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 id="2147483652" r:id="rId3"/>
  </p:sldMasterIdLst>
  <p:notesMasterIdLst>
    <p:notesMasterId r:id="rId33"/>
  </p:notesMasterIdLst>
  <p:sldIdLst>
    <p:sldId id="256" r:id="rId4"/>
    <p:sldId id="257" r:id="rId5"/>
    <p:sldId id="258" r:id="rId6"/>
    <p:sldId id="272" r:id="rId7"/>
    <p:sldId id="260" r:id="rId8"/>
    <p:sldId id="261" r:id="rId9"/>
    <p:sldId id="273" r:id="rId10"/>
    <p:sldId id="274" r:id="rId11"/>
    <p:sldId id="292" r:id="rId12"/>
    <p:sldId id="293" r:id="rId13"/>
    <p:sldId id="263" r:id="rId14"/>
    <p:sldId id="264" r:id="rId15"/>
    <p:sldId id="277" r:id="rId16"/>
    <p:sldId id="276" r:id="rId17"/>
    <p:sldId id="267" r:id="rId18"/>
    <p:sldId id="268" r:id="rId19"/>
    <p:sldId id="279" r:id="rId20"/>
    <p:sldId id="280" r:id="rId21"/>
    <p:sldId id="291" r:id="rId22"/>
    <p:sldId id="281" r:id="rId23"/>
    <p:sldId id="282" r:id="rId24"/>
    <p:sldId id="284" r:id="rId25"/>
    <p:sldId id="285" r:id="rId26"/>
    <p:sldId id="283" r:id="rId27"/>
    <p:sldId id="287" r:id="rId28"/>
    <p:sldId id="288" r:id="rId29"/>
    <p:sldId id="289" r:id="rId30"/>
    <p:sldId id="290" r:id="rId31"/>
    <p:sldId id="294" r:id="rId32"/>
  </p:sldIdLst>
  <p:sldSz cx="9144000" cy="6858000" type="screen4x3"/>
  <p:notesSz cx="6858000" cy="9144000"/>
  <p:defaultTex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50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000" autoAdjust="0"/>
    <p:restoredTop sz="82742" autoAdjust="0"/>
  </p:normalViewPr>
  <p:slideViewPr>
    <p:cSldViewPr>
      <p:cViewPr varScale="1">
        <p:scale>
          <a:sx n="87" d="100"/>
          <a:sy n="87" d="100"/>
        </p:scale>
        <p:origin x="1344" y="1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nl-NL" altLang="nl-NL"/>
          </a:p>
        </p:txBody>
      </p:sp>
      <p:sp>
        <p:nvSpPr>
          <p:cNvPr id="1638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nl-NL" altLang="nl-NL"/>
          </a:p>
        </p:txBody>
      </p:sp>
      <p:sp>
        <p:nvSpPr>
          <p:cNvPr id="1638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638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nl-NL" altLang="nl-NL"/>
              <a:t>Click to edit Master text styles</a:t>
            </a:r>
          </a:p>
          <a:p>
            <a:pPr lvl="1"/>
            <a:r>
              <a:rPr lang="nl-NL" altLang="nl-NL"/>
              <a:t>Second level</a:t>
            </a:r>
          </a:p>
          <a:p>
            <a:pPr lvl="2"/>
            <a:r>
              <a:rPr lang="nl-NL" altLang="nl-NL"/>
              <a:t>Third level</a:t>
            </a:r>
          </a:p>
          <a:p>
            <a:pPr lvl="3"/>
            <a:r>
              <a:rPr lang="nl-NL" altLang="nl-NL"/>
              <a:t>Fourth level</a:t>
            </a:r>
          </a:p>
          <a:p>
            <a:pPr lvl="4"/>
            <a:r>
              <a:rPr lang="nl-NL" altLang="nl-NL"/>
              <a:t>Fifth level</a:t>
            </a:r>
          </a:p>
        </p:txBody>
      </p:sp>
      <p:sp>
        <p:nvSpPr>
          <p:cNvPr id="1639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nl-NL" altLang="nl-NL"/>
          </a:p>
        </p:txBody>
      </p:sp>
      <p:sp>
        <p:nvSpPr>
          <p:cNvPr id="1639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C3C3FB2A-B222-4A16-8ED3-B5A31CC5E1A0}" type="slidenum">
              <a:rPr lang="nl-NL" altLang="nl-NL"/>
              <a:pPr/>
              <a:t>‹nr.›</a:t>
            </a:fld>
            <a:endParaRPr lang="nl-NL" altLang="nl-NL"/>
          </a:p>
        </p:txBody>
      </p:sp>
    </p:spTree>
    <p:extLst>
      <p:ext uri="{BB962C8B-B14F-4D97-AF65-F5344CB8AC3E}">
        <p14:creationId xmlns:p14="http://schemas.microsoft.com/office/powerpoint/2010/main" val="216340296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3C3FB2A-B222-4A16-8ED3-B5A31CC5E1A0}" type="slidenum">
              <a:rPr lang="nl-NL" altLang="nl-NL" smtClean="0"/>
              <a:pPr/>
              <a:t>5</a:t>
            </a:fld>
            <a:endParaRPr lang="nl-NL" altLang="nl-NL"/>
          </a:p>
        </p:txBody>
      </p:sp>
    </p:spTree>
    <p:extLst>
      <p:ext uri="{BB962C8B-B14F-4D97-AF65-F5344CB8AC3E}">
        <p14:creationId xmlns:p14="http://schemas.microsoft.com/office/powerpoint/2010/main" val="38662935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highlight>
                  <a:srgbClr val="FFFF00"/>
                </a:highlight>
              </a:rPr>
              <a:t>Uitleggen over onderscheid: volksmond discriminatie. Ga ik hier niet verder behandelen want dat is een onderwerp dat per kenmerk een eigen bijeenkomst rechtvaardigt, komen we niet meer aan de overige onderwerpen toe. </a:t>
            </a:r>
          </a:p>
          <a:p>
            <a:r>
              <a:rPr lang="nl-NL" dirty="0">
                <a:highlight>
                  <a:srgbClr val="FFFF00"/>
                </a:highlight>
              </a:rPr>
              <a:t>Ik noem het hier wel, omdat intimidatie en seksuele intimidatie in de wet worden gezien als een vorm van onderscheid. Dat onderscheid maak ik hier en is relevant omdat, in tegenstelling tot agressie en geweld, voor deze drie vormen van grensoverschrijdend gedrag zekere beschermingsmaatregelen bestaan, bijvoorbeeld met betrekking tot de bewijslast.</a:t>
            </a:r>
          </a:p>
        </p:txBody>
      </p:sp>
      <p:sp>
        <p:nvSpPr>
          <p:cNvPr id="4" name="Tijdelijke aanduiding voor dianummer 3"/>
          <p:cNvSpPr>
            <a:spLocks noGrp="1"/>
          </p:cNvSpPr>
          <p:nvPr>
            <p:ph type="sldNum" sz="quarter" idx="5"/>
          </p:nvPr>
        </p:nvSpPr>
        <p:spPr/>
        <p:txBody>
          <a:bodyPr/>
          <a:lstStyle/>
          <a:p>
            <a:fld id="{C3C3FB2A-B222-4A16-8ED3-B5A31CC5E1A0}" type="slidenum">
              <a:rPr lang="nl-NL" altLang="nl-NL" smtClean="0"/>
              <a:pPr/>
              <a:t>6</a:t>
            </a:fld>
            <a:endParaRPr lang="nl-NL" altLang="nl-NL"/>
          </a:p>
        </p:txBody>
      </p:sp>
    </p:spTree>
    <p:extLst>
      <p:ext uri="{BB962C8B-B14F-4D97-AF65-F5344CB8AC3E}">
        <p14:creationId xmlns:p14="http://schemas.microsoft.com/office/powerpoint/2010/main" val="14003334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4F607-9A92-ABEA-797A-2B3E30C83EB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228BD40-C2EE-0B7A-3769-103B9069E4E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0702F4B-D1FB-3C88-D299-4DB17FF0FC23}"/>
              </a:ext>
            </a:extLst>
          </p:cNvPr>
          <p:cNvSpPr>
            <a:spLocks noGrp="1"/>
          </p:cNvSpPr>
          <p:nvPr>
            <p:ph type="body" idx="1"/>
          </p:nvPr>
        </p:nvSpPr>
        <p:spPr/>
        <p:txBody>
          <a:bodyPr/>
          <a:lstStyle/>
          <a:p>
            <a:r>
              <a:rPr lang="nl-NL" dirty="0">
                <a:highlight>
                  <a:srgbClr val="FFFF00"/>
                </a:highlight>
              </a:rPr>
              <a:t>Bron: </a:t>
            </a:r>
            <a:r>
              <a:rPr lang="nl-NL" sz="1200" i="1" kern="1200" dirty="0">
                <a:solidFill>
                  <a:schemeClr val="tx1"/>
                </a:solidFill>
                <a:effectLst/>
                <a:highlight>
                  <a:srgbClr val="FFFF00"/>
                </a:highlight>
                <a:latin typeface="Arial" charset="0"/>
                <a:ea typeface="+mn-ea"/>
                <a:cs typeface="Arial" charset="0"/>
              </a:rPr>
              <a:t>Kamerstukken II </a:t>
            </a:r>
            <a:r>
              <a:rPr lang="nl-NL" sz="1200" kern="1200" dirty="0">
                <a:solidFill>
                  <a:schemeClr val="tx1"/>
                </a:solidFill>
                <a:effectLst/>
                <a:highlight>
                  <a:srgbClr val="FFFF00"/>
                </a:highlight>
                <a:latin typeface="Arial" charset="0"/>
                <a:ea typeface="+mn-ea"/>
                <a:cs typeface="Arial" charset="0"/>
              </a:rPr>
              <a:t>2005/06, 30552, nr. 3, p. 26</a:t>
            </a:r>
            <a:r>
              <a:rPr lang="nl-NL" dirty="0">
                <a:effectLst/>
                <a:highlight>
                  <a:srgbClr val="FFFF00"/>
                </a:highlight>
              </a:rPr>
              <a:t> </a:t>
            </a:r>
            <a:endParaRPr lang="nl-NL" dirty="0">
              <a:highlight>
                <a:srgbClr val="FFFF00"/>
              </a:highlight>
            </a:endParaRPr>
          </a:p>
        </p:txBody>
      </p:sp>
      <p:sp>
        <p:nvSpPr>
          <p:cNvPr id="4" name="Tijdelijke aanduiding voor dianummer 3">
            <a:extLst>
              <a:ext uri="{FF2B5EF4-FFF2-40B4-BE49-F238E27FC236}">
                <a16:creationId xmlns:a16="http://schemas.microsoft.com/office/drawing/2014/main" id="{DBB1990F-9411-6804-967D-F088E3106B91}"/>
              </a:ext>
            </a:extLst>
          </p:cNvPr>
          <p:cNvSpPr>
            <a:spLocks noGrp="1"/>
          </p:cNvSpPr>
          <p:nvPr>
            <p:ph type="sldNum" sz="quarter" idx="5"/>
          </p:nvPr>
        </p:nvSpPr>
        <p:spPr/>
        <p:txBody>
          <a:bodyPr/>
          <a:lstStyle/>
          <a:p>
            <a:fld id="{C3C3FB2A-B222-4A16-8ED3-B5A31CC5E1A0}" type="slidenum">
              <a:rPr lang="nl-NL" altLang="nl-NL" smtClean="0"/>
              <a:pPr/>
              <a:t>7</a:t>
            </a:fld>
            <a:endParaRPr lang="nl-NL" altLang="nl-NL"/>
          </a:p>
        </p:txBody>
      </p:sp>
    </p:spTree>
    <p:extLst>
      <p:ext uri="{BB962C8B-B14F-4D97-AF65-F5344CB8AC3E}">
        <p14:creationId xmlns:p14="http://schemas.microsoft.com/office/powerpoint/2010/main" val="2627626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68509-350F-DBF7-E911-90DD935D8C8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32696B3-BCF8-7097-9D6F-0BB924D605A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8BC0EE1-7792-DAEC-411B-858015A733E5}"/>
              </a:ext>
            </a:extLst>
          </p:cNvPr>
          <p:cNvSpPr>
            <a:spLocks noGrp="1"/>
          </p:cNvSpPr>
          <p:nvPr>
            <p:ph type="body" idx="1"/>
          </p:nvPr>
        </p:nvSpPr>
        <p:spPr/>
        <p:txBody>
          <a:bodyPr/>
          <a:lstStyle/>
          <a:p>
            <a:r>
              <a:rPr lang="nl-NL" dirty="0">
                <a:highlight>
                  <a:srgbClr val="FFFF00"/>
                </a:highlight>
              </a:rPr>
              <a:t>Bron: </a:t>
            </a:r>
            <a:r>
              <a:rPr lang="nl-NL" sz="1200" i="1" kern="1200" dirty="0">
                <a:solidFill>
                  <a:schemeClr val="tx1"/>
                </a:solidFill>
                <a:effectLst/>
                <a:highlight>
                  <a:srgbClr val="FFFF00"/>
                </a:highlight>
                <a:latin typeface="Arial" charset="0"/>
                <a:ea typeface="+mn-ea"/>
                <a:cs typeface="Arial" charset="0"/>
              </a:rPr>
              <a:t>Kamerstukken II </a:t>
            </a:r>
            <a:r>
              <a:rPr lang="nl-NL" sz="1200" kern="1200" dirty="0">
                <a:solidFill>
                  <a:schemeClr val="tx1"/>
                </a:solidFill>
                <a:effectLst/>
                <a:highlight>
                  <a:srgbClr val="FFFF00"/>
                </a:highlight>
                <a:latin typeface="Arial" charset="0"/>
                <a:ea typeface="+mn-ea"/>
                <a:cs typeface="Arial" charset="0"/>
              </a:rPr>
              <a:t>2005/06, 30552, nr. 3, p. 26</a:t>
            </a:r>
            <a:r>
              <a:rPr lang="nl-NL" dirty="0">
                <a:effectLst/>
                <a:highlight>
                  <a:srgbClr val="FFFF00"/>
                </a:highlight>
              </a:rPr>
              <a:t> </a:t>
            </a:r>
            <a:endParaRPr lang="nl-NL" dirty="0">
              <a:highlight>
                <a:srgbClr val="FFFF00"/>
              </a:highlight>
            </a:endParaRPr>
          </a:p>
        </p:txBody>
      </p:sp>
      <p:sp>
        <p:nvSpPr>
          <p:cNvPr id="4" name="Tijdelijke aanduiding voor dianummer 3">
            <a:extLst>
              <a:ext uri="{FF2B5EF4-FFF2-40B4-BE49-F238E27FC236}">
                <a16:creationId xmlns:a16="http://schemas.microsoft.com/office/drawing/2014/main" id="{BAB8E400-5EA2-999F-B0C2-F5CA2C172DD6}"/>
              </a:ext>
            </a:extLst>
          </p:cNvPr>
          <p:cNvSpPr>
            <a:spLocks noGrp="1"/>
          </p:cNvSpPr>
          <p:nvPr>
            <p:ph type="sldNum" sz="quarter" idx="5"/>
          </p:nvPr>
        </p:nvSpPr>
        <p:spPr/>
        <p:txBody>
          <a:bodyPr/>
          <a:lstStyle/>
          <a:p>
            <a:fld id="{C3C3FB2A-B222-4A16-8ED3-B5A31CC5E1A0}" type="slidenum">
              <a:rPr lang="nl-NL" altLang="nl-NL" smtClean="0"/>
              <a:pPr/>
              <a:t>8</a:t>
            </a:fld>
            <a:endParaRPr lang="nl-NL" altLang="nl-NL"/>
          </a:p>
        </p:txBody>
      </p:sp>
    </p:spTree>
    <p:extLst>
      <p:ext uri="{BB962C8B-B14F-4D97-AF65-F5344CB8AC3E}">
        <p14:creationId xmlns:p14="http://schemas.microsoft.com/office/powerpoint/2010/main" val="26943470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D7F56-38B8-5841-2D3C-4112BBB559D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3825CEF-9258-A1AE-ED95-ED207381503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652D04C-72FC-1B33-7F4F-A4B0368C02CE}"/>
              </a:ext>
            </a:extLst>
          </p:cNvPr>
          <p:cNvSpPr>
            <a:spLocks noGrp="1"/>
          </p:cNvSpPr>
          <p:nvPr>
            <p:ph type="body" idx="1"/>
          </p:nvPr>
        </p:nvSpPr>
        <p:spPr/>
        <p:txBody>
          <a:bodyPr/>
          <a:lstStyle/>
          <a:p>
            <a:r>
              <a:rPr lang="nl-NL" dirty="0">
                <a:highlight>
                  <a:srgbClr val="FFFF00"/>
                </a:highlight>
              </a:rPr>
              <a:t>Bronnen: Boek 7 titel 10 afdeling 4 BW, Algemene Wet Gelijke Behandeling (AWGB), Wet Gelijke Behandeling Mannen en Vrouwen (WGBMV), Wet gelijke behandeling op grond van handicap of chronische ziekte (WGBHCZ), Wet gelijke behandeling op grond van leeftijd (WGBLA)</a:t>
            </a:r>
            <a:endParaRPr lang="nl-NL" dirty="0">
              <a:effectLst/>
              <a:highlight>
                <a:srgbClr val="FFFF00"/>
              </a:highlight>
            </a:endParaRPr>
          </a:p>
          <a:p>
            <a:endParaRPr lang="nl-NL" dirty="0">
              <a:effectLst/>
              <a:highlight>
                <a:srgbClr val="FFFF00"/>
              </a:highlight>
            </a:endParaRPr>
          </a:p>
        </p:txBody>
      </p:sp>
      <p:sp>
        <p:nvSpPr>
          <p:cNvPr id="4" name="Tijdelijke aanduiding voor dianummer 3">
            <a:extLst>
              <a:ext uri="{FF2B5EF4-FFF2-40B4-BE49-F238E27FC236}">
                <a16:creationId xmlns:a16="http://schemas.microsoft.com/office/drawing/2014/main" id="{AF0A07F3-6813-6454-FD81-EF4E78552CD9}"/>
              </a:ext>
            </a:extLst>
          </p:cNvPr>
          <p:cNvSpPr>
            <a:spLocks noGrp="1"/>
          </p:cNvSpPr>
          <p:nvPr>
            <p:ph type="sldNum" sz="quarter" idx="5"/>
          </p:nvPr>
        </p:nvSpPr>
        <p:spPr/>
        <p:txBody>
          <a:bodyPr/>
          <a:lstStyle/>
          <a:p>
            <a:fld id="{C3C3FB2A-B222-4A16-8ED3-B5A31CC5E1A0}" type="slidenum">
              <a:rPr lang="nl-NL" altLang="nl-NL" smtClean="0"/>
              <a:pPr/>
              <a:t>9</a:t>
            </a:fld>
            <a:endParaRPr lang="nl-NL" altLang="nl-NL"/>
          </a:p>
        </p:txBody>
      </p:sp>
    </p:spTree>
    <p:extLst>
      <p:ext uri="{BB962C8B-B14F-4D97-AF65-F5344CB8AC3E}">
        <p14:creationId xmlns:p14="http://schemas.microsoft.com/office/powerpoint/2010/main" val="35368343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BDA3D-CD99-F4E8-0BC1-DF0A6AF3B88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88A1B63-8C87-958B-A05C-6DACB46F66E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D07F1FE-C307-6D1C-8648-88AD65A66648}"/>
              </a:ext>
            </a:extLst>
          </p:cNvPr>
          <p:cNvSpPr>
            <a:spLocks noGrp="1"/>
          </p:cNvSpPr>
          <p:nvPr>
            <p:ph type="body" idx="1"/>
          </p:nvPr>
        </p:nvSpPr>
        <p:spPr/>
        <p:txBody>
          <a:bodyPr/>
          <a:lstStyle/>
          <a:p>
            <a:r>
              <a:rPr lang="nl-NL" dirty="0">
                <a:highlight>
                  <a:srgbClr val="FFFF00"/>
                </a:highlight>
              </a:rPr>
              <a:t>Bron definitie intimidatie: </a:t>
            </a:r>
            <a:r>
              <a:rPr lang="nl-NL" sz="1200" kern="1200" dirty="0">
                <a:solidFill>
                  <a:schemeClr val="tx1"/>
                </a:solidFill>
                <a:effectLst/>
                <a:highlight>
                  <a:srgbClr val="FFFF00"/>
                </a:highlight>
                <a:latin typeface="Arial" charset="0"/>
                <a:ea typeface="+mn-ea"/>
                <a:cs typeface="Arial" charset="0"/>
              </a:rPr>
              <a:t>Art. 7:646 lid 7 BW, art. 1a lid 2 WGBMV en AWGB, art. 1a lid 2 WGBH/CZ, art. 2 lid 2 WGBLA</a:t>
            </a:r>
            <a:r>
              <a:rPr lang="nl-NL" dirty="0">
                <a:effectLst/>
                <a:highlight>
                  <a:srgbClr val="FFFF00"/>
                </a:highlight>
              </a:rPr>
              <a:t> </a:t>
            </a:r>
          </a:p>
          <a:p>
            <a:r>
              <a:rPr lang="nl-NL" dirty="0">
                <a:effectLst/>
                <a:highlight>
                  <a:srgbClr val="FFFF00"/>
                </a:highlight>
              </a:rPr>
              <a:t>Bron objectief begrip: o.a. </a:t>
            </a:r>
            <a:r>
              <a:rPr lang="nl-NL" i="1" dirty="0">
                <a:effectLst/>
                <a:highlight>
                  <a:srgbClr val="FFFF00"/>
                </a:highlight>
              </a:rPr>
              <a:t>Kamerstukken II </a:t>
            </a:r>
            <a:r>
              <a:rPr lang="nl-NL" i="0" dirty="0">
                <a:effectLst/>
                <a:highlight>
                  <a:srgbClr val="FFFF00"/>
                </a:highlight>
              </a:rPr>
              <a:t>2002/03, 28770, nr. 5, p. 18</a:t>
            </a:r>
            <a:r>
              <a:rPr lang="nl-NL" dirty="0">
                <a:effectLst/>
                <a:highlight>
                  <a:srgbClr val="FFFF00"/>
                </a:highlight>
              </a:rPr>
              <a:t> </a:t>
            </a:r>
          </a:p>
        </p:txBody>
      </p:sp>
      <p:sp>
        <p:nvSpPr>
          <p:cNvPr id="4" name="Tijdelijke aanduiding voor dianummer 3">
            <a:extLst>
              <a:ext uri="{FF2B5EF4-FFF2-40B4-BE49-F238E27FC236}">
                <a16:creationId xmlns:a16="http://schemas.microsoft.com/office/drawing/2014/main" id="{3B976E9E-3203-C1AA-918D-DA6D4FF9F604}"/>
              </a:ext>
            </a:extLst>
          </p:cNvPr>
          <p:cNvSpPr>
            <a:spLocks noGrp="1"/>
          </p:cNvSpPr>
          <p:nvPr>
            <p:ph type="sldNum" sz="quarter" idx="5"/>
          </p:nvPr>
        </p:nvSpPr>
        <p:spPr/>
        <p:txBody>
          <a:bodyPr/>
          <a:lstStyle/>
          <a:p>
            <a:fld id="{C3C3FB2A-B222-4A16-8ED3-B5A31CC5E1A0}" type="slidenum">
              <a:rPr lang="nl-NL" altLang="nl-NL" smtClean="0"/>
              <a:pPr/>
              <a:t>10</a:t>
            </a:fld>
            <a:endParaRPr lang="nl-NL" altLang="nl-NL"/>
          </a:p>
        </p:txBody>
      </p:sp>
    </p:spTree>
    <p:extLst>
      <p:ext uri="{BB962C8B-B14F-4D97-AF65-F5344CB8AC3E}">
        <p14:creationId xmlns:p14="http://schemas.microsoft.com/office/powerpoint/2010/main" val="4898201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nl-NL" dirty="0"/>
              <a:t>Bron: </a:t>
            </a:r>
            <a:r>
              <a:rPr lang="nl-NL" sz="1200" kern="1200" dirty="0">
                <a:solidFill>
                  <a:schemeClr val="tx1"/>
                </a:solidFill>
                <a:effectLst/>
                <a:latin typeface="Arial" charset="0"/>
                <a:ea typeface="+mn-ea"/>
                <a:cs typeface="Arial" charset="0"/>
              </a:rPr>
              <a:t>Art. 7:646 lid 8 BW, art. 1a lid 3 WGBMV en AWGB</a:t>
            </a:r>
          </a:p>
          <a:p>
            <a:endParaRPr lang="nl-NL" dirty="0"/>
          </a:p>
        </p:txBody>
      </p:sp>
      <p:sp>
        <p:nvSpPr>
          <p:cNvPr id="4" name="Tijdelijke aanduiding voor dianummer 3"/>
          <p:cNvSpPr>
            <a:spLocks noGrp="1"/>
          </p:cNvSpPr>
          <p:nvPr>
            <p:ph type="sldNum" sz="quarter" idx="5"/>
          </p:nvPr>
        </p:nvSpPr>
        <p:spPr/>
        <p:txBody>
          <a:bodyPr/>
          <a:lstStyle/>
          <a:p>
            <a:fld id="{C3C3FB2A-B222-4A16-8ED3-B5A31CC5E1A0}" type="slidenum">
              <a:rPr lang="nl-NL" altLang="nl-NL" smtClean="0"/>
              <a:pPr/>
              <a:t>11</a:t>
            </a:fld>
            <a:endParaRPr lang="nl-NL" altLang="nl-NL"/>
          </a:p>
        </p:txBody>
      </p:sp>
    </p:spTree>
    <p:extLst>
      <p:ext uri="{BB962C8B-B14F-4D97-AF65-F5344CB8AC3E}">
        <p14:creationId xmlns:p14="http://schemas.microsoft.com/office/powerpoint/2010/main" val="5135227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Bron: </a:t>
            </a:r>
            <a:r>
              <a:rPr lang="nl-NL" i="1" dirty="0"/>
              <a:t>Kamerstukken II </a:t>
            </a:r>
            <a:r>
              <a:rPr lang="nl-NL" i="0" dirty="0"/>
              <a:t>2005/06, 30552, nr. 3, p. 25-26 (verschijningsvormen)</a:t>
            </a:r>
          </a:p>
          <a:p>
            <a:r>
              <a:rPr lang="nl-NL" i="0" dirty="0"/>
              <a:t>Bron: o.a. </a:t>
            </a:r>
            <a:r>
              <a:rPr lang="nl-NL" i="1" dirty="0"/>
              <a:t>Kamerstukken II </a:t>
            </a:r>
            <a:r>
              <a:rPr lang="nl-NL" i="0" dirty="0"/>
              <a:t>2005/06, 30237, nr. 6, p. 9 (innerlijke belevingswereld)</a:t>
            </a:r>
            <a:endParaRPr lang="nl-NL" dirty="0"/>
          </a:p>
        </p:txBody>
      </p:sp>
      <p:sp>
        <p:nvSpPr>
          <p:cNvPr id="4" name="Tijdelijke aanduiding voor dianummer 3"/>
          <p:cNvSpPr>
            <a:spLocks noGrp="1"/>
          </p:cNvSpPr>
          <p:nvPr>
            <p:ph type="sldNum" sz="quarter" idx="5"/>
          </p:nvPr>
        </p:nvSpPr>
        <p:spPr/>
        <p:txBody>
          <a:bodyPr/>
          <a:lstStyle/>
          <a:p>
            <a:fld id="{C3C3FB2A-B222-4A16-8ED3-B5A31CC5E1A0}" type="slidenum">
              <a:rPr lang="nl-NL" altLang="nl-NL" smtClean="0"/>
              <a:pPr/>
              <a:t>12</a:t>
            </a:fld>
            <a:endParaRPr lang="nl-NL" altLang="nl-NL"/>
          </a:p>
        </p:txBody>
      </p:sp>
    </p:spTree>
    <p:extLst>
      <p:ext uri="{BB962C8B-B14F-4D97-AF65-F5344CB8AC3E}">
        <p14:creationId xmlns:p14="http://schemas.microsoft.com/office/powerpoint/2010/main" val="25211817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3C3FB2A-B222-4A16-8ED3-B5A31CC5E1A0}" type="slidenum">
              <a:rPr lang="nl-NL" altLang="nl-NL" smtClean="0"/>
              <a:pPr/>
              <a:t>14</a:t>
            </a:fld>
            <a:endParaRPr lang="nl-NL" altLang="nl-NL"/>
          </a:p>
        </p:txBody>
      </p:sp>
    </p:spTree>
    <p:extLst>
      <p:ext uri="{BB962C8B-B14F-4D97-AF65-F5344CB8AC3E}">
        <p14:creationId xmlns:p14="http://schemas.microsoft.com/office/powerpoint/2010/main" val="25225711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Met beleid bedoel ik enige vorm van gedragsregels, codes ,reglementen, protocollen, noem maar op. </a:t>
            </a:r>
          </a:p>
        </p:txBody>
      </p:sp>
      <p:sp>
        <p:nvSpPr>
          <p:cNvPr id="4" name="Tijdelijke aanduiding voor dianummer 3"/>
          <p:cNvSpPr>
            <a:spLocks noGrp="1"/>
          </p:cNvSpPr>
          <p:nvPr>
            <p:ph type="sldNum" sz="quarter" idx="5"/>
          </p:nvPr>
        </p:nvSpPr>
        <p:spPr/>
        <p:txBody>
          <a:bodyPr/>
          <a:lstStyle/>
          <a:p>
            <a:fld id="{C3C3FB2A-B222-4A16-8ED3-B5A31CC5E1A0}" type="slidenum">
              <a:rPr lang="nl-NL" altLang="nl-NL" smtClean="0"/>
              <a:pPr/>
              <a:t>15</a:t>
            </a:fld>
            <a:endParaRPr lang="nl-NL" altLang="nl-NL"/>
          </a:p>
        </p:txBody>
      </p:sp>
    </p:spTree>
    <p:extLst>
      <p:ext uri="{BB962C8B-B14F-4D97-AF65-F5344CB8AC3E}">
        <p14:creationId xmlns:p14="http://schemas.microsoft.com/office/powerpoint/2010/main" val="7751520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Verbod seksuele intimidatie werkgever: Art. 7:646 lid 6 BW, art. 1a lid 1 WGBMV en AWGB</a:t>
            </a:r>
          </a:p>
          <a:p>
            <a:r>
              <a:rPr lang="nl-NL" dirty="0"/>
              <a:t>Verbod seksuele intimidatie arbeidsomstandigheden: Art. 7:646 lid 1 BW, art. 1b lid 1 WGBMV en art. 5 lid 1 sub h AWGB</a:t>
            </a:r>
          </a:p>
          <a:p>
            <a:r>
              <a:rPr lang="nl-NL" i="0" dirty="0"/>
              <a:t>Bron ‘tijdig en adequaat reageren en corrigeren’: </a:t>
            </a:r>
            <a:r>
              <a:rPr lang="nl-NL" i="1" dirty="0"/>
              <a:t>Kamerstukken II </a:t>
            </a:r>
            <a:r>
              <a:rPr lang="nl-NL" i="0" dirty="0"/>
              <a:t>2005/06, 30237, nr. 6, p. 4</a:t>
            </a:r>
          </a:p>
        </p:txBody>
      </p:sp>
      <p:sp>
        <p:nvSpPr>
          <p:cNvPr id="4" name="Tijdelijke aanduiding voor dianummer 3"/>
          <p:cNvSpPr>
            <a:spLocks noGrp="1"/>
          </p:cNvSpPr>
          <p:nvPr>
            <p:ph type="sldNum" sz="quarter" idx="5"/>
          </p:nvPr>
        </p:nvSpPr>
        <p:spPr/>
        <p:txBody>
          <a:bodyPr/>
          <a:lstStyle/>
          <a:p>
            <a:fld id="{C3C3FB2A-B222-4A16-8ED3-B5A31CC5E1A0}" type="slidenum">
              <a:rPr lang="nl-NL" altLang="nl-NL" smtClean="0"/>
              <a:pPr/>
              <a:t>17</a:t>
            </a:fld>
            <a:endParaRPr lang="nl-NL" altLang="nl-NL"/>
          </a:p>
        </p:txBody>
      </p:sp>
    </p:spTree>
    <p:extLst>
      <p:ext uri="{BB962C8B-B14F-4D97-AF65-F5344CB8AC3E}">
        <p14:creationId xmlns:p14="http://schemas.microsoft.com/office/powerpoint/2010/main" val="28213097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Concrete betekenis leggen Marion en Loes uit</a:t>
            </a:r>
          </a:p>
          <a:p>
            <a:r>
              <a:rPr lang="nl-NL" dirty="0"/>
              <a:t>Belang daarvan </a:t>
            </a:r>
            <a:r>
              <a:rPr lang="nl-NL" dirty="0" err="1"/>
              <a:t>voo</a:t>
            </a:r>
            <a:endParaRPr lang="nl-NL" dirty="0"/>
          </a:p>
        </p:txBody>
      </p:sp>
      <p:sp>
        <p:nvSpPr>
          <p:cNvPr id="4" name="Tijdelijke aanduiding voor dianummer 3"/>
          <p:cNvSpPr>
            <a:spLocks noGrp="1"/>
          </p:cNvSpPr>
          <p:nvPr>
            <p:ph type="sldNum" sz="quarter" idx="5"/>
          </p:nvPr>
        </p:nvSpPr>
        <p:spPr/>
        <p:txBody>
          <a:bodyPr/>
          <a:lstStyle/>
          <a:p>
            <a:fld id="{C3C3FB2A-B222-4A16-8ED3-B5A31CC5E1A0}" type="slidenum">
              <a:rPr lang="nl-NL" altLang="nl-NL" smtClean="0"/>
              <a:pPr/>
              <a:t>18</a:t>
            </a:fld>
            <a:endParaRPr lang="nl-NL" altLang="nl-NL"/>
          </a:p>
        </p:txBody>
      </p:sp>
    </p:spTree>
    <p:extLst>
      <p:ext uri="{BB962C8B-B14F-4D97-AF65-F5344CB8AC3E}">
        <p14:creationId xmlns:p14="http://schemas.microsoft.com/office/powerpoint/2010/main" val="17338174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4A475-568B-9252-0623-F728EA2A763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4C09E8F-AF96-20E1-B423-C82A83D945F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CD884EB-9BC4-DAF2-A283-13829C0DAFB1}"/>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2505DB50-0965-E680-62E7-138CE1133E90}"/>
              </a:ext>
            </a:extLst>
          </p:cNvPr>
          <p:cNvSpPr>
            <a:spLocks noGrp="1"/>
          </p:cNvSpPr>
          <p:nvPr>
            <p:ph type="sldNum" sz="quarter" idx="5"/>
          </p:nvPr>
        </p:nvSpPr>
        <p:spPr/>
        <p:txBody>
          <a:bodyPr/>
          <a:lstStyle/>
          <a:p>
            <a:fld id="{C3C3FB2A-B222-4A16-8ED3-B5A31CC5E1A0}" type="slidenum">
              <a:rPr lang="nl-NL" altLang="nl-NL" smtClean="0"/>
              <a:pPr/>
              <a:t>19</a:t>
            </a:fld>
            <a:endParaRPr lang="nl-NL" altLang="nl-NL"/>
          </a:p>
        </p:txBody>
      </p:sp>
    </p:spTree>
    <p:extLst>
      <p:ext uri="{BB962C8B-B14F-4D97-AF65-F5344CB8AC3E}">
        <p14:creationId xmlns:p14="http://schemas.microsoft.com/office/powerpoint/2010/main" val="15522986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50956-4D19-8E04-5EF3-F2B5B0FBC21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C754806-130E-73C5-7F19-B7414B9C776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5DBA8F8-E795-4EE9-E205-D7D872E73850}"/>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4A0F635B-AB6C-B681-420E-1028B2CD5FD2}"/>
              </a:ext>
            </a:extLst>
          </p:cNvPr>
          <p:cNvSpPr>
            <a:spLocks noGrp="1"/>
          </p:cNvSpPr>
          <p:nvPr>
            <p:ph type="sldNum" sz="quarter" idx="5"/>
          </p:nvPr>
        </p:nvSpPr>
        <p:spPr/>
        <p:txBody>
          <a:bodyPr/>
          <a:lstStyle/>
          <a:p>
            <a:fld id="{C3C3FB2A-B222-4A16-8ED3-B5A31CC5E1A0}" type="slidenum">
              <a:rPr lang="nl-NL" altLang="nl-NL" smtClean="0"/>
              <a:pPr/>
              <a:t>20</a:t>
            </a:fld>
            <a:endParaRPr lang="nl-NL" altLang="nl-NL"/>
          </a:p>
        </p:txBody>
      </p:sp>
    </p:spTree>
    <p:extLst>
      <p:ext uri="{BB962C8B-B14F-4D97-AF65-F5344CB8AC3E}">
        <p14:creationId xmlns:p14="http://schemas.microsoft.com/office/powerpoint/2010/main" val="23663281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54B38-7789-82F2-97F6-C5BFC73C8AA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0B95D1F-6826-7007-F203-50C20C35E0F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985A489-B4A2-D484-3045-3D3E3F537F9E}"/>
              </a:ext>
            </a:extLst>
          </p:cNvPr>
          <p:cNvSpPr>
            <a:spLocks noGrp="1"/>
          </p:cNvSpPr>
          <p:nvPr>
            <p:ph type="body" idx="1"/>
          </p:nvPr>
        </p:nvSpPr>
        <p:spPr/>
        <p:txBody>
          <a:bodyPr/>
          <a:lstStyle/>
          <a:p>
            <a:r>
              <a:rPr lang="nl-NL" dirty="0"/>
              <a:t>Uitleggen hoge lat werkgevers!</a:t>
            </a:r>
          </a:p>
          <a:p>
            <a:endParaRPr lang="nl-NL" dirty="0"/>
          </a:p>
        </p:txBody>
      </p:sp>
      <p:sp>
        <p:nvSpPr>
          <p:cNvPr id="4" name="Tijdelijke aanduiding voor dianummer 3">
            <a:extLst>
              <a:ext uri="{FF2B5EF4-FFF2-40B4-BE49-F238E27FC236}">
                <a16:creationId xmlns:a16="http://schemas.microsoft.com/office/drawing/2014/main" id="{240FF069-5545-7487-486E-96B794AE4406}"/>
              </a:ext>
            </a:extLst>
          </p:cNvPr>
          <p:cNvSpPr>
            <a:spLocks noGrp="1"/>
          </p:cNvSpPr>
          <p:nvPr>
            <p:ph type="sldNum" sz="quarter" idx="5"/>
          </p:nvPr>
        </p:nvSpPr>
        <p:spPr/>
        <p:txBody>
          <a:bodyPr/>
          <a:lstStyle/>
          <a:p>
            <a:fld id="{C3C3FB2A-B222-4A16-8ED3-B5A31CC5E1A0}" type="slidenum">
              <a:rPr lang="nl-NL" altLang="nl-NL" smtClean="0"/>
              <a:pPr/>
              <a:t>21</a:t>
            </a:fld>
            <a:endParaRPr lang="nl-NL" altLang="nl-NL"/>
          </a:p>
        </p:txBody>
      </p:sp>
    </p:spTree>
    <p:extLst>
      <p:ext uri="{BB962C8B-B14F-4D97-AF65-F5344CB8AC3E}">
        <p14:creationId xmlns:p14="http://schemas.microsoft.com/office/powerpoint/2010/main" val="139134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Omkering bewijslast: Art. 7:646 lid 12 BW</a:t>
            </a:r>
          </a:p>
          <a:p>
            <a:r>
              <a:rPr lang="nl-NL" dirty="0"/>
              <a:t>Bescherming ontslag: art. 7:681 lid 1 sub c BW</a:t>
            </a:r>
          </a:p>
        </p:txBody>
      </p:sp>
      <p:sp>
        <p:nvSpPr>
          <p:cNvPr id="4" name="Tijdelijke aanduiding voor dianummer 3"/>
          <p:cNvSpPr>
            <a:spLocks noGrp="1"/>
          </p:cNvSpPr>
          <p:nvPr>
            <p:ph type="sldNum" sz="quarter" idx="5"/>
          </p:nvPr>
        </p:nvSpPr>
        <p:spPr/>
        <p:txBody>
          <a:bodyPr/>
          <a:lstStyle/>
          <a:p>
            <a:fld id="{C3C3FB2A-B222-4A16-8ED3-B5A31CC5E1A0}" type="slidenum">
              <a:rPr lang="nl-NL" altLang="nl-NL" smtClean="0"/>
              <a:pPr/>
              <a:t>22</a:t>
            </a:fld>
            <a:endParaRPr lang="nl-NL" altLang="nl-NL"/>
          </a:p>
        </p:txBody>
      </p:sp>
    </p:spTree>
    <p:extLst>
      <p:ext uri="{BB962C8B-B14F-4D97-AF65-F5344CB8AC3E}">
        <p14:creationId xmlns:p14="http://schemas.microsoft.com/office/powerpoint/2010/main" val="38774383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Benadeling werknemer die SI afwijst: Art. 7:646 lid 9 BW</a:t>
            </a:r>
          </a:p>
          <a:p>
            <a:r>
              <a:rPr lang="nl-NL" dirty="0"/>
              <a:t>Benadeling </a:t>
            </a:r>
            <a:r>
              <a:rPr lang="nl-NL" dirty="0" err="1"/>
              <a:t>tav</a:t>
            </a:r>
            <a:r>
              <a:rPr lang="nl-NL" dirty="0"/>
              <a:t> klacht: Art. 7:646 lid 14 BW</a:t>
            </a:r>
          </a:p>
        </p:txBody>
      </p:sp>
      <p:sp>
        <p:nvSpPr>
          <p:cNvPr id="4" name="Tijdelijke aanduiding voor dianummer 3"/>
          <p:cNvSpPr>
            <a:spLocks noGrp="1"/>
          </p:cNvSpPr>
          <p:nvPr>
            <p:ph type="sldNum" sz="quarter" idx="5"/>
          </p:nvPr>
        </p:nvSpPr>
        <p:spPr/>
        <p:txBody>
          <a:bodyPr/>
          <a:lstStyle/>
          <a:p>
            <a:fld id="{C3C3FB2A-B222-4A16-8ED3-B5A31CC5E1A0}" type="slidenum">
              <a:rPr lang="nl-NL" altLang="nl-NL" smtClean="0"/>
              <a:pPr/>
              <a:t>23</a:t>
            </a:fld>
            <a:endParaRPr lang="nl-NL" altLang="nl-NL"/>
          </a:p>
        </p:txBody>
      </p:sp>
    </p:spTree>
    <p:extLst>
      <p:ext uri="{BB962C8B-B14F-4D97-AF65-F5344CB8AC3E}">
        <p14:creationId xmlns:p14="http://schemas.microsoft.com/office/powerpoint/2010/main" val="6052621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3C3FB2A-B222-4A16-8ED3-B5A31CC5E1A0}" type="slidenum">
              <a:rPr lang="nl-NL" altLang="nl-NL" smtClean="0"/>
              <a:pPr/>
              <a:t>26</a:t>
            </a:fld>
            <a:endParaRPr lang="nl-NL" altLang="nl-NL"/>
          </a:p>
        </p:txBody>
      </p:sp>
    </p:spTree>
    <p:extLst>
      <p:ext uri="{BB962C8B-B14F-4D97-AF65-F5344CB8AC3E}">
        <p14:creationId xmlns:p14="http://schemas.microsoft.com/office/powerpoint/2010/main" val="22628920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81D11-4AD7-851D-8E56-DF06A296EE2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22FF713-4220-8AAC-D648-C337F7AE46B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DEA7BF6-A559-29BA-A3B9-857857AA395B}"/>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C691DC2B-330A-FB92-4FA6-64EAF4268036}"/>
              </a:ext>
            </a:extLst>
          </p:cNvPr>
          <p:cNvSpPr>
            <a:spLocks noGrp="1"/>
          </p:cNvSpPr>
          <p:nvPr>
            <p:ph type="sldNum" sz="quarter" idx="5"/>
          </p:nvPr>
        </p:nvSpPr>
        <p:spPr/>
        <p:txBody>
          <a:bodyPr/>
          <a:lstStyle/>
          <a:p>
            <a:fld id="{C3C3FB2A-B222-4A16-8ED3-B5A31CC5E1A0}" type="slidenum">
              <a:rPr lang="nl-NL" altLang="nl-NL" smtClean="0"/>
              <a:pPr/>
              <a:t>27</a:t>
            </a:fld>
            <a:endParaRPr lang="nl-NL" altLang="nl-NL"/>
          </a:p>
        </p:txBody>
      </p:sp>
    </p:spTree>
    <p:extLst>
      <p:ext uri="{BB962C8B-B14F-4D97-AF65-F5344CB8AC3E}">
        <p14:creationId xmlns:p14="http://schemas.microsoft.com/office/powerpoint/2010/main" val="1572232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FAB59-1CDD-D05E-9D0A-D1B8F3B0C18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BA20D88-7AC5-1863-D983-F1AA00E6B96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E54D349-72CE-437D-2CE6-DE6883F52F48}"/>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1A6451B3-8E04-8418-A794-A92E6348E218}"/>
              </a:ext>
            </a:extLst>
          </p:cNvPr>
          <p:cNvSpPr>
            <a:spLocks noGrp="1"/>
          </p:cNvSpPr>
          <p:nvPr>
            <p:ph type="sldNum" sz="quarter" idx="5"/>
          </p:nvPr>
        </p:nvSpPr>
        <p:spPr/>
        <p:txBody>
          <a:bodyPr/>
          <a:lstStyle/>
          <a:p>
            <a:fld id="{C3C3FB2A-B222-4A16-8ED3-B5A31CC5E1A0}" type="slidenum">
              <a:rPr lang="nl-NL" altLang="nl-NL" smtClean="0"/>
              <a:pPr/>
              <a:t>28</a:t>
            </a:fld>
            <a:endParaRPr lang="nl-NL" altLang="nl-NL"/>
          </a:p>
        </p:txBody>
      </p:sp>
    </p:spTree>
    <p:extLst>
      <p:ext uri="{BB962C8B-B14F-4D97-AF65-F5344CB8AC3E}">
        <p14:creationId xmlns:p14="http://schemas.microsoft.com/office/powerpoint/2010/main" val="17406622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hemeOverride" Target="../theme/themeOverride1.xml"/><Relationship Id="rId5" Type="http://schemas.openxmlformats.org/officeDocument/2006/relationships/image" Target="../media/image2.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0" y="1284288"/>
            <a:ext cx="9144000" cy="1082550"/>
          </a:xfrm>
          <a:solidFill>
            <a:srgbClr val="505050"/>
          </a:solidFill>
        </p:spPr>
        <p:txBody>
          <a:bodyPr lIns="981950" tIns="216000" rIns="268265" bIns="216000" anchor="t">
            <a:spAutoFit/>
          </a:bodyPr>
          <a:lstStyle>
            <a:lvl1pPr>
              <a:defRPr>
                <a:solidFill>
                  <a:schemeClr val="bg1"/>
                </a:solidFill>
              </a:defRPr>
            </a:lvl1pPr>
          </a:lstStyle>
          <a:p>
            <a:pPr lvl="0"/>
            <a:r>
              <a:rPr lang="nl-NL" altLang="nl-NL" noProof="0" dirty="0"/>
              <a:t>Click </a:t>
            </a:r>
            <a:r>
              <a:rPr lang="nl-NL" altLang="nl-NL" noProof="0" dirty="0" err="1"/>
              <a:t>to</a:t>
            </a:r>
            <a:r>
              <a:rPr lang="nl-NL" altLang="nl-NL" noProof="0" dirty="0"/>
              <a:t> </a:t>
            </a:r>
            <a:r>
              <a:rPr lang="nl-NL" altLang="nl-NL" noProof="0" dirty="0" err="1"/>
              <a:t>edit</a:t>
            </a:r>
            <a:r>
              <a:rPr lang="nl-NL" altLang="nl-NL" noProof="0" dirty="0"/>
              <a:t> Master </a:t>
            </a:r>
            <a:r>
              <a:rPr lang="nl-NL" altLang="nl-NL" noProof="0" dirty="0" err="1"/>
              <a:t>title</a:t>
            </a:r>
            <a:r>
              <a:rPr lang="nl-NL" altLang="nl-NL" noProof="0" dirty="0"/>
              <a:t> </a:t>
            </a:r>
            <a:r>
              <a:rPr lang="nl-NL" altLang="nl-NL" noProof="0" dirty="0" err="1"/>
              <a:t>style</a:t>
            </a:r>
            <a:endParaRPr lang="nl-NL" altLang="nl-NL" noProof="0" dirty="0"/>
          </a:p>
        </p:txBody>
      </p:sp>
      <p:sp>
        <p:nvSpPr>
          <p:cNvPr id="4099" name="Rectangle 3"/>
          <p:cNvSpPr>
            <a:spLocks noGrp="1" noChangeArrowheads="1"/>
          </p:cNvSpPr>
          <p:nvPr>
            <p:ph type="subTitle" idx="1"/>
          </p:nvPr>
        </p:nvSpPr>
        <p:spPr>
          <a:xfrm>
            <a:off x="0" y="4035425"/>
            <a:ext cx="9140825" cy="1905000"/>
          </a:xfrm>
        </p:spPr>
        <p:txBody>
          <a:bodyPr rIns="267843"/>
          <a:lstStyle>
            <a:lvl1pPr marL="0" indent="0">
              <a:buFont typeface="Verdana" pitchFamily="34" charset="0"/>
              <a:buNone/>
              <a:defRPr sz="1900"/>
            </a:lvl1pPr>
          </a:lstStyle>
          <a:p>
            <a:pPr lvl="0"/>
            <a:r>
              <a:rPr lang="nl-NL" altLang="nl-NL" noProof="0" dirty="0"/>
              <a:t>Click </a:t>
            </a:r>
            <a:r>
              <a:rPr lang="nl-NL" altLang="nl-NL" noProof="0" dirty="0" err="1"/>
              <a:t>to</a:t>
            </a:r>
            <a:r>
              <a:rPr lang="nl-NL" altLang="nl-NL" noProof="0" dirty="0"/>
              <a:t> </a:t>
            </a:r>
            <a:r>
              <a:rPr lang="nl-NL" altLang="nl-NL" noProof="0" dirty="0" err="1"/>
              <a:t>edit</a:t>
            </a:r>
            <a:r>
              <a:rPr lang="nl-NL" altLang="nl-NL" noProof="0" dirty="0"/>
              <a:t> Master </a:t>
            </a:r>
            <a:r>
              <a:rPr lang="nl-NL" altLang="nl-NL" noProof="0" dirty="0" err="1"/>
              <a:t>subtitle</a:t>
            </a:r>
            <a:r>
              <a:rPr lang="nl-NL" altLang="nl-NL" noProof="0" dirty="0"/>
              <a:t> </a:t>
            </a:r>
            <a:r>
              <a:rPr lang="nl-NL" altLang="nl-NL" noProof="0" dirty="0" err="1"/>
              <a:t>style</a:t>
            </a:r>
            <a:endParaRPr lang="nl-NL" altLang="nl-NL" noProof="0" dirty="0"/>
          </a:p>
        </p:txBody>
      </p:sp>
      <p:sp>
        <p:nvSpPr>
          <p:cNvPr id="4103" name="Rectangle 7"/>
          <p:cNvSpPr>
            <a:spLocks noChangeArrowheads="1"/>
          </p:cNvSpPr>
          <p:nvPr/>
        </p:nvSpPr>
        <p:spPr bwMode="auto">
          <a:xfrm>
            <a:off x="0" y="1017588"/>
            <a:ext cx="9140825" cy="266700"/>
          </a:xfrm>
          <a:prstGeom prst="rect">
            <a:avLst/>
          </a:prstGeom>
          <a:solidFill>
            <a:srgbClr val="CC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dirty="0"/>
          </a:p>
        </p:txBody>
      </p:sp>
      <p:sp>
        <p:nvSpPr>
          <p:cNvPr id="4106" name="shape_Transparantie"/>
          <p:cNvSpPr>
            <a:spLocks noChangeArrowheads="1"/>
          </p:cNvSpPr>
          <p:nvPr/>
        </p:nvSpPr>
        <p:spPr bwMode="auto">
          <a:xfrm>
            <a:off x="127000" y="0"/>
            <a:ext cx="254000" cy="1017588"/>
          </a:xfrm>
          <a:prstGeom prst="rect">
            <a:avLst/>
          </a:prstGeom>
          <a:gradFill rotWithShape="1">
            <a:gsLst>
              <a:gs pos="0">
                <a:srgbClr val="FFFFFF"/>
              </a:gs>
              <a:gs pos="100000">
                <a:srgbClr val="FFFFFF">
                  <a:gamma/>
                  <a:shade val="45882"/>
                  <a:invGamma/>
                  <a:alpha val="0"/>
                </a:srgb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dirty="0"/>
          </a:p>
        </p:txBody>
      </p:sp>
      <p:sp>
        <p:nvSpPr>
          <p:cNvPr id="4105" name="shape_TransFollower"/>
          <p:cNvSpPr>
            <a:spLocks noChangeArrowheads="1"/>
          </p:cNvSpPr>
          <p:nvPr/>
        </p:nvSpPr>
        <p:spPr bwMode="auto">
          <a:xfrm>
            <a:off x="0" y="0"/>
            <a:ext cx="127000" cy="101758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dirty="0"/>
          </a:p>
        </p:txBody>
      </p:sp>
      <p:pic>
        <p:nvPicPr>
          <p:cNvPr id="4109" name="LogoSlash_01" descr="SLASHTRANS"/>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165475" y="392113"/>
            <a:ext cx="414338" cy="473075"/>
          </a:xfrm>
          <a:prstGeom prst="rect">
            <a:avLst/>
          </a:prstGeom>
          <a:noFill/>
          <a:extLst>
            <a:ext uri="{909E8E84-426E-40DD-AFC4-6F175D3DCCD1}">
              <a14:hiddenFill xmlns:a14="http://schemas.microsoft.com/office/drawing/2010/main">
                <a:solidFill>
                  <a:srgbClr val="FFFFFF"/>
                </a:solidFill>
              </a14:hiddenFill>
            </a:ext>
          </a:extLst>
        </p:spPr>
      </p:pic>
      <p:pic>
        <p:nvPicPr>
          <p:cNvPr id="4110" name="LogoSlash_02" descr="SLASHTRANS"/>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5286375" y="392113"/>
            <a:ext cx="415925" cy="473075"/>
          </a:xfrm>
          <a:prstGeom prst="rect">
            <a:avLst/>
          </a:prstGeom>
          <a:noFill/>
          <a:extLst>
            <a:ext uri="{909E8E84-426E-40DD-AFC4-6F175D3DCCD1}">
              <a14:hiddenFill xmlns:a14="http://schemas.microsoft.com/office/drawing/2010/main">
                <a:solidFill>
                  <a:srgbClr val="FFFFFF"/>
                </a:solidFill>
              </a14:hiddenFill>
            </a:ext>
          </a:extLst>
        </p:spPr>
      </p:pic>
      <p:sp>
        <p:nvSpPr>
          <p:cNvPr id="4111" name="Rectangle 15"/>
          <p:cNvSpPr>
            <a:spLocks noGrp="1" noChangeArrowheads="1"/>
          </p:cNvSpPr>
          <p:nvPr>
            <p:ph type="sldNum" sz="quarter" idx="4"/>
          </p:nvPr>
        </p:nvSpPr>
        <p:spPr/>
        <p:txBody>
          <a:bodyPr/>
          <a:lstStyle>
            <a:lvl1pPr>
              <a:defRPr/>
            </a:lvl1pPr>
          </a:lstStyle>
          <a:p>
            <a:fld id="{C1E5E484-7545-4F33-B0C7-017AD651E72B}" type="slidenum">
              <a:rPr lang="nl-NL" altLang="nl-NL"/>
              <a:pPr/>
              <a:t>‹nr.›</a:t>
            </a:fld>
            <a:endParaRPr lang="nl-NL" altLang="nl-NL" dirty="0"/>
          </a:p>
        </p:txBody>
      </p:sp>
      <p:sp>
        <p:nvSpPr>
          <p:cNvPr id="4112" name="Text Box 16"/>
          <p:cNvSpPr txBox="1">
            <a:spLocks noChangeArrowheads="1"/>
          </p:cNvSpPr>
          <p:nvPr userDrawn="1"/>
        </p:nvSpPr>
        <p:spPr bwMode="auto">
          <a:xfrm>
            <a:off x="8204200" y="1079500"/>
            <a:ext cx="52900"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spcBef>
                <a:spcPct val="50000"/>
              </a:spcBef>
            </a:pPr>
            <a:r>
              <a:rPr lang="nl-NL" altLang="nl-NL" sz="900" dirty="0">
                <a:solidFill>
                  <a:schemeClr val="bg1"/>
                </a:solidFill>
                <a:latin typeface="Verdana" pitchFamily="34" charset="0"/>
              </a:rPr>
              <a:t>|</a:t>
            </a:r>
          </a:p>
        </p:txBody>
      </p:sp>
      <p:sp>
        <p:nvSpPr>
          <p:cNvPr id="4104" name="tbDate"/>
          <p:cNvSpPr txBox="1">
            <a:spLocks noChangeArrowheads="1"/>
          </p:cNvSpPr>
          <p:nvPr/>
        </p:nvSpPr>
        <p:spPr bwMode="auto">
          <a:xfrm>
            <a:off x="7056683" y="1079500"/>
            <a:ext cx="1123705"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a:solidFill>
                  <a:schemeClr val="tx1"/>
                </a:solidFill>
                <a:latin typeface="Arial" charset="0"/>
                <a:cs typeface="Arial" charset="0"/>
              </a:defRPr>
            </a:lvl1pPr>
            <a:lvl2pPr marL="320675">
              <a:defRPr>
                <a:solidFill>
                  <a:schemeClr val="tx1"/>
                </a:solidFill>
                <a:latin typeface="Arial" charset="0"/>
                <a:cs typeface="Arial" charset="0"/>
              </a:defRPr>
            </a:lvl2pPr>
            <a:lvl3pPr marL="642938">
              <a:defRPr>
                <a:solidFill>
                  <a:schemeClr val="tx1"/>
                </a:solidFill>
                <a:latin typeface="Arial" charset="0"/>
                <a:cs typeface="Arial" charset="0"/>
              </a:defRPr>
            </a:lvl3pPr>
            <a:lvl4pPr marL="963613">
              <a:defRPr>
                <a:solidFill>
                  <a:schemeClr val="tx1"/>
                </a:solidFill>
                <a:latin typeface="Arial" charset="0"/>
                <a:cs typeface="Arial" charset="0"/>
              </a:defRPr>
            </a:lvl4pPr>
            <a:lvl5pPr marL="1285875">
              <a:defRPr>
                <a:solidFill>
                  <a:schemeClr val="tx1"/>
                </a:solidFill>
                <a:latin typeface="Arial" charset="0"/>
                <a:cs typeface="Arial" charset="0"/>
              </a:defRPr>
            </a:lvl5pPr>
            <a:lvl6pPr marL="1743075" fontAlgn="base">
              <a:spcBef>
                <a:spcPct val="0"/>
              </a:spcBef>
              <a:spcAft>
                <a:spcPct val="0"/>
              </a:spcAft>
              <a:defRPr>
                <a:solidFill>
                  <a:schemeClr val="tx1"/>
                </a:solidFill>
                <a:latin typeface="Arial" charset="0"/>
                <a:cs typeface="Arial" charset="0"/>
              </a:defRPr>
            </a:lvl6pPr>
            <a:lvl7pPr marL="2200275" fontAlgn="base">
              <a:spcBef>
                <a:spcPct val="0"/>
              </a:spcBef>
              <a:spcAft>
                <a:spcPct val="0"/>
              </a:spcAft>
              <a:defRPr>
                <a:solidFill>
                  <a:schemeClr val="tx1"/>
                </a:solidFill>
                <a:latin typeface="Arial" charset="0"/>
                <a:cs typeface="Arial" charset="0"/>
              </a:defRPr>
            </a:lvl7pPr>
            <a:lvl8pPr marL="2657475" fontAlgn="base">
              <a:spcBef>
                <a:spcPct val="0"/>
              </a:spcBef>
              <a:spcAft>
                <a:spcPct val="0"/>
              </a:spcAft>
              <a:defRPr>
                <a:solidFill>
                  <a:schemeClr val="tx1"/>
                </a:solidFill>
                <a:latin typeface="Arial" charset="0"/>
                <a:cs typeface="Arial" charset="0"/>
              </a:defRPr>
            </a:lvl8pPr>
            <a:lvl9pPr marL="3114675" fontAlgn="base">
              <a:spcBef>
                <a:spcPct val="0"/>
              </a:spcBef>
              <a:spcAft>
                <a:spcPct val="0"/>
              </a:spcAft>
              <a:defRPr>
                <a:solidFill>
                  <a:schemeClr val="tx1"/>
                </a:solidFill>
                <a:latin typeface="Arial" charset="0"/>
                <a:cs typeface="Arial" charset="0"/>
              </a:defRPr>
            </a:lvl9pPr>
          </a:lstStyle>
          <a:p>
            <a:pPr algn="r">
              <a:spcBef>
                <a:spcPct val="50000"/>
              </a:spcBef>
            </a:pPr>
            <a:r>
              <a:rPr lang="nl-NL" altLang="nl-NL" sz="900" dirty="0">
                <a:solidFill>
                  <a:schemeClr val="bg1"/>
                </a:solidFill>
                <a:latin typeface="Verdana" pitchFamily="34" charset="0"/>
              </a:rPr>
              <a:t>Datum 04-09-2013</a:t>
            </a:r>
          </a:p>
        </p:txBody>
      </p:sp>
      <p:pic>
        <p:nvPicPr>
          <p:cNvPr id="2" name="RUGlogoTop"/>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27050" y="205232"/>
            <a:ext cx="2816808" cy="660400"/>
          </a:xfrm>
          <a:prstGeom prst="rect">
            <a:avLst/>
          </a:prstGeom>
        </p:spPr>
      </p:pic>
      <p:sp>
        <p:nvSpPr>
          <p:cNvPr id="4107" name="tb_Faculty"/>
          <p:cNvSpPr txBox="1">
            <a:spLocks noChangeArrowheads="1"/>
          </p:cNvSpPr>
          <p:nvPr/>
        </p:nvSpPr>
        <p:spPr bwMode="auto">
          <a:xfrm>
            <a:off x="3687763" y="338138"/>
            <a:ext cx="1508426"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a:solidFill>
                  <a:schemeClr val="tx1"/>
                </a:solidFill>
                <a:latin typeface="Arial" charset="0"/>
                <a:cs typeface="Arial" charset="0"/>
              </a:defRPr>
            </a:lvl1pPr>
            <a:lvl2pPr marL="320675">
              <a:defRPr>
                <a:solidFill>
                  <a:schemeClr val="tx1"/>
                </a:solidFill>
                <a:latin typeface="Arial" charset="0"/>
                <a:cs typeface="Arial" charset="0"/>
              </a:defRPr>
            </a:lvl2pPr>
            <a:lvl3pPr marL="642938">
              <a:defRPr>
                <a:solidFill>
                  <a:schemeClr val="tx1"/>
                </a:solidFill>
                <a:latin typeface="Arial" charset="0"/>
                <a:cs typeface="Arial" charset="0"/>
              </a:defRPr>
            </a:lvl3pPr>
            <a:lvl4pPr marL="963613">
              <a:defRPr>
                <a:solidFill>
                  <a:schemeClr val="tx1"/>
                </a:solidFill>
                <a:latin typeface="Arial" charset="0"/>
                <a:cs typeface="Arial" charset="0"/>
              </a:defRPr>
            </a:lvl4pPr>
            <a:lvl5pPr marL="1285875">
              <a:defRPr>
                <a:solidFill>
                  <a:schemeClr val="tx1"/>
                </a:solidFill>
                <a:latin typeface="Arial" charset="0"/>
                <a:cs typeface="Arial" charset="0"/>
              </a:defRPr>
            </a:lvl5pPr>
            <a:lvl6pPr marL="1743075" fontAlgn="base">
              <a:spcBef>
                <a:spcPct val="0"/>
              </a:spcBef>
              <a:spcAft>
                <a:spcPct val="0"/>
              </a:spcAft>
              <a:defRPr>
                <a:solidFill>
                  <a:schemeClr val="tx1"/>
                </a:solidFill>
                <a:latin typeface="Arial" charset="0"/>
                <a:cs typeface="Arial" charset="0"/>
              </a:defRPr>
            </a:lvl6pPr>
            <a:lvl7pPr marL="2200275" fontAlgn="base">
              <a:spcBef>
                <a:spcPct val="0"/>
              </a:spcBef>
              <a:spcAft>
                <a:spcPct val="0"/>
              </a:spcAft>
              <a:defRPr>
                <a:solidFill>
                  <a:schemeClr val="tx1"/>
                </a:solidFill>
                <a:latin typeface="Arial" charset="0"/>
                <a:cs typeface="Arial" charset="0"/>
              </a:defRPr>
            </a:lvl7pPr>
            <a:lvl8pPr marL="2657475" fontAlgn="base">
              <a:spcBef>
                <a:spcPct val="0"/>
              </a:spcBef>
              <a:spcAft>
                <a:spcPct val="0"/>
              </a:spcAft>
              <a:defRPr>
                <a:solidFill>
                  <a:schemeClr val="tx1"/>
                </a:solidFill>
                <a:latin typeface="Arial" charset="0"/>
                <a:cs typeface="Arial" charset="0"/>
              </a:defRPr>
            </a:lvl8pPr>
            <a:lvl9pPr marL="3114675" fontAlgn="base">
              <a:spcBef>
                <a:spcPct val="0"/>
              </a:spcBef>
              <a:spcAft>
                <a:spcPct val="0"/>
              </a:spcAft>
              <a:defRPr>
                <a:solidFill>
                  <a:schemeClr val="tx1"/>
                </a:solidFill>
                <a:latin typeface="Arial" charset="0"/>
                <a:cs typeface="Arial" charset="0"/>
              </a:defRPr>
            </a:lvl9pPr>
          </a:lstStyle>
          <a:p>
            <a:r>
              <a:rPr lang="nl-NL" altLang="nl-NL" sz="1000" dirty="0">
                <a:solidFill>
                  <a:srgbClr val="CC0000"/>
                </a:solidFill>
                <a:latin typeface="Georgia" pitchFamily="18" charset="0"/>
              </a:rPr>
              <a:t>faculteit rechtsgeleerdheid</a:t>
            </a:r>
          </a:p>
        </p:txBody>
      </p:sp>
      <p:sp>
        <p:nvSpPr>
          <p:cNvPr id="4108" name="tb_Department"/>
          <p:cNvSpPr txBox="1">
            <a:spLocks noChangeAspect="1" noChangeArrowheads="1"/>
          </p:cNvSpPr>
          <p:nvPr/>
        </p:nvSpPr>
        <p:spPr bwMode="auto">
          <a:xfrm>
            <a:off x="5811838" y="341313"/>
            <a:ext cx="1800225" cy="41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a:solidFill>
                  <a:schemeClr val="tx1"/>
                </a:solidFill>
                <a:latin typeface="Arial" charset="0"/>
                <a:cs typeface="Arial" charset="0"/>
              </a:defRPr>
            </a:lvl1pPr>
            <a:lvl2pPr marL="320675">
              <a:defRPr>
                <a:solidFill>
                  <a:schemeClr val="tx1"/>
                </a:solidFill>
                <a:latin typeface="Arial" charset="0"/>
                <a:cs typeface="Arial" charset="0"/>
              </a:defRPr>
            </a:lvl2pPr>
            <a:lvl3pPr marL="642938">
              <a:defRPr>
                <a:solidFill>
                  <a:schemeClr val="tx1"/>
                </a:solidFill>
                <a:latin typeface="Arial" charset="0"/>
                <a:cs typeface="Arial" charset="0"/>
              </a:defRPr>
            </a:lvl3pPr>
            <a:lvl4pPr marL="963613">
              <a:defRPr>
                <a:solidFill>
                  <a:schemeClr val="tx1"/>
                </a:solidFill>
                <a:latin typeface="Arial" charset="0"/>
                <a:cs typeface="Arial" charset="0"/>
              </a:defRPr>
            </a:lvl4pPr>
            <a:lvl5pPr marL="1285875">
              <a:defRPr>
                <a:solidFill>
                  <a:schemeClr val="tx1"/>
                </a:solidFill>
                <a:latin typeface="Arial" charset="0"/>
                <a:cs typeface="Arial" charset="0"/>
              </a:defRPr>
            </a:lvl5pPr>
            <a:lvl6pPr marL="1743075" fontAlgn="base">
              <a:spcBef>
                <a:spcPct val="0"/>
              </a:spcBef>
              <a:spcAft>
                <a:spcPct val="0"/>
              </a:spcAft>
              <a:defRPr>
                <a:solidFill>
                  <a:schemeClr val="tx1"/>
                </a:solidFill>
                <a:latin typeface="Arial" charset="0"/>
                <a:cs typeface="Arial" charset="0"/>
              </a:defRPr>
            </a:lvl6pPr>
            <a:lvl7pPr marL="2200275" fontAlgn="base">
              <a:spcBef>
                <a:spcPct val="0"/>
              </a:spcBef>
              <a:spcAft>
                <a:spcPct val="0"/>
              </a:spcAft>
              <a:defRPr>
                <a:solidFill>
                  <a:schemeClr val="tx1"/>
                </a:solidFill>
                <a:latin typeface="Arial" charset="0"/>
                <a:cs typeface="Arial" charset="0"/>
              </a:defRPr>
            </a:lvl7pPr>
            <a:lvl8pPr marL="2657475" fontAlgn="base">
              <a:spcBef>
                <a:spcPct val="0"/>
              </a:spcBef>
              <a:spcAft>
                <a:spcPct val="0"/>
              </a:spcAft>
              <a:defRPr>
                <a:solidFill>
                  <a:schemeClr val="tx1"/>
                </a:solidFill>
                <a:latin typeface="Arial" charset="0"/>
                <a:cs typeface="Arial" charset="0"/>
              </a:defRPr>
            </a:lvl8pPr>
            <a:lvl9pPr marL="3114675" fontAlgn="base">
              <a:spcBef>
                <a:spcPct val="0"/>
              </a:spcBef>
              <a:spcAft>
                <a:spcPct val="0"/>
              </a:spcAft>
              <a:defRPr>
                <a:solidFill>
                  <a:schemeClr val="tx1"/>
                </a:solidFill>
                <a:latin typeface="Arial" charset="0"/>
                <a:cs typeface="Arial" charset="0"/>
              </a:defRPr>
            </a:lvl9pPr>
          </a:lstStyle>
          <a:p>
            <a:r>
              <a:rPr lang="nl-NL" altLang="nl-NL" sz="1000" dirty="0">
                <a:solidFill>
                  <a:srgbClr val="CC0000"/>
                </a:solidFill>
                <a:latin typeface="Georgia" pitchFamily="18" charset="0"/>
              </a:rPr>
              <a:t>handelsrecht en arbeidsrecht</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ianummer 3"/>
          <p:cNvSpPr>
            <a:spLocks noGrp="1"/>
          </p:cNvSpPr>
          <p:nvPr>
            <p:ph type="sldNum" sz="quarter" idx="10"/>
          </p:nvPr>
        </p:nvSpPr>
        <p:spPr/>
        <p:txBody>
          <a:bodyPr/>
          <a:lstStyle>
            <a:lvl1pPr>
              <a:defRPr/>
            </a:lvl1pPr>
          </a:lstStyle>
          <a:p>
            <a:fld id="{E54CBE46-2992-419B-A537-1B1B33FD6E68}" type="slidenum">
              <a:rPr lang="nl-NL" altLang="nl-NL"/>
              <a:pPr/>
              <a:t>‹nr.›</a:t>
            </a:fld>
            <a:endParaRPr lang="nl-NL" altLang="nl-NL"/>
          </a:p>
        </p:txBody>
      </p:sp>
    </p:spTree>
    <p:extLst>
      <p:ext uri="{BB962C8B-B14F-4D97-AF65-F5344CB8AC3E}">
        <p14:creationId xmlns:p14="http://schemas.microsoft.com/office/powerpoint/2010/main" val="984337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Tijdelijke aanduiding voor dianummer 3"/>
          <p:cNvSpPr>
            <a:spLocks noGrp="1"/>
          </p:cNvSpPr>
          <p:nvPr>
            <p:ph type="sldNum" sz="quarter" idx="10"/>
          </p:nvPr>
        </p:nvSpPr>
        <p:spPr/>
        <p:txBody>
          <a:bodyPr/>
          <a:lstStyle>
            <a:lvl1pPr>
              <a:defRPr/>
            </a:lvl1pPr>
          </a:lstStyle>
          <a:p>
            <a:fld id="{EAE57192-BE92-4BAF-9010-DE01468CAD40}" type="slidenum">
              <a:rPr lang="nl-NL" altLang="nl-NL"/>
              <a:pPr/>
              <a:t>‹nr.›</a:t>
            </a:fld>
            <a:endParaRPr lang="nl-NL" altLang="nl-NL"/>
          </a:p>
        </p:txBody>
      </p:sp>
    </p:spTree>
    <p:extLst>
      <p:ext uri="{BB962C8B-B14F-4D97-AF65-F5344CB8AC3E}">
        <p14:creationId xmlns:p14="http://schemas.microsoft.com/office/powerpoint/2010/main" val="3888533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0" y="2230438"/>
            <a:ext cx="4494213" cy="4318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646613" y="2230438"/>
            <a:ext cx="4494212" cy="4318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ianummer 4"/>
          <p:cNvSpPr>
            <a:spLocks noGrp="1"/>
          </p:cNvSpPr>
          <p:nvPr>
            <p:ph type="sldNum" sz="quarter" idx="10"/>
          </p:nvPr>
        </p:nvSpPr>
        <p:spPr/>
        <p:txBody>
          <a:bodyPr/>
          <a:lstStyle>
            <a:lvl1pPr>
              <a:defRPr/>
            </a:lvl1pPr>
          </a:lstStyle>
          <a:p>
            <a:fld id="{537586BC-E0D0-4D5C-A8B2-69A99191459F}" type="slidenum">
              <a:rPr lang="nl-NL" altLang="nl-NL"/>
              <a:pPr/>
              <a:t>‹nr.›</a:t>
            </a:fld>
            <a:endParaRPr lang="nl-NL" altLang="nl-NL"/>
          </a:p>
        </p:txBody>
      </p:sp>
    </p:spTree>
    <p:extLst>
      <p:ext uri="{BB962C8B-B14F-4D97-AF65-F5344CB8AC3E}">
        <p14:creationId xmlns:p14="http://schemas.microsoft.com/office/powerpoint/2010/main" val="405149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ianummer 6"/>
          <p:cNvSpPr>
            <a:spLocks noGrp="1"/>
          </p:cNvSpPr>
          <p:nvPr>
            <p:ph type="sldNum" sz="quarter" idx="10"/>
          </p:nvPr>
        </p:nvSpPr>
        <p:spPr/>
        <p:txBody>
          <a:bodyPr/>
          <a:lstStyle>
            <a:lvl1pPr>
              <a:defRPr/>
            </a:lvl1pPr>
          </a:lstStyle>
          <a:p>
            <a:fld id="{B3563842-0741-49CD-9ADC-8F4179BC02A8}" type="slidenum">
              <a:rPr lang="nl-NL" altLang="nl-NL"/>
              <a:pPr/>
              <a:t>‹nr.›</a:t>
            </a:fld>
            <a:endParaRPr lang="nl-NL" altLang="nl-NL"/>
          </a:p>
        </p:txBody>
      </p:sp>
    </p:spTree>
    <p:extLst>
      <p:ext uri="{BB962C8B-B14F-4D97-AF65-F5344CB8AC3E}">
        <p14:creationId xmlns:p14="http://schemas.microsoft.com/office/powerpoint/2010/main" val="4174975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ianummer 2"/>
          <p:cNvSpPr>
            <a:spLocks noGrp="1"/>
          </p:cNvSpPr>
          <p:nvPr>
            <p:ph type="sldNum" sz="quarter" idx="10"/>
          </p:nvPr>
        </p:nvSpPr>
        <p:spPr/>
        <p:txBody>
          <a:bodyPr/>
          <a:lstStyle>
            <a:lvl1pPr>
              <a:defRPr/>
            </a:lvl1pPr>
          </a:lstStyle>
          <a:p>
            <a:fld id="{42167D91-CBD9-4459-9738-E85789721713}" type="slidenum">
              <a:rPr lang="nl-NL" altLang="nl-NL"/>
              <a:pPr/>
              <a:t>‹nr.›</a:t>
            </a:fld>
            <a:endParaRPr lang="nl-NL" altLang="nl-NL"/>
          </a:p>
        </p:txBody>
      </p:sp>
    </p:spTree>
    <p:extLst>
      <p:ext uri="{BB962C8B-B14F-4D97-AF65-F5344CB8AC3E}">
        <p14:creationId xmlns:p14="http://schemas.microsoft.com/office/powerpoint/2010/main" val="39661338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ianummer 1"/>
          <p:cNvSpPr>
            <a:spLocks noGrp="1"/>
          </p:cNvSpPr>
          <p:nvPr>
            <p:ph type="sldNum" sz="quarter" idx="10"/>
          </p:nvPr>
        </p:nvSpPr>
        <p:spPr/>
        <p:txBody>
          <a:bodyPr/>
          <a:lstStyle>
            <a:lvl1pPr>
              <a:defRPr/>
            </a:lvl1pPr>
          </a:lstStyle>
          <a:p>
            <a:fld id="{20B61FF2-9D2D-4240-9C9F-7462CE4B45BE}" type="slidenum">
              <a:rPr lang="nl-NL" altLang="nl-NL"/>
              <a:pPr/>
              <a:t>‹nr.›</a:t>
            </a:fld>
            <a:endParaRPr lang="nl-NL" altLang="nl-NL"/>
          </a:p>
        </p:txBody>
      </p:sp>
    </p:spTree>
    <p:extLst>
      <p:ext uri="{BB962C8B-B14F-4D97-AF65-F5344CB8AC3E}">
        <p14:creationId xmlns:p14="http://schemas.microsoft.com/office/powerpoint/2010/main" val="457784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ianummer 4"/>
          <p:cNvSpPr>
            <a:spLocks noGrp="1"/>
          </p:cNvSpPr>
          <p:nvPr>
            <p:ph type="sldNum" sz="quarter" idx="10"/>
          </p:nvPr>
        </p:nvSpPr>
        <p:spPr/>
        <p:txBody>
          <a:bodyPr/>
          <a:lstStyle>
            <a:lvl1pPr>
              <a:defRPr/>
            </a:lvl1pPr>
          </a:lstStyle>
          <a:p>
            <a:fld id="{D879D8AB-C492-4C9D-8D71-1E4525451675}" type="slidenum">
              <a:rPr lang="nl-NL" altLang="nl-NL"/>
              <a:pPr/>
              <a:t>‹nr.›</a:t>
            </a:fld>
            <a:endParaRPr lang="nl-NL" altLang="nl-NL"/>
          </a:p>
        </p:txBody>
      </p:sp>
    </p:spTree>
    <p:extLst>
      <p:ext uri="{BB962C8B-B14F-4D97-AF65-F5344CB8AC3E}">
        <p14:creationId xmlns:p14="http://schemas.microsoft.com/office/powerpoint/2010/main" val="1168195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ianummer 4"/>
          <p:cNvSpPr>
            <a:spLocks noGrp="1"/>
          </p:cNvSpPr>
          <p:nvPr>
            <p:ph type="sldNum" sz="quarter" idx="10"/>
          </p:nvPr>
        </p:nvSpPr>
        <p:spPr/>
        <p:txBody>
          <a:bodyPr/>
          <a:lstStyle>
            <a:lvl1pPr>
              <a:defRPr/>
            </a:lvl1pPr>
          </a:lstStyle>
          <a:p>
            <a:fld id="{D6B7515C-2932-40E7-B08B-FE4452D9EAE1}" type="slidenum">
              <a:rPr lang="nl-NL" altLang="nl-NL"/>
              <a:pPr/>
              <a:t>‹nr.›</a:t>
            </a:fld>
            <a:endParaRPr lang="nl-NL" altLang="nl-NL"/>
          </a:p>
        </p:txBody>
      </p:sp>
    </p:spTree>
    <p:extLst>
      <p:ext uri="{BB962C8B-B14F-4D97-AF65-F5344CB8AC3E}">
        <p14:creationId xmlns:p14="http://schemas.microsoft.com/office/powerpoint/2010/main" val="2221105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ianummer 3"/>
          <p:cNvSpPr>
            <a:spLocks noGrp="1"/>
          </p:cNvSpPr>
          <p:nvPr>
            <p:ph type="sldNum" sz="quarter" idx="10"/>
          </p:nvPr>
        </p:nvSpPr>
        <p:spPr/>
        <p:txBody>
          <a:bodyPr/>
          <a:lstStyle>
            <a:lvl1pPr>
              <a:defRPr/>
            </a:lvl1pPr>
          </a:lstStyle>
          <a:p>
            <a:fld id="{4161E32E-07B6-4483-8CA1-ADC21B93B311}" type="slidenum">
              <a:rPr lang="nl-NL" altLang="nl-NL"/>
              <a:pPr/>
              <a:t>‹nr.›</a:t>
            </a:fld>
            <a:endParaRPr lang="nl-NL" altLang="nl-NL"/>
          </a:p>
        </p:txBody>
      </p:sp>
    </p:spTree>
    <p:extLst>
      <p:ext uri="{BB962C8B-B14F-4D97-AF65-F5344CB8AC3E}">
        <p14:creationId xmlns:p14="http://schemas.microsoft.com/office/powerpoint/2010/main" val="4219391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856413" y="1341438"/>
            <a:ext cx="2284412" cy="5207000"/>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0" y="1341438"/>
            <a:ext cx="6704013" cy="5207000"/>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ianummer 3"/>
          <p:cNvSpPr>
            <a:spLocks noGrp="1"/>
          </p:cNvSpPr>
          <p:nvPr>
            <p:ph type="sldNum" sz="quarter" idx="10"/>
          </p:nvPr>
        </p:nvSpPr>
        <p:spPr/>
        <p:txBody>
          <a:bodyPr/>
          <a:lstStyle>
            <a:lvl1pPr>
              <a:defRPr/>
            </a:lvl1pPr>
          </a:lstStyle>
          <a:p>
            <a:fld id="{F147DA79-2D71-46CA-95AF-F3E07EAC9344}" type="slidenum">
              <a:rPr lang="nl-NL" altLang="nl-NL"/>
              <a:pPr/>
              <a:t>‹nr.›</a:t>
            </a:fld>
            <a:endParaRPr lang="nl-NL" altLang="nl-NL"/>
          </a:p>
        </p:txBody>
      </p:sp>
    </p:spTree>
    <p:extLst>
      <p:ext uri="{BB962C8B-B14F-4D97-AF65-F5344CB8AC3E}">
        <p14:creationId xmlns:p14="http://schemas.microsoft.com/office/powerpoint/2010/main" val="41584149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6146" name="tb_Break"/>
          <p:cNvSpPr>
            <a:spLocks noGrp="1" noChangeArrowheads="1"/>
          </p:cNvSpPr>
          <p:nvPr>
            <p:ph type="ctrTitle"/>
          </p:nvPr>
        </p:nvSpPr>
        <p:spPr>
          <a:xfrm>
            <a:off x="0" y="1284288"/>
            <a:ext cx="9140825" cy="2476500"/>
          </a:xfrm>
          <a:solidFill>
            <a:srgbClr val="505050"/>
          </a:solidFill>
        </p:spPr>
        <p:txBody>
          <a:bodyPr lIns="982091" tIns="216000" rIns="267843" bIns="45717" anchor="t"/>
          <a:lstStyle>
            <a:lvl1pPr>
              <a:defRPr sz="4000">
                <a:solidFill>
                  <a:schemeClr val="bg1"/>
                </a:solidFill>
              </a:defRPr>
            </a:lvl1pPr>
          </a:lstStyle>
          <a:p>
            <a:pPr lvl="0"/>
            <a:endParaRPr lang="nl-NL" altLang="nl-NL" noProof="0" dirty="0"/>
          </a:p>
        </p:txBody>
      </p:sp>
      <p:sp>
        <p:nvSpPr>
          <p:cNvPr id="6151" name="Rectangle 7"/>
          <p:cNvSpPr>
            <a:spLocks noChangeArrowheads="1"/>
          </p:cNvSpPr>
          <p:nvPr/>
        </p:nvSpPr>
        <p:spPr bwMode="auto">
          <a:xfrm>
            <a:off x="0" y="1017588"/>
            <a:ext cx="9140825" cy="266700"/>
          </a:xfrm>
          <a:prstGeom prst="rect">
            <a:avLst/>
          </a:prstGeom>
          <a:solidFill>
            <a:srgbClr val="CC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dirty="0"/>
          </a:p>
        </p:txBody>
      </p:sp>
      <p:sp>
        <p:nvSpPr>
          <p:cNvPr id="6155" name="Rectangle 11" hidden="1"/>
          <p:cNvSpPr>
            <a:spLocks noGrp="1" noChangeArrowheads="1"/>
          </p:cNvSpPr>
          <p:nvPr>
            <p:ph type="subTitle" sz="quarter" idx="1"/>
          </p:nvPr>
        </p:nvSpPr>
        <p:spPr>
          <a:xfrm>
            <a:off x="673100" y="5707063"/>
            <a:ext cx="7108825" cy="384175"/>
          </a:xfrm>
        </p:spPr>
        <p:txBody>
          <a:bodyPr lIns="64282" tIns="32141" rIns="64282" bIns="32141"/>
          <a:lstStyle>
            <a:lvl1pPr marL="0" indent="0" algn="ctr">
              <a:buFont typeface="Verdana" pitchFamily="34" charset="0"/>
              <a:buNone/>
              <a:defRPr/>
            </a:lvl1pPr>
          </a:lstStyle>
          <a:p>
            <a:pPr lvl="0"/>
            <a:r>
              <a:rPr lang="nl-NL" altLang="nl-NL" noProof="0" dirty="0"/>
              <a:t>Click </a:t>
            </a:r>
            <a:r>
              <a:rPr lang="nl-NL" altLang="nl-NL" noProof="0" dirty="0" err="1"/>
              <a:t>to</a:t>
            </a:r>
            <a:r>
              <a:rPr lang="nl-NL" altLang="nl-NL" noProof="0" dirty="0"/>
              <a:t> </a:t>
            </a:r>
            <a:r>
              <a:rPr lang="nl-NL" altLang="nl-NL" noProof="0" dirty="0" err="1"/>
              <a:t>edit</a:t>
            </a:r>
            <a:r>
              <a:rPr lang="nl-NL" altLang="nl-NL" noProof="0" dirty="0"/>
              <a:t> Master </a:t>
            </a:r>
            <a:r>
              <a:rPr lang="nl-NL" altLang="nl-NL" noProof="0" dirty="0" err="1"/>
              <a:t>subtitle</a:t>
            </a:r>
            <a:r>
              <a:rPr lang="nl-NL" altLang="nl-NL" noProof="0" dirty="0"/>
              <a:t> </a:t>
            </a:r>
            <a:r>
              <a:rPr lang="nl-NL" altLang="nl-NL" noProof="0" dirty="0" err="1"/>
              <a:t>style</a:t>
            </a:r>
            <a:endParaRPr lang="nl-NL" altLang="nl-NL" noProof="0" dirty="0"/>
          </a:p>
        </p:txBody>
      </p:sp>
      <p:pic>
        <p:nvPicPr>
          <p:cNvPr id="6157" name="LogoSlash_01" descr="SLASHTRANS"/>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165475" y="392113"/>
            <a:ext cx="414338" cy="473075"/>
          </a:xfrm>
          <a:prstGeom prst="rect">
            <a:avLst/>
          </a:prstGeom>
          <a:noFill/>
          <a:extLst>
            <a:ext uri="{909E8E84-426E-40DD-AFC4-6F175D3DCCD1}">
              <a14:hiddenFill xmlns:a14="http://schemas.microsoft.com/office/drawing/2010/main">
                <a:solidFill>
                  <a:srgbClr val="FFFFFF"/>
                </a:solidFill>
              </a14:hiddenFill>
            </a:ext>
          </a:extLst>
        </p:spPr>
      </p:pic>
      <p:pic>
        <p:nvPicPr>
          <p:cNvPr id="6158" name="LogoSlash_02" descr="SLASHTRANS"/>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286375" y="392113"/>
            <a:ext cx="415925" cy="473075"/>
          </a:xfrm>
          <a:prstGeom prst="rect">
            <a:avLst/>
          </a:prstGeom>
          <a:noFill/>
          <a:extLst>
            <a:ext uri="{909E8E84-426E-40DD-AFC4-6F175D3DCCD1}">
              <a14:hiddenFill xmlns:a14="http://schemas.microsoft.com/office/drawing/2010/main">
                <a:solidFill>
                  <a:srgbClr val="FFFFFF"/>
                </a:solidFill>
              </a14:hiddenFill>
            </a:ext>
          </a:extLst>
        </p:spPr>
      </p:pic>
      <p:sp>
        <p:nvSpPr>
          <p:cNvPr id="6161" name="Rectangle 17"/>
          <p:cNvSpPr>
            <a:spLocks noGrp="1" noChangeArrowheads="1"/>
          </p:cNvSpPr>
          <p:nvPr>
            <p:ph type="sldNum" sz="quarter" idx="4"/>
          </p:nvPr>
        </p:nvSpPr>
        <p:spPr/>
        <p:txBody>
          <a:bodyPr/>
          <a:lstStyle>
            <a:lvl1pPr>
              <a:defRPr/>
            </a:lvl1pPr>
          </a:lstStyle>
          <a:p>
            <a:fld id="{E38BE1E4-C246-48C8-911E-EE7EB3C3BDCC}" type="slidenum">
              <a:rPr lang="nl-NL" altLang="nl-NL"/>
              <a:pPr/>
              <a:t>‹nr.›</a:t>
            </a:fld>
            <a:endParaRPr lang="nl-NL" altLang="nl-NL" dirty="0"/>
          </a:p>
        </p:txBody>
      </p:sp>
      <p:sp>
        <p:nvSpPr>
          <p:cNvPr id="6162" name="Text Box 18"/>
          <p:cNvSpPr txBox="1">
            <a:spLocks noChangeArrowheads="1"/>
          </p:cNvSpPr>
          <p:nvPr userDrawn="1"/>
        </p:nvSpPr>
        <p:spPr bwMode="auto">
          <a:xfrm>
            <a:off x="8204200" y="1079500"/>
            <a:ext cx="52900"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spcBef>
                <a:spcPct val="50000"/>
              </a:spcBef>
            </a:pPr>
            <a:r>
              <a:rPr lang="nl-NL" altLang="nl-NL" sz="900" dirty="0">
                <a:solidFill>
                  <a:schemeClr val="bg1"/>
                </a:solidFill>
                <a:latin typeface="Verdana" pitchFamily="34" charset="0"/>
              </a:rPr>
              <a:t>|</a:t>
            </a:r>
          </a:p>
        </p:txBody>
      </p:sp>
      <p:sp>
        <p:nvSpPr>
          <p:cNvPr id="6152" name="tbDate"/>
          <p:cNvSpPr txBox="1">
            <a:spLocks noChangeArrowheads="1"/>
          </p:cNvSpPr>
          <p:nvPr userDrawn="1"/>
        </p:nvSpPr>
        <p:spPr bwMode="auto">
          <a:xfrm>
            <a:off x="7056683" y="1079500"/>
            <a:ext cx="1123705"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a:solidFill>
                  <a:schemeClr val="tx1"/>
                </a:solidFill>
                <a:latin typeface="Arial" charset="0"/>
                <a:cs typeface="Arial" charset="0"/>
              </a:defRPr>
            </a:lvl1pPr>
            <a:lvl2pPr marL="320675">
              <a:defRPr>
                <a:solidFill>
                  <a:schemeClr val="tx1"/>
                </a:solidFill>
                <a:latin typeface="Arial" charset="0"/>
                <a:cs typeface="Arial" charset="0"/>
              </a:defRPr>
            </a:lvl2pPr>
            <a:lvl3pPr marL="642938">
              <a:defRPr>
                <a:solidFill>
                  <a:schemeClr val="tx1"/>
                </a:solidFill>
                <a:latin typeface="Arial" charset="0"/>
                <a:cs typeface="Arial" charset="0"/>
              </a:defRPr>
            </a:lvl3pPr>
            <a:lvl4pPr marL="963613">
              <a:defRPr>
                <a:solidFill>
                  <a:schemeClr val="tx1"/>
                </a:solidFill>
                <a:latin typeface="Arial" charset="0"/>
                <a:cs typeface="Arial" charset="0"/>
              </a:defRPr>
            </a:lvl4pPr>
            <a:lvl5pPr marL="1285875">
              <a:defRPr>
                <a:solidFill>
                  <a:schemeClr val="tx1"/>
                </a:solidFill>
                <a:latin typeface="Arial" charset="0"/>
                <a:cs typeface="Arial" charset="0"/>
              </a:defRPr>
            </a:lvl5pPr>
            <a:lvl6pPr marL="1743075" fontAlgn="base">
              <a:spcBef>
                <a:spcPct val="0"/>
              </a:spcBef>
              <a:spcAft>
                <a:spcPct val="0"/>
              </a:spcAft>
              <a:defRPr>
                <a:solidFill>
                  <a:schemeClr val="tx1"/>
                </a:solidFill>
                <a:latin typeface="Arial" charset="0"/>
                <a:cs typeface="Arial" charset="0"/>
              </a:defRPr>
            </a:lvl6pPr>
            <a:lvl7pPr marL="2200275" fontAlgn="base">
              <a:spcBef>
                <a:spcPct val="0"/>
              </a:spcBef>
              <a:spcAft>
                <a:spcPct val="0"/>
              </a:spcAft>
              <a:defRPr>
                <a:solidFill>
                  <a:schemeClr val="tx1"/>
                </a:solidFill>
                <a:latin typeface="Arial" charset="0"/>
                <a:cs typeface="Arial" charset="0"/>
              </a:defRPr>
            </a:lvl7pPr>
            <a:lvl8pPr marL="2657475" fontAlgn="base">
              <a:spcBef>
                <a:spcPct val="0"/>
              </a:spcBef>
              <a:spcAft>
                <a:spcPct val="0"/>
              </a:spcAft>
              <a:defRPr>
                <a:solidFill>
                  <a:schemeClr val="tx1"/>
                </a:solidFill>
                <a:latin typeface="Arial" charset="0"/>
                <a:cs typeface="Arial" charset="0"/>
              </a:defRPr>
            </a:lvl8pPr>
            <a:lvl9pPr marL="3114675" fontAlgn="base">
              <a:spcBef>
                <a:spcPct val="0"/>
              </a:spcBef>
              <a:spcAft>
                <a:spcPct val="0"/>
              </a:spcAft>
              <a:defRPr>
                <a:solidFill>
                  <a:schemeClr val="tx1"/>
                </a:solidFill>
                <a:latin typeface="Arial" charset="0"/>
                <a:cs typeface="Arial" charset="0"/>
              </a:defRPr>
            </a:lvl9pPr>
          </a:lstStyle>
          <a:p>
            <a:pPr algn="r">
              <a:spcBef>
                <a:spcPct val="50000"/>
              </a:spcBef>
            </a:pPr>
            <a:r>
              <a:rPr lang="nl-NL" altLang="nl-NL" sz="900" dirty="0">
                <a:solidFill>
                  <a:schemeClr val="bg1"/>
                </a:solidFill>
                <a:latin typeface="Verdana" pitchFamily="34" charset="0"/>
              </a:rPr>
              <a:t>Datum 04-09-2013</a:t>
            </a:r>
          </a:p>
        </p:txBody>
      </p:sp>
      <p:pic>
        <p:nvPicPr>
          <p:cNvPr id="2" name="RUGlogoTop"/>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7050" y="205232"/>
            <a:ext cx="2816808" cy="660400"/>
          </a:xfrm>
          <a:prstGeom prst="rect">
            <a:avLst/>
          </a:prstGeom>
        </p:spPr>
      </p:pic>
      <p:sp>
        <p:nvSpPr>
          <p:cNvPr id="6153" name="tb_Faculty"/>
          <p:cNvSpPr txBox="1">
            <a:spLocks noChangeArrowheads="1"/>
          </p:cNvSpPr>
          <p:nvPr/>
        </p:nvSpPr>
        <p:spPr bwMode="auto">
          <a:xfrm>
            <a:off x="3687763" y="338138"/>
            <a:ext cx="1508426"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a:solidFill>
                  <a:schemeClr val="tx1"/>
                </a:solidFill>
                <a:latin typeface="Arial" charset="0"/>
                <a:cs typeface="Arial" charset="0"/>
              </a:defRPr>
            </a:lvl1pPr>
            <a:lvl2pPr marL="320675">
              <a:defRPr>
                <a:solidFill>
                  <a:schemeClr val="tx1"/>
                </a:solidFill>
                <a:latin typeface="Arial" charset="0"/>
                <a:cs typeface="Arial" charset="0"/>
              </a:defRPr>
            </a:lvl2pPr>
            <a:lvl3pPr marL="642938">
              <a:defRPr>
                <a:solidFill>
                  <a:schemeClr val="tx1"/>
                </a:solidFill>
                <a:latin typeface="Arial" charset="0"/>
                <a:cs typeface="Arial" charset="0"/>
              </a:defRPr>
            </a:lvl3pPr>
            <a:lvl4pPr marL="963613">
              <a:defRPr>
                <a:solidFill>
                  <a:schemeClr val="tx1"/>
                </a:solidFill>
                <a:latin typeface="Arial" charset="0"/>
                <a:cs typeface="Arial" charset="0"/>
              </a:defRPr>
            </a:lvl4pPr>
            <a:lvl5pPr marL="1285875">
              <a:defRPr>
                <a:solidFill>
                  <a:schemeClr val="tx1"/>
                </a:solidFill>
                <a:latin typeface="Arial" charset="0"/>
                <a:cs typeface="Arial" charset="0"/>
              </a:defRPr>
            </a:lvl5pPr>
            <a:lvl6pPr marL="1743075" fontAlgn="base">
              <a:spcBef>
                <a:spcPct val="0"/>
              </a:spcBef>
              <a:spcAft>
                <a:spcPct val="0"/>
              </a:spcAft>
              <a:defRPr>
                <a:solidFill>
                  <a:schemeClr val="tx1"/>
                </a:solidFill>
                <a:latin typeface="Arial" charset="0"/>
                <a:cs typeface="Arial" charset="0"/>
              </a:defRPr>
            </a:lvl6pPr>
            <a:lvl7pPr marL="2200275" fontAlgn="base">
              <a:spcBef>
                <a:spcPct val="0"/>
              </a:spcBef>
              <a:spcAft>
                <a:spcPct val="0"/>
              </a:spcAft>
              <a:defRPr>
                <a:solidFill>
                  <a:schemeClr val="tx1"/>
                </a:solidFill>
                <a:latin typeface="Arial" charset="0"/>
                <a:cs typeface="Arial" charset="0"/>
              </a:defRPr>
            </a:lvl7pPr>
            <a:lvl8pPr marL="2657475" fontAlgn="base">
              <a:spcBef>
                <a:spcPct val="0"/>
              </a:spcBef>
              <a:spcAft>
                <a:spcPct val="0"/>
              </a:spcAft>
              <a:defRPr>
                <a:solidFill>
                  <a:schemeClr val="tx1"/>
                </a:solidFill>
                <a:latin typeface="Arial" charset="0"/>
                <a:cs typeface="Arial" charset="0"/>
              </a:defRPr>
            </a:lvl8pPr>
            <a:lvl9pPr marL="3114675" fontAlgn="base">
              <a:spcBef>
                <a:spcPct val="0"/>
              </a:spcBef>
              <a:spcAft>
                <a:spcPct val="0"/>
              </a:spcAft>
              <a:defRPr>
                <a:solidFill>
                  <a:schemeClr val="tx1"/>
                </a:solidFill>
                <a:latin typeface="Arial" charset="0"/>
                <a:cs typeface="Arial" charset="0"/>
              </a:defRPr>
            </a:lvl9pPr>
          </a:lstStyle>
          <a:p>
            <a:r>
              <a:rPr lang="nl-NL" altLang="nl-NL" sz="1000" dirty="0">
                <a:solidFill>
                  <a:srgbClr val="CC0000"/>
                </a:solidFill>
                <a:latin typeface="Georgia" pitchFamily="18" charset="0"/>
              </a:rPr>
              <a:t>faculteit rechtsgeleerdheid</a:t>
            </a:r>
          </a:p>
        </p:txBody>
      </p:sp>
      <p:sp>
        <p:nvSpPr>
          <p:cNvPr id="6154" name="tb_Department"/>
          <p:cNvSpPr txBox="1">
            <a:spLocks noChangeArrowheads="1"/>
          </p:cNvSpPr>
          <p:nvPr/>
        </p:nvSpPr>
        <p:spPr bwMode="auto">
          <a:xfrm>
            <a:off x="5811838" y="341313"/>
            <a:ext cx="1800225" cy="306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a:solidFill>
                  <a:schemeClr val="tx1"/>
                </a:solidFill>
                <a:latin typeface="Arial" charset="0"/>
                <a:cs typeface="Arial" charset="0"/>
              </a:defRPr>
            </a:lvl1pPr>
            <a:lvl2pPr marL="320675">
              <a:defRPr>
                <a:solidFill>
                  <a:schemeClr val="tx1"/>
                </a:solidFill>
                <a:latin typeface="Arial" charset="0"/>
                <a:cs typeface="Arial" charset="0"/>
              </a:defRPr>
            </a:lvl2pPr>
            <a:lvl3pPr marL="642938">
              <a:defRPr>
                <a:solidFill>
                  <a:schemeClr val="tx1"/>
                </a:solidFill>
                <a:latin typeface="Arial" charset="0"/>
                <a:cs typeface="Arial" charset="0"/>
              </a:defRPr>
            </a:lvl3pPr>
            <a:lvl4pPr marL="963613">
              <a:defRPr>
                <a:solidFill>
                  <a:schemeClr val="tx1"/>
                </a:solidFill>
                <a:latin typeface="Arial" charset="0"/>
                <a:cs typeface="Arial" charset="0"/>
              </a:defRPr>
            </a:lvl4pPr>
            <a:lvl5pPr marL="1285875">
              <a:defRPr>
                <a:solidFill>
                  <a:schemeClr val="tx1"/>
                </a:solidFill>
                <a:latin typeface="Arial" charset="0"/>
                <a:cs typeface="Arial" charset="0"/>
              </a:defRPr>
            </a:lvl5pPr>
            <a:lvl6pPr marL="1743075" fontAlgn="base">
              <a:spcBef>
                <a:spcPct val="0"/>
              </a:spcBef>
              <a:spcAft>
                <a:spcPct val="0"/>
              </a:spcAft>
              <a:defRPr>
                <a:solidFill>
                  <a:schemeClr val="tx1"/>
                </a:solidFill>
                <a:latin typeface="Arial" charset="0"/>
                <a:cs typeface="Arial" charset="0"/>
              </a:defRPr>
            </a:lvl6pPr>
            <a:lvl7pPr marL="2200275" fontAlgn="base">
              <a:spcBef>
                <a:spcPct val="0"/>
              </a:spcBef>
              <a:spcAft>
                <a:spcPct val="0"/>
              </a:spcAft>
              <a:defRPr>
                <a:solidFill>
                  <a:schemeClr val="tx1"/>
                </a:solidFill>
                <a:latin typeface="Arial" charset="0"/>
                <a:cs typeface="Arial" charset="0"/>
              </a:defRPr>
            </a:lvl7pPr>
            <a:lvl8pPr marL="2657475" fontAlgn="base">
              <a:spcBef>
                <a:spcPct val="0"/>
              </a:spcBef>
              <a:spcAft>
                <a:spcPct val="0"/>
              </a:spcAft>
              <a:defRPr>
                <a:solidFill>
                  <a:schemeClr val="tx1"/>
                </a:solidFill>
                <a:latin typeface="Arial" charset="0"/>
                <a:cs typeface="Arial" charset="0"/>
              </a:defRPr>
            </a:lvl8pPr>
            <a:lvl9pPr marL="3114675" fontAlgn="base">
              <a:spcBef>
                <a:spcPct val="0"/>
              </a:spcBef>
              <a:spcAft>
                <a:spcPct val="0"/>
              </a:spcAft>
              <a:defRPr>
                <a:solidFill>
                  <a:schemeClr val="tx1"/>
                </a:solidFill>
                <a:latin typeface="Arial" charset="0"/>
                <a:cs typeface="Arial" charset="0"/>
              </a:defRPr>
            </a:lvl9pPr>
          </a:lstStyle>
          <a:p>
            <a:r>
              <a:rPr lang="nl-NL" altLang="nl-NL" sz="1000" dirty="0">
                <a:solidFill>
                  <a:srgbClr val="CC0000"/>
                </a:solidFill>
                <a:latin typeface="Georgia" pitchFamily="18" charset="0"/>
              </a:rPr>
              <a:t>handelsrecht en arbeidsrecht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ianummer 3"/>
          <p:cNvSpPr>
            <a:spLocks noGrp="1"/>
          </p:cNvSpPr>
          <p:nvPr>
            <p:ph type="sldNum" sz="quarter" idx="10"/>
          </p:nvPr>
        </p:nvSpPr>
        <p:spPr/>
        <p:txBody>
          <a:bodyPr/>
          <a:lstStyle>
            <a:lvl1pPr>
              <a:defRPr/>
            </a:lvl1pPr>
          </a:lstStyle>
          <a:p>
            <a:fld id="{07CBAFAA-6B33-44D6-B81A-29FF48DDFB6A}" type="slidenum">
              <a:rPr lang="nl-NL" altLang="nl-NL"/>
              <a:pPr/>
              <a:t>‹nr.›</a:t>
            </a:fld>
            <a:endParaRPr lang="nl-NL" altLang="nl-NL"/>
          </a:p>
        </p:txBody>
      </p:sp>
    </p:spTree>
    <p:extLst>
      <p:ext uri="{BB962C8B-B14F-4D97-AF65-F5344CB8AC3E}">
        <p14:creationId xmlns:p14="http://schemas.microsoft.com/office/powerpoint/2010/main" val="4494213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Tijdelijke aanduiding voor dianummer 3"/>
          <p:cNvSpPr>
            <a:spLocks noGrp="1"/>
          </p:cNvSpPr>
          <p:nvPr>
            <p:ph type="sldNum" sz="quarter" idx="10"/>
          </p:nvPr>
        </p:nvSpPr>
        <p:spPr/>
        <p:txBody>
          <a:bodyPr/>
          <a:lstStyle>
            <a:lvl1pPr>
              <a:defRPr/>
            </a:lvl1pPr>
          </a:lstStyle>
          <a:p>
            <a:fld id="{379CEF1C-A8F8-4DD1-8595-61C955F592B2}" type="slidenum">
              <a:rPr lang="nl-NL" altLang="nl-NL"/>
              <a:pPr/>
              <a:t>‹nr.›</a:t>
            </a:fld>
            <a:endParaRPr lang="nl-NL" altLang="nl-NL"/>
          </a:p>
        </p:txBody>
      </p:sp>
    </p:spTree>
    <p:extLst>
      <p:ext uri="{BB962C8B-B14F-4D97-AF65-F5344CB8AC3E}">
        <p14:creationId xmlns:p14="http://schemas.microsoft.com/office/powerpoint/2010/main" val="20413167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0" y="2230438"/>
            <a:ext cx="4494213" cy="4318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646613" y="2230438"/>
            <a:ext cx="4494212" cy="4318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ianummer 4"/>
          <p:cNvSpPr>
            <a:spLocks noGrp="1"/>
          </p:cNvSpPr>
          <p:nvPr>
            <p:ph type="sldNum" sz="quarter" idx="10"/>
          </p:nvPr>
        </p:nvSpPr>
        <p:spPr/>
        <p:txBody>
          <a:bodyPr/>
          <a:lstStyle>
            <a:lvl1pPr>
              <a:defRPr/>
            </a:lvl1pPr>
          </a:lstStyle>
          <a:p>
            <a:fld id="{40F55A11-F0AD-4211-A925-F178F4654F0B}" type="slidenum">
              <a:rPr lang="nl-NL" altLang="nl-NL"/>
              <a:pPr/>
              <a:t>‹nr.›</a:t>
            </a:fld>
            <a:endParaRPr lang="nl-NL" altLang="nl-NL"/>
          </a:p>
        </p:txBody>
      </p:sp>
    </p:spTree>
    <p:extLst>
      <p:ext uri="{BB962C8B-B14F-4D97-AF65-F5344CB8AC3E}">
        <p14:creationId xmlns:p14="http://schemas.microsoft.com/office/powerpoint/2010/main" val="16035319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ianummer 6"/>
          <p:cNvSpPr>
            <a:spLocks noGrp="1"/>
          </p:cNvSpPr>
          <p:nvPr>
            <p:ph type="sldNum" sz="quarter" idx="10"/>
          </p:nvPr>
        </p:nvSpPr>
        <p:spPr/>
        <p:txBody>
          <a:bodyPr/>
          <a:lstStyle>
            <a:lvl1pPr>
              <a:defRPr/>
            </a:lvl1pPr>
          </a:lstStyle>
          <a:p>
            <a:fld id="{3139FEE7-F11A-43AF-9B6E-4497566512FD}" type="slidenum">
              <a:rPr lang="nl-NL" altLang="nl-NL"/>
              <a:pPr/>
              <a:t>‹nr.›</a:t>
            </a:fld>
            <a:endParaRPr lang="nl-NL" altLang="nl-NL"/>
          </a:p>
        </p:txBody>
      </p:sp>
    </p:spTree>
    <p:extLst>
      <p:ext uri="{BB962C8B-B14F-4D97-AF65-F5344CB8AC3E}">
        <p14:creationId xmlns:p14="http://schemas.microsoft.com/office/powerpoint/2010/main" val="12400759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ianummer 2"/>
          <p:cNvSpPr>
            <a:spLocks noGrp="1"/>
          </p:cNvSpPr>
          <p:nvPr>
            <p:ph type="sldNum" sz="quarter" idx="10"/>
          </p:nvPr>
        </p:nvSpPr>
        <p:spPr/>
        <p:txBody>
          <a:bodyPr/>
          <a:lstStyle>
            <a:lvl1pPr>
              <a:defRPr/>
            </a:lvl1pPr>
          </a:lstStyle>
          <a:p>
            <a:fld id="{2318E2E3-A078-48AB-979A-2E01679ABEC4}" type="slidenum">
              <a:rPr lang="nl-NL" altLang="nl-NL"/>
              <a:pPr/>
              <a:t>‹nr.›</a:t>
            </a:fld>
            <a:endParaRPr lang="nl-NL" altLang="nl-NL"/>
          </a:p>
        </p:txBody>
      </p:sp>
    </p:spTree>
    <p:extLst>
      <p:ext uri="{BB962C8B-B14F-4D97-AF65-F5344CB8AC3E}">
        <p14:creationId xmlns:p14="http://schemas.microsoft.com/office/powerpoint/2010/main" val="18380634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ianummer 1"/>
          <p:cNvSpPr>
            <a:spLocks noGrp="1"/>
          </p:cNvSpPr>
          <p:nvPr>
            <p:ph type="sldNum" sz="quarter" idx="10"/>
          </p:nvPr>
        </p:nvSpPr>
        <p:spPr/>
        <p:txBody>
          <a:bodyPr/>
          <a:lstStyle>
            <a:lvl1pPr>
              <a:defRPr/>
            </a:lvl1pPr>
          </a:lstStyle>
          <a:p>
            <a:fld id="{B4C103AD-24ED-43FA-80EB-DED8008297F9}" type="slidenum">
              <a:rPr lang="nl-NL" altLang="nl-NL"/>
              <a:pPr/>
              <a:t>‹nr.›</a:t>
            </a:fld>
            <a:endParaRPr lang="nl-NL" altLang="nl-NL"/>
          </a:p>
        </p:txBody>
      </p:sp>
    </p:spTree>
    <p:extLst>
      <p:ext uri="{BB962C8B-B14F-4D97-AF65-F5344CB8AC3E}">
        <p14:creationId xmlns:p14="http://schemas.microsoft.com/office/powerpoint/2010/main" val="16967193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ianummer 4"/>
          <p:cNvSpPr>
            <a:spLocks noGrp="1"/>
          </p:cNvSpPr>
          <p:nvPr>
            <p:ph type="sldNum" sz="quarter" idx="10"/>
          </p:nvPr>
        </p:nvSpPr>
        <p:spPr/>
        <p:txBody>
          <a:bodyPr/>
          <a:lstStyle>
            <a:lvl1pPr>
              <a:defRPr/>
            </a:lvl1pPr>
          </a:lstStyle>
          <a:p>
            <a:fld id="{49B8E439-8E1A-4C60-B999-E356671821CF}" type="slidenum">
              <a:rPr lang="nl-NL" altLang="nl-NL"/>
              <a:pPr/>
              <a:t>‹nr.›</a:t>
            </a:fld>
            <a:endParaRPr lang="nl-NL" altLang="nl-NL"/>
          </a:p>
        </p:txBody>
      </p:sp>
    </p:spTree>
    <p:extLst>
      <p:ext uri="{BB962C8B-B14F-4D97-AF65-F5344CB8AC3E}">
        <p14:creationId xmlns:p14="http://schemas.microsoft.com/office/powerpoint/2010/main" val="599734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ianummer 4"/>
          <p:cNvSpPr>
            <a:spLocks noGrp="1"/>
          </p:cNvSpPr>
          <p:nvPr>
            <p:ph type="sldNum" sz="quarter" idx="10"/>
          </p:nvPr>
        </p:nvSpPr>
        <p:spPr/>
        <p:txBody>
          <a:bodyPr/>
          <a:lstStyle>
            <a:lvl1pPr>
              <a:defRPr/>
            </a:lvl1pPr>
          </a:lstStyle>
          <a:p>
            <a:fld id="{6779D580-86C4-4F27-A2DF-CCC520A46383}" type="slidenum">
              <a:rPr lang="nl-NL" altLang="nl-NL"/>
              <a:pPr/>
              <a:t>‹nr.›</a:t>
            </a:fld>
            <a:endParaRPr lang="nl-NL" altLang="nl-NL"/>
          </a:p>
        </p:txBody>
      </p:sp>
    </p:spTree>
    <p:extLst>
      <p:ext uri="{BB962C8B-B14F-4D97-AF65-F5344CB8AC3E}">
        <p14:creationId xmlns:p14="http://schemas.microsoft.com/office/powerpoint/2010/main" val="11056115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ianummer 3"/>
          <p:cNvSpPr>
            <a:spLocks noGrp="1"/>
          </p:cNvSpPr>
          <p:nvPr>
            <p:ph type="sldNum" sz="quarter" idx="10"/>
          </p:nvPr>
        </p:nvSpPr>
        <p:spPr/>
        <p:txBody>
          <a:bodyPr/>
          <a:lstStyle>
            <a:lvl1pPr>
              <a:defRPr/>
            </a:lvl1pPr>
          </a:lstStyle>
          <a:p>
            <a:fld id="{D71F0547-BE79-46EA-9D7A-2898DD8499B2}" type="slidenum">
              <a:rPr lang="nl-NL" altLang="nl-NL"/>
              <a:pPr/>
              <a:t>‹nr.›</a:t>
            </a:fld>
            <a:endParaRPr lang="nl-NL" altLang="nl-NL"/>
          </a:p>
        </p:txBody>
      </p:sp>
    </p:spTree>
    <p:extLst>
      <p:ext uri="{BB962C8B-B14F-4D97-AF65-F5344CB8AC3E}">
        <p14:creationId xmlns:p14="http://schemas.microsoft.com/office/powerpoint/2010/main" val="28159699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856413" y="1341438"/>
            <a:ext cx="2284412" cy="5207000"/>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0" y="1341438"/>
            <a:ext cx="6704013" cy="5207000"/>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ianummer 3"/>
          <p:cNvSpPr>
            <a:spLocks noGrp="1"/>
          </p:cNvSpPr>
          <p:nvPr>
            <p:ph type="sldNum" sz="quarter" idx="10"/>
          </p:nvPr>
        </p:nvSpPr>
        <p:spPr/>
        <p:txBody>
          <a:bodyPr/>
          <a:lstStyle>
            <a:lvl1pPr>
              <a:defRPr/>
            </a:lvl1pPr>
          </a:lstStyle>
          <a:p>
            <a:fld id="{16C06A39-4701-48C6-9C2B-85643BD7061A}" type="slidenum">
              <a:rPr lang="nl-NL" altLang="nl-NL"/>
              <a:pPr/>
              <a:t>‹nr.›</a:t>
            </a:fld>
            <a:endParaRPr lang="nl-NL" altLang="nl-NL"/>
          </a:p>
        </p:txBody>
      </p:sp>
    </p:spTree>
    <p:extLst>
      <p:ext uri="{BB962C8B-B14F-4D97-AF65-F5344CB8AC3E}">
        <p14:creationId xmlns:p14="http://schemas.microsoft.com/office/powerpoint/2010/main" val="33046624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8194" name="tb_End"/>
          <p:cNvSpPr>
            <a:spLocks noGrp="1" noChangeArrowheads="1"/>
          </p:cNvSpPr>
          <p:nvPr>
            <p:ph type="ctrTitle"/>
          </p:nvPr>
        </p:nvSpPr>
        <p:spPr>
          <a:xfrm>
            <a:off x="0" y="1284288"/>
            <a:ext cx="9140825" cy="2476500"/>
          </a:xfrm>
          <a:solidFill>
            <a:srgbClr val="505050"/>
          </a:solidFill>
        </p:spPr>
        <p:txBody>
          <a:bodyPr lIns="982091" tIns="216000" rIns="267843" bIns="45717" anchor="t"/>
          <a:lstStyle>
            <a:lvl1pPr>
              <a:defRPr sz="4000">
                <a:solidFill>
                  <a:schemeClr val="bg1"/>
                </a:solidFill>
              </a:defRPr>
            </a:lvl1pPr>
          </a:lstStyle>
          <a:p>
            <a:pPr lvl="0"/>
            <a:endParaRPr lang="nl-NL" altLang="nl-NL" noProof="0" dirty="0"/>
          </a:p>
        </p:txBody>
      </p:sp>
      <p:sp>
        <p:nvSpPr>
          <p:cNvPr id="8199" name="Rectangle 7"/>
          <p:cNvSpPr>
            <a:spLocks noChangeArrowheads="1"/>
          </p:cNvSpPr>
          <p:nvPr/>
        </p:nvSpPr>
        <p:spPr bwMode="auto">
          <a:xfrm>
            <a:off x="0" y="1016000"/>
            <a:ext cx="9140825" cy="266700"/>
          </a:xfrm>
          <a:prstGeom prst="rect">
            <a:avLst/>
          </a:prstGeom>
          <a:solidFill>
            <a:srgbClr val="CC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dirty="0"/>
          </a:p>
        </p:txBody>
      </p:sp>
      <p:sp>
        <p:nvSpPr>
          <p:cNvPr id="8203" name="Rectangle 11" hidden="1"/>
          <p:cNvSpPr>
            <a:spLocks noGrp="1" noChangeArrowheads="1"/>
          </p:cNvSpPr>
          <p:nvPr>
            <p:ph type="subTitle" sz="quarter" idx="1"/>
          </p:nvPr>
        </p:nvSpPr>
        <p:spPr>
          <a:xfrm>
            <a:off x="1381125" y="4340225"/>
            <a:ext cx="6400800" cy="1751013"/>
          </a:xfrm>
        </p:spPr>
        <p:txBody>
          <a:bodyPr lIns="64282" tIns="32141" rIns="64282" bIns="32141"/>
          <a:lstStyle>
            <a:lvl1pPr marL="0" indent="0" algn="ctr">
              <a:buFont typeface="Verdana" pitchFamily="34" charset="0"/>
              <a:buNone/>
              <a:defRPr/>
            </a:lvl1pPr>
          </a:lstStyle>
          <a:p>
            <a:pPr lvl="0"/>
            <a:r>
              <a:rPr lang="nl-NL" altLang="nl-NL" noProof="0" dirty="0"/>
              <a:t>Click </a:t>
            </a:r>
            <a:r>
              <a:rPr lang="nl-NL" altLang="nl-NL" noProof="0" dirty="0" err="1"/>
              <a:t>to</a:t>
            </a:r>
            <a:r>
              <a:rPr lang="nl-NL" altLang="nl-NL" noProof="0" dirty="0"/>
              <a:t> </a:t>
            </a:r>
            <a:r>
              <a:rPr lang="nl-NL" altLang="nl-NL" noProof="0" dirty="0" err="1"/>
              <a:t>edit</a:t>
            </a:r>
            <a:r>
              <a:rPr lang="nl-NL" altLang="nl-NL" noProof="0" dirty="0"/>
              <a:t> Master </a:t>
            </a:r>
            <a:r>
              <a:rPr lang="nl-NL" altLang="nl-NL" noProof="0" dirty="0" err="1"/>
              <a:t>subtitle</a:t>
            </a:r>
            <a:r>
              <a:rPr lang="nl-NL" altLang="nl-NL" noProof="0" dirty="0"/>
              <a:t> </a:t>
            </a:r>
            <a:r>
              <a:rPr lang="nl-NL" altLang="nl-NL" noProof="0" dirty="0" err="1"/>
              <a:t>style</a:t>
            </a:r>
            <a:endParaRPr lang="nl-NL" altLang="nl-NL" noProof="0" dirty="0"/>
          </a:p>
        </p:txBody>
      </p:sp>
      <p:sp>
        <p:nvSpPr>
          <p:cNvPr id="8205" name="Text Box 13" hidden="1"/>
          <p:cNvSpPr txBox="1">
            <a:spLocks noChangeArrowheads="1"/>
          </p:cNvSpPr>
          <p:nvPr userDrawn="1"/>
        </p:nvSpPr>
        <p:spPr bwMode="auto">
          <a:xfrm>
            <a:off x="5940425" y="6381750"/>
            <a:ext cx="2197100" cy="341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4282" tIns="32141" rIns="64282" bIns="32141">
            <a:spAutoFit/>
          </a:bodyPr>
          <a:lstStyle>
            <a:lvl1pPr>
              <a:defRPr>
                <a:solidFill>
                  <a:schemeClr val="tx1"/>
                </a:solidFill>
                <a:latin typeface="Arial" charset="0"/>
                <a:cs typeface="Arial" charset="0"/>
              </a:defRPr>
            </a:lvl1pPr>
            <a:lvl2pPr marL="320675">
              <a:defRPr>
                <a:solidFill>
                  <a:schemeClr val="tx1"/>
                </a:solidFill>
                <a:latin typeface="Arial" charset="0"/>
                <a:cs typeface="Arial" charset="0"/>
              </a:defRPr>
            </a:lvl2pPr>
            <a:lvl3pPr marL="642938">
              <a:defRPr>
                <a:solidFill>
                  <a:schemeClr val="tx1"/>
                </a:solidFill>
                <a:latin typeface="Arial" charset="0"/>
                <a:cs typeface="Arial" charset="0"/>
              </a:defRPr>
            </a:lvl3pPr>
            <a:lvl4pPr marL="963613">
              <a:defRPr>
                <a:solidFill>
                  <a:schemeClr val="tx1"/>
                </a:solidFill>
                <a:latin typeface="Arial" charset="0"/>
                <a:cs typeface="Arial" charset="0"/>
              </a:defRPr>
            </a:lvl4pPr>
            <a:lvl5pPr marL="1285875">
              <a:defRPr>
                <a:solidFill>
                  <a:schemeClr val="tx1"/>
                </a:solidFill>
                <a:latin typeface="Arial" charset="0"/>
                <a:cs typeface="Arial" charset="0"/>
              </a:defRPr>
            </a:lvl5pPr>
            <a:lvl6pPr marL="1743075" fontAlgn="base">
              <a:spcBef>
                <a:spcPct val="0"/>
              </a:spcBef>
              <a:spcAft>
                <a:spcPct val="0"/>
              </a:spcAft>
              <a:defRPr>
                <a:solidFill>
                  <a:schemeClr val="tx1"/>
                </a:solidFill>
                <a:latin typeface="Arial" charset="0"/>
                <a:cs typeface="Arial" charset="0"/>
              </a:defRPr>
            </a:lvl6pPr>
            <a:lvl7pPr marL="2200275" fontAlgn="base">
              <a:spcBef>
                <a:spcPct val="0"/>
              </a:spcBef>
              <a:spcAft>
                <a:spcPct val="0"/>
              </a:spcAft>
              <a:defRPr>
                <a:solidFill>
                  <a:schemeClr val="tx1"/>
                </a:solidFill>
                <a:latin typeface="Arial" charset="0"/>
                <a:cs typeface="Arial" charset="0"/>
              </a:defRPr>
            </a:lvl7pPr>
            <a:lvl8pPr marL="2657475" fontAlgn="base">
              <a:spcBef>
                <a:spcPct val="0"/>
              </a:spcBef>
              <a:spcAft>
                <a:spcPct val="0"/>
              </a:spcAft>
              <a:defRPr>
                <a:solidFill>
                  <a:schemeClr val="tx1"/>
                </a:solidFill>
                <a:latin typeface="Arial" charset="0"/>
                <a:cs typeface="Arial" charset="0"/>
              </a:defRPr>
            </a:lvl8pPr>
            <a:lvl9pPr marL="3114675" fontAlgn="base">
              <a:spcBef>
                <a:spcPct val="0"/>
              </a:spcBef>
              <a:spcAft>
                <a:spcPct val="0"/>
              </a:spcAft>
              <a:defRPr>
                <a:solidFill>
                  <a:schemeClr val="tx1"/>
                </a:solidFill>
                <a:latin typeface="Arial" charset="0"/>
                <a:cs typeface="Arial" charset="0"/>
              </a:defRPr>
            </a:lvl9pPr>
          </a:lstStyle>
          <a:p>
            <a:pPr>
              <a:spcBef>
                <a:spcPct val="50000"/>
              </a:spcBef>
            </a:pPr>
            <a:endParaRPr lang="nl-NL" altLang="nl-NL" dirty="0"/>
          </a:p>
        </p:txBody>
      </p:sp>
      <p:pic>
        <p:nvPicPr>
          <p:cNvPr id="8207" name="LogoSlash_01" descr="SLASHTRANS"/>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165475" y="392113"/>
            <a:ext cx="414338" cy="473075"/>
          </a:xfrm>
          <a:prstGeom prst="rect">
            <a:avLst/>
          </a:prstGeom>
          <a:noFill/>
          <a:extLst>
            <a:ext uri="{909E8E84-426E-40DD-AFC4-6F175D3DCCD1}">
              <a14:hiddenFill xmlns:a14="http://schemas.microsoft.com/office/drawing/2010/main">
                <a:solidFill>
                  <a:srgbClr val="FFFFFF"/>
                </a:solidFill>
              </a14:hiddenFill>
            </a:ext>
          </a:extLst>
        </p:spPr>
      </p:pic>
      <p:pic>
        <p:nvPicPr>
          <p:cNvPr id="8208" name="LogoSlash_02" descr="SLASHTRANS"/>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286375" y="392113"/>
            <a:ext cx="415925" cy="473075"/>
          </a:xfrm>
          <a:prstGeom prst="rect">
            <a:avLst/>
          </a:prstGeom>
          <a:noFill/>
          <a:extLst>
            <a:ext uri="{909E8E84-426E-40DD-AFC4-6F175D3DCCD1}">
              <a14:hiddenFill xmlns:a14="http://schemas.microsoft.com/office/drawing/2010/main">
                <a:solidFill>
                  <a:srgbClr val="FFFFFF"/>
                </a:solidFill>
              </a14:hiddenFill>
            </a:ext>
          </a:extLst>
        </p:spPr>
      </p:pic>
      <p:sp>
        <p:nvSpPr>
          <p:cNvPr id="8211" name="Rectangle 19"/>
          <p:cNvSpPr>
            <a:spLocks noGrp="1" noChangeArrowheads="1"/>
          </p:cNvSpPr>
          <p:nvPr>
            <p:ph type="sldNum" sz="quarter" idx="4"/>
          </p:nvPr>
        </p:nvSpPr>
        <p:spPr/>
        <p:txBody>
          <a:bodyPr/>
          <a:lstStyle>
            <a:lvl1pPr>
              <a:defRPr/>
            </a:lvl1pPr>
          </a:lstStyle>
          <a:p>
            <a:fld id="{55EA0F1B-32EF-4DAE-A718-2F5DC9BDD244}" type="slidenum">
              <a:rPr lang="nl-NL" altLang="nl-NL"/>
              <a:pPr/>
              <a:t>‹nr.›</a:t>
            </a:fld>
            <a:endParaRPr lang="nl-NL" altLang="nl-NL" dirty="0"/>
          </a:p>
        </p:txBody>
      </p:sp>
      <p:sp>
        <p:nvSpPr>
          <p:cNvPr id="8212" name="Text Box 20"/>
          <p:cNvSpPr txBox="1">
            <a:spLocks noChangeArrowheads="1"/>
          </p:cNvSpPr>
          <p:nvPr userDrawn="1"/>
        </p:nvSpPr>
        <p:spPr bwMode="auto">
          <a:xfrm>
            <a:off x="8204200" y="1079500"/>
            <a:ext cx="52900"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spcBef>
                <a:spcPct val="50000"/>
              </a:spcBef>
            </a:pPr>
            <a:r>
              <a:rPr lang="nl-NL" altLang="nl-NL" sz="900" dirty="0">
                <a:solidFill>
                  <a:schemeClr val="bg1"/>
                </a:solidFill>
                <a:latin typeface="Verdana" pitchFamily="34" charset="0"/>
              </a:rPr>
              <a:t>|</a:t>
            </a:r>
          </a:p>
        </p:txBody>
      </p:sp>
      <p:sp>
        <p:nvSpPr>
          <p:cNvPr id="8200" name="tbDate"/>
          <p:cNvSpPr txBox="1">
            <a:spLocks noChangeArrowheads="1"/>
          </p:cNvSpPr>
          <p:nvPr/>
        </p:nvSpPr>
        <p:spPr bwMode="auto">
          <a:xfrm>
            <a:off x="7056683" y="1079500"/>
            <a:ext cx="1123705"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a:solidFill>
                  <a:schemeClr val="tx1"/>
                </a:solidFill>
                <a:latin typeface="Arial" charset="0"/>
                <a:cs typeface="Arial" charset="0"/>
              </a:defRPr>
            </a:lvl1pPr>
            <a:lvl2pPr marL="320675">
              <a:defRPr>
                <a:solidFill>
                  <a:schemeClr val="tx1"/>
                </a:solidFill>
                <a:latin typeface="Arial" charset="0"/>
                <a:cs typeface="Arial" charset="0"/>
              </a:defRPr>
            </a:lvl2pPr>
            <a:lvl3pPr marL="642938">
              <a:defRPr>
                <a:solidFill>
                  <a:schemeClr val="tx1"/>
                </a:solidFill>
                <a:latin typeface="Arial" charset="0"/>
                <a:cs typeface="Arial" charset="0"/>
              </a:defRPr>
            </a:lvl3pPr>
            <a:lvl4pPr marL="963613">
              <a:defRPr>
                <a:solidFill>
                  <a:schemeClr val="tx1"/>
                </a:solidFill>
                <a:latin typeface="Arial" charset="0"/>
                <a:cs typeface="Arial" charset="0"/>
              </a:defRPr>
            </a:lvl4pPr>
            <a:lvl5pPr marL="1285875">
              <a:defRPr>
                <a:solidFill>
                  <a:schemeClr val="tx1"/>
                </a:solidFill>
                <a:latin typeface="Arial" charset="0"/>
                <a:cs typeface="Arial" charset="0"/>
              </a:defRPr>
            </a:lvl5pPr>
            <a:lvl6pPr marL="1743075" fontAlgn="base">
              <a:spcBef>
                <a:spcPct val="0"/>
              </a:spcBef>
              <a:spcAft>
                <a:spcPct val="0"/>
              </a:spcAft>
              <a:defRPr>
                <a:solidFill>
                  <a:schemeClr val="tx1"/>
                </a:solidFill>
                <a:latin typeface="Arial" charset="0"/>
                <a:cs typeface="Arial" charset="0"/>
              </a:defRPr>
            </a:lvl6pPr>
            <a:lvl7pPr marL="2200275" fontAlgn="base">
              <a:spcBef>
                <a:spcPct val="0"/>
              </a:spcBef>
              <a:spcAft>
                <a:spcPct val="0"/>
              </a:spcAft>
              <a:defRPr>
                <a:solidFill>
                  <a:schemeClr val="tx1"/>
                </a:solidFill>
                <a:latin typeface="Arial" charset="0"/>
                <a:cs typeface="Arial" charset="0"/>
              </a:defRPr>
            </a:lvl7pPr>
            <a:lvl8pPr marL="2657475" fontAlgn="base">
              <a:spcBef>
                <a:spcPct val="0"/>
              </a:spcBef>
              <a:spcAft>
                <a:spcPct val="0"/>
              </a:spcAft>
              <a:defRPr>
                <a:solidFill>
                  <a:schemeClr val="tx1"/>
                </a:solidFill>
                <a:latin typeface="Arial" charset="0"/>
                <a:cs typeface="Arial" charset="0"/>
              </a:defRPr>
            </a:lvl8pPr>
            <a:lvl9pPr marL="3114675" fontAlgn="base">
              <a:spcBef>
                <a:spcPct val="0"/>
              </a:spcBef>
              <a:spcAft>
                <a:spcPct val="0"/>
              </a:spcAft>
              <a:defRPr>
                <a:solidFill>
                  <a:schemeClr val="tx1"/>
                </a:solidFill>
                <a:latin typeface="Arial" charset="0"/>
                <a:cs typeface="Arial" charset="0"/>
              </a:defRPr>
            </a:lvl9pPr>
          </a:lstStyle>
          <a:p>
            <a:pPr algn="r">
              <a:spcBef>
                <a:spcPct val="50000"/>
              </a:spcBef>
            </a:pPr>
            <a:r>
              <a:rPr lang="nl-NL" altLang="nl-NL" sz="900" dirty="0">
                <a:solidFill>
                  <a:schemeClr val="bg1"/>
                </a:solidFill>
                <a:latin typeface="Verdana" pitchFamily="34" charset="0"/>
              </a:rPr>
              <a:t>Datum 04-09-2013</a:t>
            </a:r>
          </a:p>
        </p:txBody>
      </p:sp>
      <p:pic>
        <p:nvPicPr>
          <p:cNvPr id="2" name="RUGlogoTop"/>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7050" y="205232"/>
            <a:ext cx="2816808" cy="660400"/>
          </a:xfrm>
          <a:prstGeom prst="rect">
            <a:avLst/>
          </a:prstGeom>
        </p:spPr>
      </p:pic>
      <p:sp>
        <p:nvSpPr>
          <p:cNvPr id="8201" name="tb_Faculty"/>
          <p:cNvSpPr txBox="1">
            <a:spLocks noChangeArrowheads="1"/>
          </p:cNvSpPr>
          <p:nvPr/>
        </p:nvSpPr>
        <p:spPr bwMode="auto">
          <a:xfrm>
            <a:off x="3687763" y="338138"/>
            <a:ext cx="1508426"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a:solidFill>
                  <a:schemeClr val="tx1"/>
                </a:solidFill>
                <a:latin typeface="Arial" charset="0"/>
                <a:cs typeface="Arial" charset="0"/>
              </a:defRPr>
            </a:lvl1pPr>
            <a:lvl2pPr marL="320675">
              <a:defRPr>
                <a:solidFill>
                  <a:schemeClr val="tx1"/>
                </a:solidFill>
                <a:latin typeface="Arial" charset="0"/>
                <a:cs typeface="Arial" charset="0"/>
              </a:defRPr>
            </a:lvl2pPr>
            <a:lvl3pPr marL="642938">
              <a:defRPr>
                <a:solidFill>
                  <a:schemeClr val="tx1"/>
                </a:solidFill>
                <a:latin typeface="Arial" charset="0"/>
                <a:cs typeface="Arial" charset="0"/>
              </a:defRPr>
            </a:lvl3pPr>
            <a:lvl4pPr marL="963613">
              <a:defRPr>
                <a:solidFill>
                  <a:schemeClr val="tx1"/>
                </a:solidFill>
                <a:latin typeface="Arial" charset="0"/>
                <a:cs typeface="Arial" charset="0"/>
              </a:defRPr>
            </a:lvl4pPr>
            <a:lvl5pPr marL="1285875">
              <a:defRPr>
                <a:solidFill>
                  <a:schemeClr val="tx1"/>
                </a:solidFill>
                <a:latin typeface="Arial" charset="0"/>
                <a:cs typeface="Arial" charset="0"/>
              </a:defRPr>
            </a:lvl5pPr>
            <a:lvl6pPr marL="1743075" fontAlgn="base">
              <a:spcBef>
                <a:spcPct val="0"/>
              </a:spcBef>
              <a:spcAft>
                <a:spcPct val="0"/>
              </a:spcAft>
              <a:defRPr>
                <a:solidFill>
                  <a:schemeClr val="tx1"/>
                </a:solidFill>
                <a:latin typeface="Arial" charset="0"/>
                <a:cs typeface="Arial" charset="0"/>
              </a:defRPr>
            </a:lvl6pPr>
            <a:lvl7pPr marL="2200275" fontAlgn="base">
              <a:spcBef>
                <a:spcPct val="0"/>
              </a:spcBef>
              <a:spcAft>
                <a:spcPct val="0"/>
              </a:spcAft>
              <a:defRPr>
                <a:solidFill>
                  <a:schemeClr val="tx1"/>
                </a:solidFill>
                <a:latin typeface="Arial" charset="0"/>
                <a:cs typeface="Arial" charset="0"/>
              </a:defRPr>
            </a:lvl7pPr>
            <a:lvl8pPr marL="2657475" fontAlgn="base">
              <a:spcBef>
                <a:spcPct val="0"/>
              </a:spcBef>
              <a:spcAft>
                <a:spcPct val="0"/>
              </a:spcAft>
              <a:defRPr>
                <a:solidFill>
                  <a:schemeClr val="tx1"/>
                </a:solidFill>
                <a:latin typeface="Arial" charset="0"/>
                <a:cs typeface="Arial" charset="0"/>
              </a:defRPr>
            </a:lvl8pPr>
            <a:lvl9pPr marL="3114675" fontAlgn="base">
              <a:spcBef>
                <a:spcPct val="0"/>
              </a:spcBef>
              <a:spcAft>
                <a:spcPct val="0"/>
              </a:spcAft>
              <a:defRPr>
                <a:solidFill>
                  <a:schemeClr val="tx1"/>
                </a:solidFill>
                <a:latin typeface="Arial" charset="0"/>
                <a:cs typeface="Arial" charset="0"/>
              </a:defRPr>
            </a:lvl9pPr>
          </a:lstStyle>
          <a:p>
            <a:r>
              <a:rPr lang="nl-NL" altLang="nl-NL" sz="1000" dirty="0">
                <a:solidFill>
                  <a:srgbClr val="CC0000"/>
                </a:solidFill>
                <a:latin typeface="Georgia" pitchFamily="18" charset="0"/>
              </a:rPr>
              <a:t>faculteit rechtsgeleerdheid</a:t>
            </a:r>
          </a:p>
        </p:txBody>
      </p:sp>
      <p:sp>
        <p:nvSpPr>
          <p:cNvPr id="8202" name="tb_Department"/>
          <p:cNvSpPr txBox="1">
            <a:spLocks noChangeAspect="1" noChangeArrowheads="1"/>
          </p:cNvSpPr>
          <p:nvPr/>
        </p:nvSpPr>
        <p:spPr bwMode="auto">
          <a:xfrm>
            <a:off x="5811838" y="341313"/>
            <a:ext cx="1800225" cy="41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a:solidFill>
                  <a:schemeClr val="tx1"/>
                </a:solidFill>
                <a:latin typeface="Arial" charset="0"/>
                <a:cs typeface="Arial" charset="0"/>
              </a:defRPr>
            </a:lvl1pPr>
            <a:lvl2pPr marL="320675">
              <a:defRPr>
                <a:solidFill>
                  <a:schemeClr val="tx1"/>
                </a:solidFill>
                <a:latin typeface="Arial" charset="0"/>
                <a:cs typeface="Arial" charset="0"/>
              </a:defRPr>
            </a:lvl2pPr>
            <a:lvl3pPr marL="642938">
              <a:defRPr>
                <a:solidFill>
                  <a:schemeClr val="tx1"/>
                </a:solidFill>
                <a:latin typeface="Arial" charset="0"/>
                <a:cs typeface="Arial" charset="0"/>
              </a:defRPr>
            </a:lvl3pPr>
            <a:lvl4pPr marL="963613">
              <a:defRPr>
                <a:solidFill>
                  <a:schemeClr val="tx1"/>
                </a:solidFill>
                <a:latin typeface="Arial" charset="0"/>
                <a:cs typeface="Arial" charset="0"/>
              </a:defRPr>
            </a:lvl4pPr>
            <a:lvl5pPr marL="1285875">
              <a:defRPr>
                <a:solidFill>
                  <a:schemeClr val="tx1"/>
                </a:solidFill>
                <a:latin typeface="Arial" charset="0"/>
                <a:cs typeface="Arial" charset="0"/>
              </a:defRPr>
            </a:lvl5pPr>
            <a:lvl6pPr marL="1743075" fontAlgn="base">
              <a:spcBef>
                <a:spcPct val="0"/>
              </a:spcBef>
              <a:spcAft>
                <a:spcPct val="0"/>
              </a:spcAft>
              <a:defRPr>
                <a:solidFill>
                  <a:schemeClr val="tx1"/>
                </a:solidFill>
                <a:latin typeface="Arial" charset="0"/>
                <a:cs typeface="Arial" charset="0"/>
              </a:defRPr>
            </a:lvl6pPr>
            <a:lvl7pPr marL="2200275" fontAlgn="base">
              <a:spcBef>
                <a:spcPct val="0"/>
              </a:spcBef>
              <a:spcAft>
                <a:spcPct val="0"/>
              </a:spcAft>
              <a:defRPr>
                <a:solidFill>
                  <a:schemeClr val="tx1"/>
                </a:solidFill>
                <a:latin typeface="Arial" charset="0"/>
                <a:cs typeface="Arial" charset="0"/>
              </a:defRPr>
            </a:lvl7pPr>
            <a:lvl8pPr marL="2657475" fontAlgn="base">
              <a:spcBef>
                <a:spcPct val="0"/>
              </a:spcBef>
              <a:spcAft>
                <a:spcPct val="0"/>
              </a:spcAft>
              <a:defRPr>
                <a:solidFill>
                  <a:schemeClr val="tx1"/>
                </a:solidFill>
                <a:latin typeface="Arial" charset="0"/>
                <a:cs typeface="Arial" charset="0"/>
              </a:defRPr>
            </a:lvl8pPr>
            <a:lvl9pPr marL="3114675" fontAlgn="base">
              <a:spcBef>
                <a:spcPct val="0"/>
              </a:spcBef>
              <a:spcAft>
                <a:spcPct val="0"/>
              </a:spcAft>
              <a:defRPr>
                <a:solidFill>
                  <a:schemeClr val="tx1"/>
                </a:solidFill>
                <a:latin typeface="Arial" charset="0"/>
                <a:cs typeface="Arial" charset="0"/>
              </a:defRPr>
            </a:lvl9pPr>
          </a:lstStyle>
          <a:p>
            <a:r>
              <a:rPr lang="nl-NL" altLang="nl-NL" sz="1000" dirty="0">
                <a:solidFill>
                  <a:srgbClr val="CC0000"/>
                </a:solidFill>
                <a:latin typeface="Georgia" pitchFamily="18" charset="0"/>
              </a:rPr>
              <a:t>handelsrecht en arbeidsrecht</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ianummer 3"/>
          <p:cNvSpPr>
            <a:spLocks noGrp="1"/>
          </p:cNvSpPr>
          <p:nvPr>
            <p:ph type="sldNum" sz="quarter" idx="10"/>
          </p:nvPr>
        </p:nvSpPr>
        <p:spPr/>
        <p:txBody>
          <a:bodyPr/>
          <a:lstStyle>
            <a:lvl1pPr>
              <a:defRPr/>
            </a:lvl1pPr>
          </a:lstStyle>
          <a:p>
            <a:fld id="{24592A1D-4DD9-4F46-A298-31D8FFE46175}" type="slidenum">
              <a:rPr lang="nl-NL" altLang="nl-NL"/>
              <a:pPr/>
              <a:t>‹nr.›</a:t>
            </a:fld>
            <a:endParaRPr lang="nl-NL" altLang="nl-NL"/>
          </a:p>
        </p:txBody>
      </p:sp>
    </p:spTree>
    <p:extLst>
      <p:ext uri="{BB962C8B-B14F-4D97-AF65-F5344CB8AC3E}">
        <p14:creationId xmlns:p14="http://schemas.microsoft.com/office/powerpoint/2010/main" val="37589616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Tijdelijke aanduiding voor dianummer 3"/>
          <p:cNvSpPr>
            <a:spLocks noGrp="1"/>
          </p:cNvSpPr>
          <p:nvPr>
            <p:ph type="sldNum" sz="quarter" idx="10"/>
          </p:nvPr>
        </p:nvSpPr>
        <p:spPr/>
        <p:txBody>
          <a:bodyPr/>
          <a:lstStyle>
            <a:lvl1pPr>
              <a:defRPr/>
            </a:lvl1pPr>
          </a:lstStyle>
          <a:p>
            <a:fld id="{0300E81A-6782-4025-BF49-6EA3F5D769B5}" type="slidenum">
              <a:rPr lang="nl-NL" altLang="nl-NL"/>
              <a:pPr/>
              <a:t>‹nr.›</a:t>
            </a:fld>
            <a:endParaRPr lang="nl-NL" altLang="nl-NL"/>
          </a:p>
        </p:txBody>
      </p:sp>
    </p:spTree>
    <p:extLst>
      <p:ext uri="{BB962C8B-B14F-4D97-AF65-F5344CB8AC3E}">
        <p14:creationId xmlns:p14="http://schemas.microsoft.com/office/powerpoint/2010/main" val="22240228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0" y="2230438"/>
            <a:ext cx="4494213" cy="4318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646613" y="2230438"/>
            <a:ext cx="4494212" cy="4318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ianummer 4"/>
          <p:cNvSpPr>
            <a:spLocks noGrp="1"/>
          </p:cNvSpPr>
          <p:nvPr>
            <p:ph type="sldNum" sz="quarter" idx="10"/>
          </p:nvPr>
        </p:nvSpPr>
        <p:spPr/>
        <p:txBody>
          <a:bodyPr/>
          <a:lstStyle>
            <a:lvl1pPr>
              <a:defRPr/>
            </a:lvl1pPr>
          </a:lstStyle>
          <a:p>
            <a:fld id="{92A13570-E00F-41A6-A272-67ABEF89FB4B}" type="slidenum">
              <a:rPr lang="nl-NL" altLang="nl-NL"/>
              <a:pPr/>
              <a:t>‹nr.›</a:t>
            </a:fld>
            <a:endParaRPr lang="nl-NL" altLang="nl-NL"/>
          </a:p>
        </p:txBody>
      </p:sp>
    </p:spTree>
    <p:extLst>
      <p:ext uri="{BB962C8B-B14F-4D97-AF65-F5344CB8AC3E}">
        <p14:creationId xmlns:p14="http://schemas.microsoft.com/office/powerpoint/2010/main" val="3696449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ianummer 6"/>
          <p:cNvSpPr>
            <a:spLocks noGrp="1"/>
          </p:cNvSpPr>
          <p:nvPr>
            <p:ph type="sldNum" sz="quarter" idx="10"/>
          </p:nvPr>
        </p:nvSpPr>
        <p:spPr/>
        <p:txBody>
          <a:bodyPr/>
          <a:lstStyle>
            <a:lvl1pPr>
              <a:defRPr/>
            </a:lvl1pPr>
          </a:lstStyle>
          <a:p>
            <a:fld id="{08C115FD-CA4D-475C-AC13-B4DF7523E32A}" type="slidenum">
              <a:rPr lang="nl-NL" altLang="nl-NL"/>
              <a:pPr/>
              <a:t>‹nr.›</a:t>
            </a:fld>
            <a:endParaRPr lang="nl-NL" altLang="nl-NL"/>
          </a:p>
        </p:txBody>
      </p:sp>
    </p:spTree>
    <p:extLst>
      <p:ext uri="{BB962C8B-B14F-4D97-AF65-F5344CB8AC3E}">
        <p14:creationId xmlns:p14="http://schemas.microsoft.com/office/powerpoint/2010/main" val="21849836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ianummer 2"/>
          <p:cNvSpPr>
            <a:spLocks noGrp="1"/>
          </p:cNvSpPr>
          <p:nvPr>
            <p:ph type="sldNum" sz="quarter" idx="10"/>
          </p:nvPr>
        </p:nvSpPr>
        <p:spPr/>
        <p:txBody>
          <a:bodyPr/>
          <a:lstStyle>
            <a:lvl1pPr>
              <a:defRPr/>
            </a:lvl1pPr>
          </a:lstStyle>
          <a:p>
            <a:fld id="{D10F395E-F7F0-45D2-9F4A-CB98442D4343}" type="slidenum">
              <a:rPr lang="nl-NL" altLang="nl-NL"/>
              <a:pPr/>
              <a:t>‹nr.›</a:t>
            </a:fld>
            <a:endParaRPr lang="nl-NL" altLang="nl-NL"/>
          </a:p>
        </p:txBody>
      </p:sp>
    </p:spTree>
    <p:extLst>
      <p:ext uri="{BB962C8B-B14F-4D97-AF65-F5344CB8AC3E}">
        <p14:creationId xmlns:p14="http://schemas.microsoft.com/office/powerpoint/2010/main" val="781296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ianummer 1"/>
          <p:cNvSpPr>
            <a:spLocks noGrp="1"/>
          </p:cNvSpPr>
          <p:nvPr>
            <p:ph type="sldNum" sz="quarter" idx="10"/>
          </p:nvPr>
        </p:nvSpPr>
        <p:spPr/>
        <p:txBody>
          <a:bodyPr/>
          <a:lstStyle>
            <a:lvl1pPr>
              <a:defRPr/>
            </a:lvl1pPr>
          </a:lstStyle>
          <a:p>
            <a:fld id="{8B39A4BD-231F-4DF1-9757-6CD0B5E06BBF}" type="slidenum">
              <a:rPr lang="nl-NL" altLang="nl-NL"/>
              <a:pPr/>
              <a:t>‹nr.›</a:t>
            </a:fld>
            <a:endParaRPr lang="nl-NL" altLang="nl-NL"/>
          </a:p>
        </p:txBody>
      </p:sp>
    </p:spTree>
    <p:extLst>
      <p:ext uri="{BB962C8B-B14F-4D97-AF65-F5344CB8AC3E}">
        <p14:creationId xmlns:p14="http://schemas.microsoft.com/office/powerpoint/2010/main" val="21627568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ianummer 4"/>
          <p:cNvSpPr>
            <a:spLocks noGrp="1"/>
          </p:cNvSpPr>
          <p:nvPr>
            <p:ph type="sldNum" sz="quarter" idx="10"/>
          </p:nvPr>
        </p:nvSpPr>
        <p:spPr/>
        <p:txBody>
          <a:bodyPr/>
          <a:lstStyle>
            <a:lvl1pPr>
              <a:defRPr/>
            </a:lvl1pPr>
          </a:lstStyle>
          <a:p>
            <a:fld id="{020A142E-2299-45C5-86EB-12B06326C8B0}" type="slidenum">
              <a:rPr lang="nl-NL" altLang="nl-NL"/>
              <a:pPr/>
              <a:t>‹nr.›</a:t>
            </a:fld>
            <a:endParaRPr lang="nl-NL" altLang="nl-NL"/>
          </a:p>
        </p:txBody>
      </p:sp>
    </p:spTree>
    <p:extLst>
      <p:ext uri="{BB962C8B-B14F-4D97-AF65-F5344CB8AC3E}">
        <p14:creationId xmlns:p14="http://schemas.microsoft.com/office/powerpoint/2010/main" val="15866019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ianummer 4"/>
          <p:cNvSpPr>
            <a:spLocks noGrp="1"/>
          </p:cNvSpPr>
          <p:nvPr>
            <p:ph type="sldNum" sz="quarter" idx="10"/>
          </p:nvPr>
        </p:nvSpPr>
        <p:spPr/>
        <p:txBody>
          <a:bodyPr/>
          <a:lstStyle>
            <a:lvl1pPr>
              <a:defRPr/>
            </a:lvl1pPr>
          </a:lstStyle>
          <a:p>
            <a:fld id="{EF92CE29-226E-4B8C-BE3B-FE2F124E7311}" type="slidenum">
              <a:rPr lang="nl-NL" altLang="nl-NL"/>
              <a:pPr/>
              <a:t>‹nr.›</a:t>
            </a:fld>
            <a:endParaRPr lang="nl-NL" altLang="nl-NL"/>
          </a:p>
        </p:txBody>
      </p:sp>
    </p:spTree>
    <p:extLst>
      <p:ext uri="{BB962C8B-B14F-4D97-AF65-F5344CB8AC3E}">
        <p14:creationId xmlns:p14="http://schemas.microsoft.com/office/powerpoint/2010/main" val="21772478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ianummer 3"/>
          <p:cNvSpPr>
            <a:spLocks noGrp="1"/>
          </p:cNvSpPr>
          <p:nvPr>
            <p:ph type="sldNum" sz="quarter" idx="10"/>
          </p:nvPr>
        </p:nvSpPr>
        <p:spPr/>
        <p:txBody>
          <a:bodyPr/>
          <a:lstStyle>
            <a:lvl1pPr>
              <a:defRPr/>
            </a:lvl1pPr>
          </a:lstStyle>
          <a:p>
            <a:fld id="{59C214F8-B462-4153-BE4A-91A213590C17}" type="slidenum">
              <a:rPr lang="nl-NL" altLang="nl-NL"/>
              <a:pPr/>
              <a:t>‹nr.›</a:t>
            </a:fld>
            <a:endParaRPr lang="nl-NL" altLang="nl-NL"/>
          </a:p>
        </p:txBody>
      </p:sp>
    </p:spTree>
    <p:extLst>
      <p:ext uri="{BB962C8B-B14F-4D97-AF65-F5344CB8AC3E}">
        <p14:creationId xmlns:p14="http://schemas.microsoft.com/office/powerpoint/2010/main" val="42758214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856413" y="1341438"/>
            <a:ext cx="2284412" cy="5207000"/>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0" y="1341438"/>
            <a:ext cx="6704013" cy="5207000"/>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ianummer 3"/>
          <p:cNvSpPr>
            <a:spLocks noGrp="1"/>
          </p:cNvSpPr>
          <p:nvPr>
            <p:ph type="sldNum" sz="quarter" idx="10"/>
          </p:nvPr>
        </p:nvSpPr>
        <p:spPr/>
        <p:txBody>
          <a:bodyPr/>
          <a:lstStyle>
            <a:lvl1pPr>
              <a:defRPr/>
            </a:lvl1pPr>
          </a:lstStyle>
          <a:p>
            <a:fld id="{3243BC24-408F-4F12-B512-9A7FD208C4FC}" type="slidenum">
              <a:rPr lang="nl-NL" altLang="nl-NL"/>
              <a:pPr/>
              <a:t>‹nr.›</a:t>
            </a:fld>
            <a:endParaRPr lang="nl-NL" altLang="nl-NL"/>
          </a:p>
        </p:txBody>
      </p:sp>
    </p:spTree>
    <p:extLst>
      <p:ext uri="{BB962C8B-B14F-4D97-AF65-F5344CB8AC3E}">
        <p14:creationId xmlns:p14="http://schemas.microsoft.com/office/powerpoint/2010/main" val="1104344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0" y="2230438"/>
            <a:ext cx="9140825" cy="431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2091" tIns="45717" rIns="270000" bIns="45717" numCol="1" anchor="t" anchorCtr="0" compatLnSpc="1">
            <a:prstTxWarp prst="textNoShape">
              <a:avLst/>
            </a:prstTxWarp>
          </a:bodyPr>
          <a:lstStyle/>
          <a:p>
            <a:pPr lvl="0"/>
            <a:r>
              <a:rPr lang="nl-NL" altLang="nl-NL" dirty="0"/>
              <a:t>Click </a:t>
            </a:r>
            <a:r>
              <a:rPr lang="nl-NL" altLang="nl-NL" dirty="0" err="1"/>
              <a:t>to</a:t>
            </a:r>
            <a:r>
              <a:rPr lang="nl-NL" altLang="nl-NL" dirty="0"/>
              <a:t> </a:t>
            </a:r>
            <a:r>
              <a:rPr lang="nl-NL" altLang="nl-NL" dirty="0" err="1"/>
              <a:t>edit</a:t>
            </a:r>
            <a:r>
              <a:rPr lang="nl-NL" altLang="nl-NL" dirty="0"/>
              <a:t> Master </a:t>
            </a:r>
            <a:r>
              <a:rPr lang="nl-NL" altLang="nl-NL" dirty="0" err="1"/>
              <a:t>text</a:t>
            </a:r>
            <a:r>
              <a:rPr lang="nl-NL" altLang="nl-NL" dirty="0"/>
              <a:t> </a:t>
            </a:r>
            <a:r>
              <a:rPr lang="nl-NL" altLang="nl-NL" dirty="0" err="1"/>
              <a:t>styles</a:t>
            </a:r>
            <a:endParaRPr lang="nl-NL" altLang="nl-NL" dirty="0"/>
          </a:p>
          <a:p>
            <a:pPr lvl="1"/>
            <a:r>
              <a:rPr lang="nl-NL" altLang="nl-NL" dirty="0"/>
              <a:t>Second level</a:t>
            </a:r>
          </a:p>
          <a:p>
            <a:pPr lvl="2"/>
            <a:r>
              <a:rPr lang="nl-NL" altLang="nl-NL" dirty="0" err="1"/>
              <a:t>Third</a:t>
            </a:r>
            <a:r>
              <a:rPr lang="nl-NL" altLang="nl-NL" dirty="0"/>
              <a:t> level</a:t>
            </a:r>
          </a:p>
          <a:p>
            <a:pPr lvl="3"/>
            <a:r>
              <a:rPr lang="nl-NL" altLang="nl-NL" dirty="0" err="1"/>
              <a:t>Fourth</a:t>
            </a:r>
            <a:r>
              <a:rPr lang="nl-NL" altLang="nl-NL" dirty="0"/>
              <a:t> level</a:t>
            </a:r>
          </a:p>
          <a:p>
            <a:pPr lvl="4"/>
            <a:r>
              <a:rPr lang="nl-NL" altLang="nl-NL" dirty="0" err="1"/>
              <a:t>Fifth</a:t>
            </a:r>
            <a:r>
              <a:rPr lang="nl-NL" altLang="nl-NL" dirty="0"/>
              <a:t> level</a:t>
            </a:r>
          </a:p>
        </p:txBody>
      </p:sp>
      <p:sp>
        <p:nvSpPr>
          <p:cNvPr id="1031" name="Rectangle 7"/>
          <p:cNvSpPr>
            <a:spLocks noChangeArrowheads="1"/>
          </p:cNvSpPr>
          <p:nvPr/>
        </p:nvSpPr>
        <p:spPr bwMode="auto">
          <a:xfrm>
            <a:off x="0" y="1017588"/>
            <a:ext cx="9140825" cy="266700"/>
          </a:xfrm>
          <a:prstGeom prst="rect">
            <a:avLst/>
          </a:prstGeom>
          <a:solidFill>
            <a:srgbClr val="CC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dirty="0"/>
          </a:p>
        </p:txBody>
      </p:sp>
      <p:sp>
        <p:nvSpPr>
          <p:cNvPr id="1037" name="Rectangle 13"/>
          <p:cNvSpPr>
            <a:spLocks noGrp="1" noChangeArrowheads="1"/>
          </p:cNvSpPr>
          <p:nvPr>
            <p:ph type="title"/>
          </p:nvPr>
        </p:nvSpPr>
        <p:spPr bwMode="auto">
          <a:xfrm>
            <a:off x="0" y="1341438"/>
            <a:ext cx="9140825"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2800" tIns="46800" rIns="270000" bIns="46800" numCol="1" anchor="ctr" anchorCtr="0" compatLnSpc="1">
            <a:prstTxWarp prst="textNoShape">
              <a:avLst/>
            </a:prstTxWarp>
          </a:bodyPr>
          <a:lstStyle/>
          <a:p>
            <a:pPr lvl="0"/>
            <a:r>
              <a:rPr lang="nl-NL" altLang="nl-NL" dirty="0"/>
              <a:t>Click </a:t>
            </a:r>
            <a:r>
              <a:rPr lang="nl-NL" altLang="nl-NL" dirty="0" err="1"/>
              <a:t>to</a:t>
            </a:r>
            <a:r>
              <a:rPr lang="nl-NL" altLang="nl-NL" dirty="0"/>
              <a:t> </a:t>
            </a:r>
            <a:r>
              <a:rPr lang="nl-NL" altLang="nl-NL" dirty="0" err="1"/>
              <a:t>edit</a:t>
            </a:r>
            <a:r>
              <a:rPr lang="nl-NL" altLang="nl-NL" dirty="0"/>
              <a:t> Master </a:t>
            </a:r>
            <a:r>
              <a:rPr lang="nl-NL" altLang="nl-NL" dirty="0" err="1"/>
              <a:t>title</a:t>
            </a:r>
            <a:r>
              <a:rPr lang="nl-NL" altLang="nl-NL" dirty="0"/>
              <a:t> </a:t>
            </a:r>
            <a:r>
              <a:rPr lang="nl-NL" altLang="nl-NL" dirty="0" err="1"/>
              <a:t>style</a:t>
            </a:r>
            <a:endParaRPr lang="nl-NL" altLang="nl-NL" dirty="0"/>
          </a:p>
        </p:txBody>
      </p:sp>
      <p:sp>
        <p:nvSpPr>
          <p:cNvPr id="1042" name="shape_Transparantie"/>
          <p:cNvSpPr>
            <a:spLocks noChangeArrowheads="1"/>
          </p:cNvSpPr>
          <p:nvPr/>
        </p:nvSpPr>
        <p:spPr bwMode="auto">
          <a:xfrm>
            <a:off x="127000" y="0"/>
            <a:ext cx="254000" cy="1017588"/>
          </a:xfrm>
          <a:prstGeom prst="rect">
            <a:avLst/>
          </a:prstGeom>
          <a:gradFill rotWithShape="1">
            <a:gsLst>
              <a:gs pos="0">
                <a:srgbClr val="FFFFFF"/>
              </a:gs>
              <a:gs pos="100000">
                <a:srgbClr val="FFFFFF">
                  <a:gamma/>
                  <a:shade val="45882"/>
                  <a:invGamma/>
                  <a:alpha val="0"/>
                </a:srgb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dirty="0"/>
          </a:p>
        </p:txBody>
      </p:sp>
      <p:sp>
        <p:nvSpPr>
          <p:cNvPr id="1043" name="shape_TransFollower"/>
          <p:cNvSpPr>
            <a:spLocks noChangeArrowheads="1"/>
          </p:cNvSpPr>
          <p:nvPr/>
        </p:nvSpPr>
        <p:spPr bwMode="auto">
          <a:xfrm>
            <a:off x="0" y="0"/>
            <a:ext cx="127000" cy="101758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dirty="0"/>
          </a:p>
        </p:txBody>
      </p:sp>
      <p:pic>
        <p:nvPicPr>
          <p:cNvPr id="1040" name="LogoSlash_01" descr="SLASHTRANS"/>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165475" y="392113"/>
            <a:ext cx="414338" cy="473075"/>
          </a:xfrm>
          <a:prstGeom prst="rect">
            <a:avLst/>
          </a:prstGeom>
          <a:noFill/>
          <a:extLst>
            <a:ext uri="{909E8E84-426E-40DD-AFC4-6F175D3DCCD1}">
              <a14:hiddenFill xmlns:a14="http://schemas.microsoft.com/office/drawing/2010/main">
                <a:solidFill>
                  <a:srgbClr val="FFFFFF"/>
                </a:solidFill>
              </a14:hiddenFill>
            </a:ext>
          </a:extLst>
        </p:spPr>
      </p:pic>
      <p:pic>
        <p:nvPicPr>
          <p:cNvPr id="1041" name="LogoSlash_02" descr="SLASHTRANS"/>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286375" y="392113"/>
            <a:ext cx="415925" cy="473075"/>
          </a:xfrm>
          <a:prstGeom prst="rect">
            <a:avLst/>
          </a:prstGeom>
          <a:noFill/>
          <a:extLst>
            <a:ext uri="{909E8E84-426E-40DD-AFC4-6F175D3DCCD1}">
              <a14:hiddenFill xmlns:a14="http://schemas.microsoft.com/office/drawing/2010/main">
                <a:solidFill>
                  <a:srgbClr val="FFFFFF"/>
                </a:solidFill>
              </a14:hiddenFill>
            </a:ext>
          </a:extLst>
        </p:spPr>
      </p:pic>
      <p:sp>
        <p:nvSpPr>
          <p:cNvPr id="1044" name="Rectangle 20"/>
          <p:cNvSpPr>
            <a:spLocks noGrp="1" noChangeArrowheads="1"/>
          </p:cNvSpPr>
          <p:nvPr>
            <p:ph type="sldNum" sz="quarter" idx="4"/>
          </p:nvPr>
        </p:nvSpPr>
        <p:spPr bwMode="auto">
          <a:xfrm>
            <a:off x="8312150" y="1079500"/>
            <a:ext cx="270908"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spAutoFit/>
          </a:bodyPr>
          <a:lstStyle>
            <a:lvl1pPr>
              <a:defRPr sz="900">
                <a:solidFill>
                  <a:schemeClr val="bg1"/>
                </a:solidFill>
                <a:latin typeface="+mn-lt"/>
              </a:defRPr>
            </a:lvl1pPr>
          </a:lstStyle>
          <a:p>
            <a:fld id="{2F448162-4495-4701-ABA6-17A20C38B028}" type="slidenum">
              <a:rPr lang="nl-NL" altLang="nl-NL"/>
              <a:pPr/>
              <a:t>‹nr.›</a:t>
            </a:fld>
            <a:endParaRPr lang="nl-NL" altLang="nl-NL" dirty="0"/>
          </a:p>
        </p:txBody>
      </p:sp>
      <p:sp>
        <p:nvSpPr>
          <p:cNvPr id="1047" name="Text Box 23"/>
          <p:cNvSpPr txBox="1">
            <a:spLocks noChangeArrowheads="1"/>
          </p:cNvSpPr>
          <p:nvPr/>
        </p:nvSpPr>
        <p:spPr bwMode="auto">
          <a:xfrm>
            <a:off x="8204200" y="1079500"/>
            <a:ext cx="52900"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spcBef>
                <a:spcPct val="50000"/>
              </a:spcBef>
            </a:pPr>
            <a:r>
              <a:rPr lang="nl-NL" altLang="nl-NL" sz="900" dirty="0">
                <a:solidFill>
                  <a:schemeClr val="bg1"/>
                </a:solidFill>
                <a:latin typeface="Verdana" pitchFamily="34" charset="0"/>
              </a:rPr>
              <a:t>|</a:t>
            </a:r>
          </a:p>
        </p:txBody>
      </p:sp>
      <p:sp>
        <p:nvSpPr>
          <p:cNvPr id="1032" name="tbDate"/>
          <p:cNvSpPr txBox="1">
            <a:spLocks noChangeArrowheads="1"/>
          </p:cNvSpPr>
          <p:nvPr/>
        </p:nvSpPr>
        <p:spPr bwMode="auto">
          <a:xfrm>
            <a:off x="7056683" y="1079500"/>
            <a:ext cx="1123705"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a:solidFill>
                  <a:schemeClr val="tx1"/>
                </a:solidFill>
                <a:latin typeface="Arial" charset="0"/>
                <a:cs typeface="Arial" charset="0"/>
              </a:defRPr>
            </a:lvl1pPr>
            <a:lvl2pPr marL="320675">
              <a:defRPr>
                <a:solidFill>
                  <a:schemeClr val="tx1"/>
                </a:solidFill>
                <a:latin typeface="Arial" charset="0"/>
                <a:cs typeface="Arial" charset="0"/>
              </a:defRPr>
            </a:lvl2pPr>
            <a:lvl3pPr marL="642938">
              <a:defRPr>
                <a:solidFill>
                  <a:schemeClr val="tx1"/>
                </a:solidFill>
                <a:latin typeface="Arial" charset="0"/>
                <a:cs typeface="Arial" charset="0"/>
              </a:defRPr>
            </a:lvl3pPr>
            <a:lvl4pPr marL="963613">
              <a:defRPr>
                <a:solidFill>
                  <a:schemeClr val="tx1"/>
                </a:solidFill>
                <a:latin typeface="Arial" charset="0"/>
                <a:cs typeface="Arial" charset="0"/>
              </a:defRPr>
            </a:lvl4pPr>
            <a:lvl5pPr marL="1285875">
              <a:defRPr>
                <a:solidFill>
                  <a:schemeClr val="tx1"/>
                </a:solidFill>
                <a:latin typeface="Arial" charset="0"/>
                <a:cs typeface="Arial" charset="0"/>
              </a:defRPr>
            </a:lvl5pPr>
            <a:lvl6pPr marL="1743075" fontAlgn="base">
              <a:spcBef>
                <a:spcPct val="0"/>
              </a:spcBef>
              <a:spcAft>
                <a:spcPct val="0"/>
              </a:spcAft>
              <a:defRPr>
                <a:solidFill>
                  <a:schemeClr val="tx1"/>
                </a:solidFill>
                <a:latin typeface="Arial" charset="0"/>
                <a:cs typeface="Arial" charset="0"/>
              </a:defRPr>
            </a:lvl6pPr>
            <a:lvl7pPr marL="2200275" fontAlgn="base">
              <a:spcBef>
                <a:spcPct val="0"/>
              </a:spcBef>
              <a:spcAft>
                <a:spcPct val="0"/>
              </a:spcAft>
              <a:defRPr>
                <a:solidFill>
                  <a:schemeClr val="tx1"/>
                </a:solidFill>
                <a:latin typeface="Arial" charset="0"/>
                <a:cs typeface="Arial" charset="0"/>
              </a:defRPr>
            </a:lvl7pPr>
            <a:lvl8pPr marL="2657475" fontAlgn="base">
              <a:spcBef>
                <a:spcPct val="0"/>
              </a:spcBef>
              <a:spcAft>
                <a:spcPct val="0"/>
              </a:spcAft>
              <a:defRPr>
                <a:solidFill>
                  <a:schemeClr val="tx1"/>
                </a:solidFill>
                <a:latin typeface="Arial" charset="0"/>
                <a:cs typeface="Arial" charset="0"/>
              </a:defRPr>
            </a:lvl8pPr>
            <a:lvl9pPr marL="3114675" fontAlgn="base">
              <a:spcBef>
                <a:spcPct val="0"/>
              </a:spcBef>
              <a:spcAft>
                <a:spcPct val="0"/>
              </a:spcAft>
              <a:defRPr>
                <a:solidFill>
                  <a:schemeClr val="tx1"/>
                </a:solidFill>
                <a:latin typeface="Arial" charset="0"/>
                <a:cs typeface="Arial" charset="0"/>
              </a:defRPr>
            </a:lvl9pPr>
          </a:lstStyle>
          <a:p>
            <a:pPr algn="r">
              <a:spcBef>
                <a:spcPct val="50000"/>
              </a:spcBef>
            </a:pPr>
            <a:r>
              <a:rPr lang="nl-NL" altLang="nl-NL" sz="900" dirty="0">
                <a:solidFill>
                  <a:schemeClr val="bg1"/>
                </a:solidFill>
                <a:latin typeface="Verdana" pitchFamily="34" charset="0"/>
              </a:rPr>
              <a:t>Datum 04-09-2013</a:t>
            </a:r>
          </a:p>
        </p:txBody>
      </p:sp>
      <p:pic>
        <p:nvPicPr>
          <p:cNvPr id="2" name="RUGlogoTop"/>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527050" y="205232"/>
            <a:ext cx="2816808" cy="660400"/>
          </a:xfrm>
          <a:prstGeom prst="rect">
            <a:avLst/>
          </a:prstGeom>
        </p:spPr>
      </p:pic>
      <p:sp>
        <p:nvSpPr>
          <p:cNvPr id="1034" name="tb_Faculty"/>
          <p:cNvSpPr txBox="1">
            <a:spLocks noChangeArrowheads="1"/>
          </p:cNvSpPr>
          <p:nvPr/>
        </p:nvSpPr>
        <p:spPr bwMode="auto">
          <a:xfrm>
            <a:off x="3687763" y="339725"/>
            <a:ext cx="1508426"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a:solidFill>
                  <a:schemeClr val="tx1"/>
                </a:solidFill>
                <a:latin typeface="Arial" charset="0"/>
                <a:cs typeface="Arial" charset="0"/>
              </a:defRPr>
            </a:lvl1pPr>
            <a:lvl2pPr marL="320675">
              <a:defRPr>
                <a:solidFill>
                  <a:schemeClr val="tx1"/>
                </a:solidFill>
                <a:latin typeface="Arial" charset="0"/>
                <a:cs typeface="Arial" charset="0"/>
              </a:defRPr>
            </a:lvl2pPr>
            <a:lvl3pPr marL="642938">
              <a:defRPr>
                <a:solidFill>
                  <a:schemeClr val="tx1"/>
                </a:solidFill>
                <a:latin typeface="Arial" charset="0"/>
                <a:cs typeface="Arial" charset="0"/>
              </a:defRPr>
            </a:lvl3pPr>
            <a:lvl4pPr marL="963613">
              <a:defRPr>
                <a:solidFill>
                  <a:schemeClr val="tx1"/>
                </a:solidFill>
                <a:latin typeface="Arial" charset="0"/>
                <a:cs typeface="Arial" charset="0"/>
              </a:defRPr>
            </a:lvl4pPr>
            <a:lvl5pPr marL="1285875">
              <a:defRPr>
                <a:solidFill>
                  <a:schemeClr val="tx1"/>
                </a:solidFill>
                <a:latin typeface="Arial" charset="0"/>
                <a:cs typeface="Arial" charset="0"/>
              </a:defRPr>
            </a:lvl5pPr>
            <a:lvl6pPr marL="1743075" fontAlgn="base">
              <a:spcBef>
                <a:spcPct val="0"/>
              </a:spcBef>
              <a:spcAft>
                <a:spcPct val="0"/>
              </a:spcAft>
              <a:defRPr>
                <a:solidFill>
                  <a:schemeClr val="tx1"/>
                </a:solidFill>
                <a:latin typeface="Arial" charset="0"/>
                <a:cs typeface="Arial" charset="0"/>
              </a:defRPr>
            </a:lvl6pPr>
            <a:lvl7pPr marL="2200275" fontAlgn="base">
              <a:spcBef>
                <a:spcPct val="0"/>
              </a:spcBef>
              <a:spcAft>
                <a:spcPct val="0"/>
              </a:spcAft>
              <a:defRPr>
                <a:solidFill>
                  <a:schemeClr val="tx1"/>
                </a:solidFill>
                <a:latin typeface="Arial" charset="0"/>
                <a:cs typeface="Arial" charset="0"/>
              </a:defRPr>
            </a:lvl7pPr>
            <a:lvl8pPr marL="2657475" fontAlgn="base">
              <a:spcBef>
                <a:spcPct val="0"/>
              </a:spcBef>
              <a:spcAft>
                <a:spcPct val="0"/>
              </a:spcAft>
              <a:defRPr>
                <a:solidFill>
                  <a:schemeClr val="tx1"/>
                </a:solidFill>
                <a:latin typeface="Arial" charset="0"/>
                <a:cs typeface="Arial" charset="0"/>
              </a:defRPr>
            </a:lvl8pPr>
            <a:lvl9pPr marL="3114675" fontAlgn="base">
              <a:spcBef>
                <a:spcPct val="0"/>
              </a:spcBef>
              <a:spcAft>
                <a:spcPct val="0"/>
              </a:spcAft>
              <a:defRPr>
                <a:solidFill>
                  <a:schemeClr val="tx1"/>
                </a:solidFill>
                <a:latin typeface="Arial" charset="0"/>
                <a:cs typeface="Arial" charset="0"/>
              </a:defRPr>
            </a:lvl9pPr>
          </a:lstStyle>
          <a:p>
            <a:r>
              <a:rPr lang="nl-NL" altLang="nl-NL" sz="1000" dirty="0">
                <a:solidFill>
                  <a:srgbClr val="CC0000"/>
                </a:solidFill>
                <a:latin typeface="Georgia" pitchFamily="18" charset="0"/>
              </a:rPr>
              <a:t>faculteit rechtsgeleerdheid</a:t>
            </a:r>
          </a:p>
        </p:txBody>
      </p:sp>
      <p:sp>
        <p:nvSpPr>
          <p:cNvPr id="1035" name="tb_Department"/>
          <p:cNvSpPr txBox="1">
            <a:spLocks noChangeArrowheads="1"/>
          </p:cNvSpPr>
          <p:nvPr/>
        </p:nvSpPr>
        <p:spPr bwMode="auto">
          <a:xfrm>
            <a:off x="5811838" y="341313"/>
            <a:ext cx="1800225" cy="417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a:solidFill>
                  <a:schemeClr val="tx1"/>
                </a:solidFill>
                <a:latin typeface="Arial" charset="0"/>
                <a:cs typeface="Arial" charset="0"/>
              </a:defRPr>
            </a:lvl1pPr>
            <a:lvl2pPr marL="320675">
              <a:defRPr>
                <a:solidFill>
                  <a:schemeClr val="tx1"/>
                </a:solidFill>
                <a:latin typeface="Arial" charset="0"/>
                <a:cs typeface="Arial" charset="0"/>
              </a:defRPr>
            </a:lvl2pPr>
            <a:lvl3pPr marL="642938">
              <a:defRPr>
                <a:solidFill>
                  <a:schemeClr val="tx1"/>
                </a:solidFill>
                <a:latin typeface="Arial" charset="0"/>
                <a:cs typeface="Arial" charset="0"/>
              </a:defRPr>
            </a:lvl3pPr>
            <a:lvl4pPr marL="963613">
              <a:defRPr>
                <a:solidFill>
                  <a:schemeClr val="tx1"/>
                </a:solidFill>
                <a:latin typeface="Arial" charset="0"/>
                <a:cs typeface="Arial" charset="0"/>
              </a:defRPr>
            </a:lvl4pPr>
            <a:lvl5pPr marL="1285875">
              <a:defRPr>
                <a:solidFill>
                  <a:schemeClr val="tx1"/>
                </a:solidFill>
                <a:latin typeface="Arial" charset="0"/>
                <a:cs typeface="Arial" charset="0"/>
              </a:defRPr>
            </a:lvl5pPr>
            <a:lvl6pPr marL="1743075" fontAlgn="base">
              <a:spcBef>
                <a:spcPct val="0"/>
              </a:spcBef>
              <a:spcAft>
                <a:spcPct val="0"/>
              </a:spcAft>
              <a:defRPr>
                <a:solidFill>
                  <a:schemeClr val="tx1"/>
                </a:solidFill>
                <a:latin typeface="Arial" charset="0"/>
                <a:cs typeface="Arial" charset="0"/>
              </a:defRPr>
            </a:lvl6pPr>
            <a:lvl7pPr marL="2200275" fontAlgn="base">
              <a:spcBef>
                <a:spcPct val="0"/>
              </a:spcBef>
              <a:spcAft>
                <a:spcPct val="0"/>
              </a:spcAft>
              <a:defRPr>
                <a:solidFill>
                  <a:schemeClr val="tx1"/>
                </a:solidFill>
                <a:latin typeface="Arial" charset="0"/>
                <a:cs typeface="Arial" charset="0"/>
              </a:defRPr>
            </a:lvl7pPr>
            <a:lvl8pPr marL="2657475" fontAlgn="base">
              <a:spcBef>
                <a:spcPct val="0"/>
              </a:spcBef>
              <a:spcAft>
                <a:spcPct val="0"/>
              </a:spcAft>
              <a:defRPr>
                <a:solidFill>
                  <a:schemeClr val="tx1"/>
                </a:solidFill>
                <a:latin typeface="Arial" charset="0"/>
                <a:cs typeface="Arial" charset="0"/>
              </a:defRPr>
            </a:lvl8pPr>
            <a:lvl9pPr marL="3114675" fontAlgn="base">
              <a:spcBef>
                <a:spcPct val="0"/>
              </a:spcBef>
              <a:spcAft>
                <a:spcPct val="0"/>
              </a:spcAft>
              <a:defRPr>
                <a:solidFill>
                  <a:schemeClr val="tx1"/>
                </a:solidFill>
                <a:latin typeface="Arial" charset="0"/>
                <a:cs typeface="Arial" charset="0"/>
              </a:defRPr>
            </a:lvl9pPr>
          </a:lstStyle>
          <a:p>
            <a:r>
              <a:rPr lang="nl-NL" altLang="nl-NL" sz="1000" dirty="0">
                <a:solidFill>
                  <a:srgbClr val="CC0000"/>
                </a:solidFill>
                <a:latin typeface="Georgia" pitchFamily="18" charset="0"/>
              </a:rPr>
              <a:t>handelsrecht en arbeidsrecht</a:t>
            </a:r>
          </a:p>
        </p:txBody>
      </p:sp>
    </p:spTree>
  </p:cSld>
  <p:clrMap bg1="lt1" tx1="dk1" bg2="lt2" tx2="dk2" accent1="accent1" accent2="accent2" accent3="accent3" accent4="accent4" accent5="accent5" accent6="accent6" hlink="hlink" folHlink="folHlink"/>
  <p:sldLayoutIdLst>
    <p:sldLayoutId id="2147483649"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hf hdr="0" ftr="0" dt="0"/>
  <p:txStyles>
    <p:titleStyle>
      <a:lvl1pPr algn="l" rtl="0" fontAlgn="base">
        <a:spcBef>
          <a:spcPct val="0"/>
        </a:spcBef>
        <a:spcAft>
          <a:spcPct val="0"/>
        </a:spcAft>
        <a:defRPr sz="4200">
          <a:solidFill>
            <a:schemeClr val="tx1"/>
          </a:solidFill>
          <a:latin typeface="+mj-lt"/>
          <a:ea typeface="+mj-ea"/>
          <a:cs typeface="+mj-cs"/>
        </a:defRPr>
      </a:lvl1pPr>
      <a:lvl2pPr algn="l" rtl="0" fontAlgn="base">
        <a:spcBef>
          <a:spcPct val="0"/>
        </a:spcBef>
        <a:spcAft>
          <a:spcPct val="0"/>
        </a:spcAft>
        <a:defRPr sz="4200">
          <a:solidFill>
            <a:schemeClr val="tx1"/>
          </a:solidFill>
          <a:latin typeface="Verdana" pitchFamily="34" charset="0"/>
          <a:cs typeface="Arial" charset="0"/>
        </a:defRPr>
      </a:lvl2pPr>
      <a:lvl3pPr algn="l" rtl="0" fontAlgn="base">
        <a:spcBef>
          <a:spcPct val="0"/>
        </a:spcBef>
        <a:spcAft>
          <a:spcPct val="0"/>
        </a:spcAft>
        <a:defRPr sz="4200">
          <a:solidFill>
            <a:schemeClr val="tx1"/>
          </a:solidFill>
          <a:latin typeface="Verdana" pitchFamily="34" charset="0"/>
          <a:cs typeface="Arial" charset="0"/>
        </a:defRPr>
      </a:lvl3pPr>
      <a:lvl4pPr algn="l" rtl="0" fontAlgn="base">
        <a:spcBef>
          <a:spcPct val="0"/>
        </a:spcBef>
        <a:spcAft>
          <a:spcPct val="0"/>
        </a:spcAft>
        <a:defRPr sz="4200">
          <a:solidFill>
            <a:schemeClr val="tx1"/>
          </a:solidFill>
          <a:latin typeface="Verdana" pitchFamily="34" charset="0"/>
          <a:cs typeface="Arial" charset="0"/>
        </a:defRPr>
      </a:lvl4pPr>
      <a:lvl5pPr algn="l" rtl="0" fontAlgn="base">
        <a:spcBef>
          <a:spcPct val="0"/>
        </a:spcBef>
        <a:spcAft>
          <a:spcPct val="0"/>
        </a:spcAft>
        <a:defRPr sz="4200">
          <a:solidFill>
            <a:schemeClr val="tx1"/>
          </a:solidFill>
          <a:latin typeface="Verdana" pitchFamily="34" charset="0"/>
          <a:cs typeface="Arial" charset="0"/>
        </a:defRPr>
      </a:lvl5pPr>
      <a:lvl6pPr marL="457200" algn="l" rtl="0" fontAlgn="base">
        <a:spcBef>
          <a:spcPct val="0"/>
        </a:spcBef>
        <a:spcAft>
          <a:spcPct val="0"/>
        </a:spcAft>
        <a:defRPr sz="4200">
          <a:solidFill>
            <a:schemeClr val="tx1"/>
          </a:solidFill>
          <a:latin typeface="Verdana" pitchFamily="34" charset="0"/>
          <a:cs typeface="Arial" charset="0"/>
        </a:defRPr>
      </a:lvl6pPr>
      <a:lvl7pPr marL="914400" algn="l" rtl="0" fontAlgn="base">
        <a:spcBef>
          <a:spcPct val="0"/>
        </a:spcBef>
        <a:spcAft>
          <a:spcPct val="0"/>
        </a:spcAft>
        <a:defRPr sz="4200">
          <a:solidFill>
            <a:schemeClr val="tx1"/>
          </a:solidFill>
          <a:latin typeface="Verdana" pitchFamily="34" charset="0"/>
          <a:cs typeface="Arial" charset="0"/>
        </a:defRPr>
      </a:lvl7pPr>
      <a:lvl8pPr marL="1371600" algn="l" rtl="0" fontAlgn="base">
        <a:spcBef>
          <a:spcPct val="0"/>
        </a:spcBef>
        <a:spcAft>
          <a:spcPct val="0"/>
        </a:spcAft>
        <a:defRPr sz="4200">
          <a:solidFill>
            <a:schemeClr val="tx1"/>
          </a:solidFill>
          <a:latin typeface="Verdana" pitchFamily="34" charset="0"/>
          <a:cs typeface="Arial" charset="0"/>
        </a:defRPr>
      </a:lvl8pPr>
      <a:lvl9pPr marL="1828800" algn="l" rtl="0" fontAlgn="base">
        <a:spcBef>
          <a:spcPct val="0"/>
        </a:spcBef>
        <a:spcAft>
          <a:spcPct val="0"/>
        </a:spcAft>
        <a:defRPr sz="4200">
          <a:solidFill>
            <a:schemeClr val="tx1"/>
          </a:solidFill>
          <a:latin typeface="Verdana" pitchFamily="34" charset="0"/>
          <a:cs typeface="Arial" charset="0"/>
        </a:defRPr>
      </a:lvl9pPr>
    </p:titleStyle>
    <p:bodyStyle>
      <a:lvl1pPr marL="249238" indent="-249238" algn="l" rtl="0" fontAlgn="base">
        <a:spcBef>
          <a:spcPct val="20000"/>
        </a:spcBef>
        <a:spcAft>
          <a:spcPct val="0"/>
        </a:spcAft>
        <a:buFont typeface="Verdana" pitchFamily="34" charset="0"/>
        <a:buChar char="›"/>
        <a:defRPr sz="2500">
          <a:solidFill>
            <a:schemeClr val="tx1"/>
          </a:solidFill>
          <a:latin typeface="+mn-lt"/>
          <a:ea typeface="+mn-ea"/>
          <a:cs typeface="+mn-cs"/>
        </a:defRPr>
      </a:lvl1pPr>
      <a:lvl2pPr marL="501650" indent="-250825" algn="l" rtl="0" fontAlgn="base">
        <a:spcBef>
          <a:spcPct val="20000"/>
        </a:spcBef>
        <a:spcAft>
          <a:spcPct val="0"/>
        </a:spcAft>
        <a:buSzPct val="50000"/>
        <a:buFont typeface="Wingdings" pitchFamily="2" charset="2"/>
        <a:buChar char="§"/>
        <a:defRPr sz="2500">
          <a:solidFill>
            <a:schemeClr val="tx1"/>
          </a:solidFill>
          <a:latin typeface="+mn-lt"/>
          <a:cs typeface="+mn-cs"/>
        </a:defRPr>
      </a:lvl2pPr>
      <a:lvl3pPr marL="744538" indent="-242888" algn="l" rtl="0" fontAlgn="base">
        <a:spcBef>
          <a:spcPct val="20000"/>
        </a:spcBef>
        <a:spcAft>
          <a:spcPct val="0"/>
        </a:spcAft>
        <a:buSzPct val="85000"/>
        <a:buFont typeface="Courier New" pitchFamily="49" charset="0"/>
        <a:buChar char="-"/>
        <a:defRPr sz="2500">
          <a:solidFill>
            <a:schemeClr val="tx1"/>
          </a:solidFill>
          <a:latin typeface="+mn-lt"/>
          <a:cs typeface="+mn-cs"/>
        </a:defRPr>
      </a:lvl3pPr>
      <a:lvl4pPr marL="1009650" indent="-263525" algn="l" rtl="0" fontAlgn="base">
        <a:spcBef>
          <a:spcPct val="20000"/>
        </a:spcBef>
        <a:spcAft>
          <a:spcPct val="0"/>
        </a:spcAft>
        <a:buFont typeface="Courier New" pitchFamily="49" charset="0"/>
        <a:buChar char="-"/>
        <a:defRPr sz="2500">
          <a:solidFill>
            <a:schemeClr val="tx1"/>
          </a:solidFill>
          <a:latin typeface="+mn-lt"/>
          <a:cs typeface="+mn-cs"/>
        </a:defRPr>
      </a:lvl4pPr>
      <a:lvl5pPr marL="1260475" indent="-249238" algn="l" rtl="0" fontAlgn="base">
        <a:spcBef>
          <a:spcPct val="20000"/>
        </a:spcBef>
        <a:spcAft>
          <a:spcPct val="0"/>
        </a:spcAft>
        <a:buFont typeface="Courier New" pitchFamily="49" charset="0"/>
        <a:buChar char="-"/>
        <a:defRPr sz="2500">
          <a:solidFill>
            <a:schemeClr val="tx1"/>
          </a:solidFill>
          <a:latin typeface="+mn-lt"/>
          <a:cs typeface="+mn-cs"/>
        </a:defRPr>
      </a:lvl5pPr>
      <a:lvl6pPr marL="1717675" indent="-249238" algn="l" rtl="0" fontAlgn="base">
        <a:spcBef>
          <a:spcPct val="20000"/>
        </a:spcBef>
        <a:spcAft>
          <a:spcPct val="0"/>
        </a:spcAft>
        <a:buFont typeface="Courier New" pitchFamily="49" charset="0"/>
        <a:buChar char="-"/>
        <a:defRPr sz="2500">
          <a:solidFill>
            <a:schemeClr val="tx1"/>
          </a:solidFill>
          <a:latin typeface="+mn-lt"/>
          <a:cs typeface="+mn-cs"/>
        </a:defRPr>
      </a:lvl6pPr>
      <a:lvl7pPr marL="2174875" indent="-249238" algn="l" rtl="0" fontAlgn="base">
        <a:spcBef>
          <a:spcPct val="20000"/>
        </a:spcBef>
        <a:spcAft>
          <a:spcPct val="0"/>
        </a:spcAft>
        <a:buFont typeface="Courier New" pitchFamily="49" charset="0"/>
        <a:buChar char="-"/>
        <a:defRPr sz="2500">
          <a:solidFill>
            <a:schemeClr val="tx1"/>
          </a:solidFill>
          <a:latin typeface="+mn-lt"/>
          <a:cs typeface="+mn-cs"/>
        </a:defRPr>
      </a:lvl7pPr>
      <a:lvl8pPr marL="2632075" indent="-249238" algn="l" rtl="0" fontAlgn="base">
        <a:spcBef>
          <a:spcPct val="20000"/>
        </a:spcBef>
        <a:spcAft>
          <a:spcPct val="0"/>
        </a:spcAft>
        <a:buFont typeface="Courier New" pitchFamily="49" charset="0"/>
        <a:buChar char="-"/>
        <a:defRPr sz="2500">
          <a:solidFill>
            <a:schemeClr val="tx1"/>
          </a:solidFill>
          <a:latin typeface="+mn-lt"/>
          <a:cs typeface="+mn-cs"/>
        </a:defRPr>
      </a:lvl8pPr>
      <a:lvl9pPr marL="3089275" indent="-249238" algn="l" rtl="0" fontAlgn="base">
        <a:spcBef>
          <a:spcPct val="20000"/>
        </a:spcBef>
        <a:spcAft>
          <a:spcPct val="0"/>
        </a:spcAft>
        <a:buFont typeface="Courier New" pitchFamily="49" charset="0"/>
        <a:buChar char="-"/>
        <a:defRPr sz="2500">
          <a:solidFill>
            <a:schemeClr val="tx1"/>
          </a:solidFill>
          <a:latin typeface="+mn-lt"/>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bwMode="auto">
          <a:xfrm>
            <a:off x="0" y="2230438"/>
            <a:ext cx="9140825" cy="431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2091" tIns="45717" rIns="267843" bIns="45717" numCol="1" anchor="t" anchorCtr="0" compatLnSpc="1">
            <a:prstTxWarp prst="textNoShape">
              <a:avLst/>
            </a:prstTxWarp>
          </a:bodyPr>
          <a:lstStyle/>
          <a:p>
            <a:pPr lvl="0"/>
            <a:r>
              <a:rPr lang="nl-NL" altLang="nl-NL" dirty="0"/>
              <a:t>Click </a:t>
            </a:r>
            <a:r>
              <a:rPr lang="nl-NL" altLang="nl-NL" dirty="0" err="1"/>
              <a:t>to</a:t>
            </a:r>
            <a:r>
              <a:rPr lang="nl-NL" altLang="nl-NL" dirty="0"/>
              <a:t> </a:t>
            </a:r>
            <a:r>
              <a:rPr lang="nl-NL" altLang="nl-NL" dirty="0" err="1"/>
              <a:t>edit</a:t>
            </a:r>
            <a:r>
              <a:rPr lang="nl-NL" altLang="nl-NL" dirty="0"/>
              <a:t> Master </a:t>
            </a:r>
            <a:r>
              <a:rPr lang="nl-NL" altLang="nl-NL" dirty="0" err="1"/>
              <a:t>text</a:t>
            </a:r>
            <a:r>
              <a:rPr lang="nl-NL" altLang="nl-NL" dirty="0"/>
              <a:t> </a:t>
            </a:r>
            <a:r>
              <a:rPr lang="nl-NL" altLang="nl-NL" dirty="0" err="1"/>
              <a:t>styles</a:t>
            </a:r>
            <a:endParaRPr lang="nl-NL" altLang="nl-NL" dirty="0"/>
          </a:p>
          <a:p>
            <a:pPr lvl="1"/>
            <a:r>
              <a:rPr lang="nl-NL" altLang="nl-NL" dirty="0"/>
              <a:t>Second level</a:t>
            </a:r>
          </a:p>
          <a:p>
            <a:pPr lvl="0"/>
            <a:r>
              <a:rPr lang="nl-NL" altLang="nl-NL" dirty="0" err="1"/>
              <a:t>Third</a:t>
            </a:r>
            <a:r>
              <a:rPr lang="nl-NL" altLang="nl-NL" dirty="0"/>
              <a:t> level</a:t>
            </a:r>
          </a:p>
          <a:p>
            <a:pPr lvl="1"/>
            <a:r>
              <a:rPr lang="nl-NL" altLang="nl-NL" dirty="0" err="1"/>
              <a:t>Fourth</a:t>
            </a:r>
            <a:r>
              <a:rPr lang="nl-NL" altLang="nl-NL" dirty="0"/>
              <a:t> level</a:t>
            </a:r>
          </a:p>
          <a:p>
            <a:pPr lvl="2"/>
            <a:r>
              <a:rPr lang="nl-NL" altLang="nl-NL" dirty="0" err="1"/>
              <a:t>Fifth</a:t>
            </a:r>
            <a:r>
              <a:rPr lang="nl-NL" altLang="nl-NL" dirty="0"/>
              <a:t> level</a:t>
            </a:r>
          </a:p>
        </p:txBody>
      </p:sp>
      <p:sp>
        <p:nvSpPr>
          <p:cNvPr id="5127" name="Rectangle 7"/>
          <p:cNvSpPr>
            <a:spLocks noChangeArrowheads="1"/>
          </p:cNvSpPr>
          <p:nvPr/>
        </p:nvSpPr>
        <p:spPr bwMode="auto">
          <a:xfrm>
            <a:off x="0" y="1017588"/>
            <a:ext cx="9140825" cy="266700"/>
          </a:xfrm>
          <a:prstGeom prst="rect">
            <a:avLst/>
          </a:prstGeom>
          <a:solidFill>
            <a:srgbClr val="CC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dirty="0"/>
          </a:p>
        </p:txBody>
      </p:sp>
      <p:sp>
        <p:nvSpPr>
          <p:cNvPr id="5133" name="shape_Transparantie"/>
          <p:cNvSpPr>
            <a:spLocks noChangeArrowheads="1"/>
          </p:cNvSpPr>
          <p:nvPr/>
        </p:nvSpPr>
        <p:spPr bwMode="auto">
          <a:xfrm>
            <a:off x="127000" y="0"/>
            <a:ext cx="254000" cy="1017588"/>
          </a:xfrm>
          <a:prstGeom prst="rect">
            <a:avLst/>
          </a:prstGeom>
          <a:gradFill rotWithShape="1">
            <a:gsLst>
              <a:gs pos="0">
                <a:srgbClr val="FFFFFF"/>
              </a:gs>
              <a:gs pos="100000">
                <a:srgbClr val="FFFFFF">
                  <a:gamma/>
                  <a:shade val="45882"/>
                  <a:invGamma/>
                  <a:alpha val="0"/>
                </a:srgb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dirty="0"/>
          </a:p>
        </p:txBody>
      </p:sp>
      <p:sp>
        <p:nvSpPr>
          <p:cNvPr id="5134" name="shape_TransFollower"/>
          <p:cNvSpPr>
            <a:spLocks noChangeArrowheads="1"/>
          </p:cNvSpPr>
          <p:nvPr/>
        </p:nvSpPr>
        <p:spPr bwMode="auto">
          <a:xfrm>
            <a:off x="0" y="0"/>
            <a:ext cx="127000" cy="101758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dirty="0"/>
          </a:p>
        </p:txBody>
      </p:sp>
      <p:pic>
        <p:nvPicPr>
          <p:cNvPr id="5131" name="LogoSlash_01" descr="SLASHTRANS"/>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165475" y="392113"/>
            <a:ext cx="414338" cy="473075"/>
          </a:xfrm>
          <a:prstGeom prst="rect">
            <a:avLst/>
          </a:prstGeom>
          <a:noFill/>
          <a:extLst>
            <a:ext uri="{909E8E84-426E-40DD-AFC4-6F175D3DCCD1}">
              <a14:hiddenFill xmlns:a14="http://schemas.microsoft.com/office/drawing/2010/main">
                <a:solidFill>
                  <a:srgbClr val="FFFFFF"/>
                </a:solidFill>
              </a14:hiddenFill>
            </a:ext>
          </a:extLst>
        </p:spPr>
      </p:pic>
      <p:pic>
        <p:nvPicPr>
          <p:cNvPr id="5132" name="LogoSlash_02" descr="SLASHTRANS"/>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286375" y="392113"/>
            <a:ext cx="415925" cy="473075"/>
          </a:xfrm>
          <a:prstGeom prst="rect">
            <a:avLst/>
          </a:prstGeom>
          <a:noFill/>
          <a:extLst>
            <a:ext uri="{909E8E84-426E-40DD-AFC4-6F175D3DCCD1}">
              <a14:hiddenFill xmlns:a14="http://schemas.microsoft.com/office/drawing/2010/main">
                <a:solidFill>
                  <a:srgbClr val="FFFFFF"/>
                </a:solidFill>
              </a14:hiddenFill>
            </a:ext>
          </a:extLst>
        </p:spPr>
      </p:pic>
      <p:sp>
        <p:nvSpPr>
          <p:cNvPr id="5135" name="Rectangle 15"/>
          <p:cNvSpPr>
            <a:spLocks noGrp="1" noChangeArrowheads="1"/>
          </p:cNvSpPr>
          <p:nvPr>
            <p:ph type="sldNum" sz="quarter" idx="4"/>
          </p:nvPr>
        </p:nvSpPr>
        <p:spPr bwMode="auto">
          <a:xfrm>
            <a:off x="8312150" y="1079500"/>
            <a:ext cx="270908"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spAutoFit/>
          </a:bodyPr>
          <a:lstStyle>
            <a:lvl1pPr>
              <a:defRPr sz="900">
                <a:solidFill>
                  <a:schemeClr val="bg1"/>
                </a:solidFill>
                <a:latin typeface="+mn-lt"/>
              </a:defRPr>
            </a:lvl1pPr>
          </a:lstStyle>
          <a:p>
            <a:fld id="{C67A6D8E-CB5B-484A-8A31-F13702E7CC75}" type="slidenum">
              <a:rPr lang="nl-NL" altLang="nl-NL"/>
              <a:pPr/>
              <a:t>‹nr.›</a:t>
            </a:fld>
            <a:endParaRPr lang="nl-NL" altLang="nl-NL" dirty="0"/>
          </a:p>
        </p:txBody>
      </p:sp>
      <p:sp>
        <p:nvSpPr>
          <p:cNvPr id="5136" name="Rectangle 16"/>
          <p:cNvSpPr>
            <a:spLocks noGrp="1" noChangeArrowheads="1"/>
          </p:cNvSpPr>
          <p:nvPr>
            <p:ph type="title"/>
          </p:nvPr>
        </p:nvSpPr>
        <p:spPr bwMode="auto">
          <a:xfrm>
            <a:off x="0" y="1341438"/>
            <a:ext cx="9140825"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2800" tIns="45720" rIns="270000" bIns="45720" numCol="1" anchor="ctr" anchorCtr="0" compatLnSpc="1">
            <a:prstTxWarp prst="textNoShape">
              <a:avLst/>
            </a:prstTxWarp>
          </a:bodyPr>
          <a:lstStyle/>
          <a:p>
            <a:pPr lvl="0"/>
            <a:r>
              <a:rPr lang="nl-NL" altLang="nl-NL" dirty="0"/>
              <a:t>Click </a:t>
            </a:r>
            <a:r>
              <a:rPr lang="nl-NL" altLang="nl-NL" dirty="0" err="1"/>
              <a:t>to</a:t>
            </a:r>
            <a:r>
              <a:rPr lang="nl-NL" altLang="nl-NL" dirty="0"/>
              <a:t> </a:t>
            </a:r>
            <a:r>
              <a:rPr lang="nl-NL" altLang="nl-NL" dirty="0" err="1"/>
              <a:t>edit</a:t>
            </a:r>
            <a:r>
              <a:rPr lang="nl-NL" altLang="nl-NL" dirty="0"/>
              <a:t> Master </a:t>
            </a:r>
            <a:r>
              <a:rPr lang="nl-NL" altLang="nl-NL" dirty="0" err="1"/>
              <a:t>title</a:t>
            </a:r>
            <a:r>
              <a:rPr lang="nl-NL" altLang="nl-NL" dirty="0"/>
              <a:t> </a:t>
            </a:r>
            <a:r>
              <a:rPr lang="nl-NL" altLang="nl-NL" dirty="0" err="1"/>
              <a:t>style</a:t>
            </a:r>
            <a:endParaRPr lang="nl-NL" altLang="nl-NL" dirty="0"/>
          </a:p>
        </p:txBody>
      </p:sp>
      <p:sp>
        <p:nvSpPr>
          <p:cNvPr id="5137" name="Text Box 17"/>
          <p:cNvSpPr txBox="1">
            <a:spLocks noChangeArrowheads="1"/>
          </p:cNvSpPr>
          <p:nvPr/>
        </p:nvSpPr>
        <p:spPr bwMode="auto">
          <a:xfrm>
            <a:off x="8204200" y="1079500"/>
            <a:ext cx="52900"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spcBef>
                <a:spcPct val="50000"/>
              </a:spcBef>
            </a:pPr>
            <a:r>
              <a:rPr lang="nl-NL" altLang="nl-NL" sz="900" dirty="0">
                <a:solidFill>
                  <a:schemeClr val="bg1"/>
                </a:solidFill>
                <a:latin typeface="Verdana" pitchFamily="34" charset="0"/>
              </a:rPr>
              <a:t>|</a:t>
            </a:r>
          </a:p>
        </p:txBody>
      </p:sp>
      <p:sp>
        <p:nvSpPr>
          <p:cNvPr id="5128" name="tbDate"/>
          <p:cNvSpPr txBox="1">
            <a:spLocks noChangeArrowheads="1"/>
          </p:cNvSpPr>
          <p:nvPr/>
        </p:nvSpPr>
        <p:spPr bwMode="auto">
          <a:xfrm>
            <a:off x="7056683" y="1079500"/>
            <a:ext cx="1123705"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a:solidFill>
                  <a:schemeClr val="tx1"/>
                </a:solidFill>
                <a:latin typeface="Arial" charset="0"/>
                <a:cs typeface="Arial" charset="0"/>
              </a:defRPr>
            </a:lvl1pPr>
            <a:lvl2pPr marL="320675">
              <a:defRPr>
                <a:solidFill>
                  <a:schemeClr val="tx1"/>
                </a:solidFill>
                <a:latin typeface="Arial" charset="0"/>
                <a:cs typeface="Arial" charset="0"/>
              </a:defRPr>
            </a:lvl2pPr>
            <a:lvl3pPr marL="642938">
              <a:defRPr>
                <a:solidFill>
                  <a:schemeClr val="tx1"/>
                </a:solidFill>
                <a:latin typeface="Arial" charset="0"/>
                <a:cs typeface="Arial" charset="0"/>
              </a:defRPr>
            </a:lvl3pPr>
            <a:lvl4pPr marL="963613">
              <a:defRPr>
                <a:solidFill>
                  <a:schemeClr val="tx1"/>
                </a:solidFill>
                <a:latin typeface="Arial" charset="0"/>
                <a:cs typeface="Arial" charset="0"/>
              </a:defRPr>
            </a:lvl4pPr>
            <a:lvl5pPr marL="1285875">
              <a:defRPr>
                <a:solidFill>
                  <a:schemeClr val="tx1"/>
                </a:solidFill>
                <a:latin typeface="Arial" charset="0"/>
                <a:cs typeface="Arial" charset="0"/>
              </a:defRPr>
            </a:lvl5pPr>
            <a:lvl6pPr marL="1743075" fontAlgn="base">
              <a:spcBef>
                <a:spcPct val="0"/>
              </a:spcBef>
              <a:spcAft>
                <a:spcPct val="0"/>
              </a:spcAft>
              <a:defRPr>
                <a:solidFill>
                  <a:schemeClr val="tx1"/>
                </a:solidFill>
                <a:latin typeface="Arial" charset="0"/>
                <a:cs typeface="Arial" charset="0"/>
              </a:defRPr>
            </a:lvl6pPr>
            <a:lvl7pPr marL="2200275" fontAlgn="base">
              <a:spcBef>
                <a:spcPct val="0"/>
              </a:spcBef>
              <a:spcAft>
                <a:spcPct val="0"/>
              </a:spcAft>
              <a:defRPr>
                <a:solidFill>
                  <a:schemeClr val="tx1"/>
                </a:solidFill>
                <a:latin typeface="Arial" charset="0"/>
                <a:cs typeface="Arial" charset="0"/>
              </a:defRPr>
            </a:lvl7pPr>
            <a:lvl8pPr marL="2657475" fontAlgn="base">
              <a:spcBef>
                <a:spcPct val="0"/>
              </a:spcBef>
              <a:spcAft>
                <a:spcPct val="0"/>
              </a:spcAft>
              <a:defRPr>
                <a:solidFill>
                  <a:schemeClr val="tx1"/>
                </a:solidFill>
                <a:latin typeface="Arial" charset="0"/>
                <a:cs typeface="Arial" charset="0"/>
              </a:defRPr>
            </a:lvl8pPr>
            <a:lvl9pPr marL="3114675" fontAlgn="base">
              <a:spcBef>
                <a:spcPct val="0"/>
              </a:spcBef>
              <a:spcAft>
                <a:spcPct val="0"/>
              </a:spcAft>
              <a:defRPr>
                <a:solidFill>
                  <a:schemeClr val="tx1"/>
                </a:solidFill>
                <a:latin typeface="Arial" charset="0"/>
                <a:cs typeface="Arial" charset="0"/>
              </a:defRPr>
            </a:lvl9pPr>
          </a:lstStyle>
          <a:p>
            <a:pPr algn="r">
              <a:spcBef>
                <a:spcPct val="50000"/>
              </a:spcBef>
            </a:pPr>
            <a:r>
              <a:rPr lang="nl-NL" altLang="nl-NL" sz="900" dirty="0">
                <a:solidFill>
                  <a:schemeClr val="bg1"/>
                </a:solidFill>
                <a:latin typeface="Verdana" pitchFamily="34" charset="0"/>
              </a:rPr>
              <a:t>Datum 04-09-2013</a:t>
            </a:r>
          </a:p>
        </p:txBody>
      </p:sp>
      <p:pic>
        <p:nvPicPr>
          <p:cNvPr id="2" name="RUGlogoTop"/>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527050" y="205232"/>
            <a:ext cx="2816808" cy="660400"/>
          </a:xfrm>
          <a:prstGeom prst="rect">
            <a:avLst/>
          </a:prstGeom>
        </p:spPr>
      </p:pic>
      <p:sp>
        <p:nvSpPr>
          <p:cNvPr id="5129" name="tb_Faculty"/>
          <p:cNvSpPr txBox="1">
            <a:spLocks noChangeArrowheads="1"/>
          </p:cNvSpPr>
          <p:nvPr/>
        </p:nvSpPr>
        <p:spPr bwMode="auto">
          <a:xfrm>
            <a:off x="3687763" y="338138"/>
            <a:ext cx="1508426"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a:solidFill>
                  <a:schemeClr val="tx1"/>
                </a:solidFill>
                <a:latin typeface="Arial" charset="0"/>
                <a:cs typeface="Arial" charset="0"/>
              </a:defRPr>
            </a:lvl1pPr>
            <a:lvl2pPr marL="320675">
              <a:defRPr>
                <a:solidFill>
                  <a:schemeClr val="tx1"/>
                </a:solidFill>
                <a:latin typeface="Arial" charset="0"/>
                <a:cs typeface="Arial" charset="0"/>
              </a:defRPr>
            </a:lvl2pPr>
            <a:lvl3pPr marL="642938">
              <a:defRPr>
                <a:solidFill>
                  <a:schemeClr val="tx1"/>
                </a:solidFill>
                <a:latin typeface="Arial" charset="0"/>
                <a:cs typeface="Arial" charset="0"/>
              </a:defRPr>
            </a:lvl3pPr>
            <a:lvl4pPr marL="963613">
              <a:defRPr>
                <a:solidFill>
                  <a:schemeClr val="tx1"/>
                </a:solidFill>
                <a:latin typeface="Arial" charset="0"/>
                <a:cs typeface="Arial" charset="0"/>
              </a:defRPr>
            </a:lvl4pPr>
            <a:lvl5pPr marL="1285875">
              <a:defRPr>
                <a:solidFill>
                  <a:schemeClr val="tx1"/>
                </a:solidFill>
                <a:latin typeface="Arial" charset="0"/>
                <a:cs typeface="Arial" charset="0"/>
              </a:defRPr>
            </a:lvl5pPr>
            <a:lvl6pPr marL="1743075" fontAlgn="base">
              <a:spcBef>
                <a:spcPct val="0"/>
              </a:spcBef>
              <a:spcAft>
                <a:spcPct val="0"/>
              </a:spcAft>
              <a:defRPr>
                <a:solidFill>
                  <a:schemeClr val="tx1"/>
                </a:solidFill>
                <a:latin typeface="Arial" charset="0"/>
                <a:cs typeface="Arial" charset="0"/>
              </a:defRPr>
            </a:lvl6pPr>
            <a:lvl7pPr marL="2200275" fontAlgn="base">
              <a:spcBef>
                <a:spcPct val="0"/>
              </a:spcBef>
              <a:spcAft>
                <a:spcPct val="0"/>
              </a:spcAft>
              <a:defRPr>
                <a:solidFill>
                  <a:schemeClr val="tx1"/>
                </a:solidFill>
                <a:latin typeface="Arial" charset="0"/>
                <a:cs typeface="Arial" charset="0"/>
              </a:defRPr>
            </a:lvl7pPr>
            <a:lvl8pPr marL="2657475" fontAlgn="base">
              <a:spcBef>
                <a:spcPct val="0"/>
              </a:spcBef>
              <a:spcAft>
                <a:spcPct val="0"/>
              </a:spcAft>
              <a:defRPr>
                <a:solidFill>
                  <a:schemeClr val="tx1"/>
                </a:solidFill>
                <a:latin typeface="Arial" charset="0"/>
                <a:cs typeface="Arial" charset="0"/>
              </a:defRPr>
            </a:lvl8pPr>
            <a:lvl9pPr marL="3114675" fontAlgn="base">
              <a:spcBef>
                <a:spcPct val="0"/>
              </a:spcBef>
              <a:spcAft>
                <a:spcPct val="0"/>
              </a:spcAft>
              <a:defRPr>
                <a:solidFill>
                  <a:schemeClr val="tx1"/>
                </a:solidFill>
                <a:latin typeface="Arial" charset="0"/>
                <a:cs typeface="Arial" charset="0"/>
              </a:defRPr>
            </a:lvl9pPr>
          </a:lstStyle>
          <a:p>
            <a:r>
              <a:rPr lang="nl-NL" altLang="nl-NL" sz="1000" dirty="0">
                <a:solidFill>
                  <a:srgbClr val="CC0000"/>
                </a:solidFill>
                <a:latin typeface="Georgia" pitchFamily="18" charset="0"/>
              </a:rPr>
              <a:t>faculteit rechtsgeleerdheid</a:t>
            </a:r>
          </a:p>
        </p:txBody>
      </p:sp>
      <p:sp>
        <p:nvSpPr>
          <p:cNvPr id="5130" name="tb_Department"/>
          <p:cNvSpPr txBox="1">
            <a:spLocks noChangeAspect="1" noChangeArrowheads="1"/>
          </p:cNvSpPr>
          <p:nvPr/>
        </p:nvSpPr>
        <p:spPr bwMode="auto">
          <a:xfrm>
            <a:off x="5811838" y="341313"/>
            <a:ext cx="1800225" cy="41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a:solidFill>
                  <a:schemeClr val="tx1"/>
                </a:solidFill>
                <a:latin typeface="Arial" charset="0"/>
                <a:cs typeface="Arial" charset="0"/>
              </a:defRPr>
            </a:lvl1pPr>
            <a:lvl2pPr marL="320675">
              <a:defRPr>
                <a:solidFill>
                  <a:schemeClr val="tx1"/>
                </a:solidFill>
                <a:latin typeface="Arial" charset="0"/>
                <a:cs typeface="Arial" charset="0"/>
              </a:defRPr>
            </a:lvl2pPr>
            <a:lvl3pPr marL="642938">
              <a:defRPr>
                <a:solidFill>
                  <a:schemeClr val="tx1"/>
                </a:solidFill>
                <a:latin typeface="Arial" charset="0"/>
                <a:cs typeface="Arial" charset="0"/>
              </a:defRPr>
            </a:lvl3pPr>
            <a:lvl4pPr marL="963613">
              <a:defRPr>
                <a:solidFill>
                  <a:schemeClr val="tx1"/>
                </a:solidFill>
                <a:latin typeface="Arial" charset="0"/>
                <a:cs typeface="Arial" charset="0"/>
              </a:defRPr>
            </a:lvl4pPr>
            <a:lvl5pPr marL="1285875">
              <a:defRPr>
                <a:solidFill>
                  <a:schemeClr val="tx1"/>
                </a:solidFill>
                <a:latin typeface="Arial" charset="0"/>
                <a:cs typeface="Arial" charset="0"/>
              </a:defRPr>
            </a:lvl5pPr>
            <a:lvl6pPr marL="1743075" fontAlgn="base">
              <a:spcBef>
                <a:spcPct val="0"/>
              </a:spcBef>
              <a:spcAft>
                <a:spcPct val="0"/>
              </a:spcAft>
              <a:defRPr>
                <a:solidFill>
                  <a:schemeClr val="tx1"/>
                </a:solidFill>
                <a:latin typeface="Arial" charset="0"/>
                <a:cs typeface="Arial" charset="0"/>
              </a:defRPr>
            </a:lvl6pPr>
            <a:lvl7pPr marL="2200275" fontAlgn="base">
              <a:spcBef>
                <a:spcPct val="0"/>
              </a:spcBef>
              <a:spcAft>
                <a:spcPct val="0"/>
              </a:spcAft>
              <a:defRPr>
                <a:solidFill>
                  <a:schemeClr val="tx1"/>
                </a:solidFill>
                <a:latin typeface="Arial" charset="0"/>
                <a:cs typeface="Arial" charset="0"/>
              </a:defRPr>
            </a:lvl7pPr>
            <a:lvl8pPr marL="2657475" fontAlgn="base">
              <a:spcBef>
                <a:spcPct val="0"/>
              </a:spcBef>
              <a:spcAft>
                <a:spcPct val="0"/>
              </a:spcAft>
              <a:defRPr>
                <a:solidFill>
                  <a:schemeClr val="tx1"/>
                </a:solidFill>
                <a:latin typeface="Arial" charset="0"/>
                <a:cs typeface="Arial" charset="0"/>
              </a:defRPr>
            </a:lvl8pPr>
            <a:lvl9pPr marL="3114675" fontAlgn="base">
              <a:spcBef>
                <a:spcPct val="0"/>
              </a:spcBef>
              <a:spcAft>
                <a:spcPct val="0"/>
              </a:spcAft>
              <a:defRPr>
                <a:solidFill>
                  <a:schemeClr val="tx1"/>
                </a:solidFill>
                <a:latin typeface="Arial" charset="0"/>
                <a:cs typeface="Arial" charset="0"/>
              </a:defRPr>
            </a:lvl9pPr>
          </a:lstStyle>
          <a:p>
            <a:r>
              <a:rPr lang="nl-NL" altLang="nl-NL" sz="1000" dirty="0">
                <a:solidFill>
                  <a:srgbClr val="CC0000"/>
                </a:solidFill>
                <a:latin typeface="Georgia" pitchFamily="18" charset="0"/>
              </a:rPr>
              <a:t>handelsrecht en arbeidsrecht</a:t>
            </a:r>
          </a:p>
        </p:txBody>
      </p:sp>
    </p:spTree>
  </p:cSld>
  <p:clrMap bg1="lt1" tx1="dk1" bg2="lt2" tx2="dk2" accent1="accent1" accent2="accent2" accent3="accent3" accent4="accent4" accent5="accent5" accent6="accent6" hlink="hlink" folHlink="folHlink"/>
  <p:sldLayoutIdLst>
    <p:sldLayoutId id="2147483651"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hdr="0" ftr="0" dt="0"/>
  <p:txStyles>
    <p:titleStyle>
      <a:lvl1pPr algn="l" rtl="0" fontAlgn="base">
        <a:spcBef>
          <a:spcPct val="0"/>
        </a:spcBef>
        <a:spcAft>
          <a:spcPct val="0"/>
        </a:spcAft>
        <a:defRPr sz="4200">
          <a:solidFill>
            <a:schemeClr val="tx2"/>
          </a:solidFill>
          <a:latin typeface="+mj-lt"/>
          <a:ea typeface="+mj-ea"/>
          <a:cs typeface="+mj-cs"/>
        </a:defRPr>
      </a:lvl1pPr>
      <a:lvl2pPr algn="l" rtl="0" fontAlgn="base">
        <a:spcBef>
          <a:spcPct val="0"/>
        </a:spcBef>
        <a:spcAft>
          <a:spcPct val="0"/>
        </a:spcAft>
        <a:defRPr sz="4200">
          <a:solidFill>
            <a:schemeClr val="tx2"/>
          </a:solidFill>
          <a:latin typeface="Verdana" pitchFamily="34" charset="0"/>
          <a:cs typeface="Arial" charset="0"/>
        </a:defRPr>
      </a:lvl2pPr>
      <a:lvl3pPr algn="l" rtl="0" fontAlgn="base">
        <a:spcBef>
          <a:spcPct val="0"/>
        </a:spcBef>
        <a:spcAft>
          <a:spcPct val="0"/>
        </a:spcAft>
        <a:defRPr sz="4200">
          <a:solidFill>
            <a:schemeClr val="tx2"/>
          </a:solidFill>
          <a:latin typeface="Verdana" pitchFamily="34" charset="0"/>
          <a:cs typeface="Arial" charset="0"/>
        </a:defRPr>
      </a:lvl3pPr>
      <a:lvl4pPr algn="l" rtl="0" fontAlgn="base">
        <a:spcBef>
          <a:spcPct val="0"/>
        </a:spcBef>
        <a:spcAft>
          <a:spcPct val="0"/>
        </a:spcAft>
        <a:defRPr sz="4200">
          <a:solidFill>
            <a:schemeClr val="tx2"/>
          </a:solidFill>
          <a:latin typeface="Verdana" pitchFamily="34" charset="0"/>
          <a:cs typeface="Arial" charset="0"/>
        </a:defRPr>
      </a:lvl4pPr>
      <a:lvl5pPr algn="l" rtl="0" fontAlgn="base">
        <a:spcBef>
          <a:spcPct val="0"/>
        </a:spcBef>
        <a:spcAft>
          <a:spcPct val="0"/>
        </a:spcAft>
        <a:defRPr sz="4200">
          <a:solidFill>
            <a:schemeClr val="tx2"/>
          </a:solidFill>
          <a:latin typeface="Verdana" pitchFamily="34" charset="0"/>
          <a:cs typeface="Arial" charset="0"/>
        </a:defRPr>
      </a:lvl5pPr>
      <a:lvl6pPr marL="457200" algn="l" rtl="0" fontAlgn="base">
        <a:spcBef>
          <a:spcPct val="0"/>
        </a:spcBef>
        <a:spcAft>
          <a:spcPct val="0"/>
        </a:spcAft>
        <a:defRPr sz="4200">
          <a:solidFill>
            <a:schemeClr val="tx2"/>
          </a:solidFill>
          <a:latin typeface="Verdana" pitchFamily="34" charset="0"/>
          <a:cs typeface="Arial" charset="0"/>
        </a:defRPr>
      </a:lvl6pPr>
      <a:lvl7pPr marL="914400" algn="l" rtl="0" fontAlgn="base">
        <a:spcBef>
          <a:spcPct val="0"/>
        </a:spcBef>
        <a:spcAft>
          <a:spcPct val="0"/>
        </a:spcAft>
        <a:defRPr sz="4200">
          <a:solidFill>
            <a:schemeClr val="tx2"/>
          </a:solidFill>
          <a:latin typeface="Verdana" pitchFamily="34" charset="0"/>
          <a:cs typeface="Arial" charset="0"/>
        </a:defRPr>
      </a:lvl7pPr>
      <a:lvl8pPr marL="1371600" algn="l" rtl="0" fontAlgn="base">
        <a:spcBef>
          <a:spcPct val="0"/>
        </a:spcBef>
        <a:spcAft>
          <a:spcPct val="0"/>
        </a:spcAft>
        <a:defRPr sz="4200">
          <a:solidFill>
            <a:schemeClr val="tx2"/>
          </a:solidFill>
          <a:latin typeface="Verdana" pitchFamily="34" charset="0"/>
          <a:cs typeface="Arial" charset="0"/>
        </a:defRPr>
      </a:lvl8pPr>
      <a:lvl9pPr marL="1828800" algn="l" rtl="0" fontAlgn="base">
        <a:spcBef>
          <a:spcPct val="0"/>
        </a:spcBef>
        <a:spcAft>
          <a:spcPct val="0"/>
        </a:spcAft>
        <a:defRPr sz="4200">
          <a:solidFill>
            <a:schemeClr val="tx2"/>
          </a:solidFill>
          <a:latin typeface="Verdana" pitchFamily="34" charset="0"/>
          <a:cs typeface="Arial" charset="0"/>
        </a:defRPr>
      </a:lvl9pPr>
    </p:titleStyle>
    <p:bodyStyle>
      <a:lvl1pPr marL="249238" indent="-249238" algn="l" rtl="0" fontAlgn="base">
        <a:spcBef>
          <a:spcPct val="20000"/>
        </a:spcBef>
        <a:spcAft>
          <a:spcPct val="0"/>
        </a:spcAft>
        <a:buFont typeface="Verdana" pitchFamily="34" charset="0"/>
        <a:buChar char="›"/>
        <a:defRPr sz="2500">
          <a:solidFill>
            <a:schemeClr val="tx1"/>
          </a:solidFill>
          <a:latin typeface="+mn-lt"/>
          <a:ea typeface="+mn-ea"/>
          <a:cs typeface="+mn-cs"/>
        </a:defRPr>
      </a:lvl1pPr>
      <a:lvl2pPr marL="517525" indent="-266700" algn="l" rtl="0" fontAlgn="base">
        <a:spcBef>
          <a:spcPct val="20000"/>
        </a:spcBef>
        <a:spcAft>
          <a:spcPct val="0"/>
        </a:spcAft>
        <a:buSzPct val="50000"/>
        <a:buFont typeface="Wingdings" pitchFamily="2" charset="2"/>
        <a:buChar char="§"/>
        <a:defRPr sz="2500">
          <a:solidFill>
            <a:schemeClr val="tx1"/>
          </a:solidFill>
          <a:latin typeface="+mn-lt"/>
          <a:cs typeface="+mn-cs"/>
        </a:defRPr>
      </a:lvl2pPr>
      <a:lvl3pPr marL="760413" indent="-241300" algn="l" rtl="0" fontAlgn="base">
        <a:spcBef>
          <a:spcPct val="20000"/>
        </a:spcBef>
        <a:spcAft>
          <a:spcPct val="0"/>
        </a:spcAft>
        <a:buFont typeface="Courier New" pitchFamily="49" charset="0"/>
        <a:buChar char="-"/>
        <a:defRPr sz="2500">
          <a:solidFill>
            <a:schemeClr val="tx1"/>
          </a:solidFill>
          <a:latin typeface="+mn-lt"/>
          <a:cs typeface="+mn-cs"/>
        </a:defRPr>
      </a:lvl3pPr>
      <a:lvl4pPr marL="1009650" indent="-249238" algn="l" rtl="0" fontAlgn="base">
        <a:spcBef>
          <a:spcPct val="20000"/>
        </a:spcBef>
        <a:spcAft>
          <a:spcPct val="0"/>
        </a:spcAft>
        <a:buFont typeface="Courier New" pitchFamily="49" charset="0"/>
        <a:buChar char="-"/>
        <a:defRPr sz="2500">
          <a:solidFill>
            <a:schemeClr val="tx1"/>
          </a:solidFill>
          <a:latin typeface="+mn-lt"/>
          <a:cs typeface="+mn-cs"/>
        </a:defRPr>
      </a:lvl4pPr>
      <a:lvl5pPr marL="1260475" indent="-249238" algn="l" rtl="0" fontAlgn="base">
        <a:spcBef>
          <a:spcPct val="20000"/>
        </a:spcBef>
        <a:spcAft>
          <a:spcPct val="0"/>
        </a:spcAft>
        <a:buFont typeface="Courier New" pitchFamily="49" charset="0"/>
        <a:buChar char="-"/>
        <a:defRPr sz="2500">
          <a:solidFill>
            <a:schemeClr val="tx1"/>
          </a:solidFill>
          <a:latin typeface="+mn-lt"/>
          <a:cs typeface="+mn-cs"/>
        </a:defRPr>
      </a:lvl5pPr>
      <a:lvl6pPr marL="1717675" indent="-249238" algn="l" rtl="0" fontAlgn="base">
        <a:spcBef>
          <a:spcPct val="20000"/>
        </a:spcBef>
        <a:spcAft>
          <a:spcPct val="0"/>
        </a:spcAft>
        <a:buFont typeface="Courier New" pitchFamily="49" charset="0"/>
        <a:buChar char="-"/>
        <a:defRPr sz="2500">
          <a:solidFill>
            <a:schemeClr val="tx1"/>
          </a:solidFill>
          <a:latin typeface="+mn-lt"/>
          <a:cs typeface="+mn-cs"/>
        </a:defRPr>
      </a:lvl6pPr>
      <a:lvl7pPr marL="2174875" indent="-249238" algn="l" rtl="0" fontAlgn="base">
        <a:spcBef>
          <a:spcPct val="20000"/>
        </a:spcBef>
        <a:spcAft>
          <a:spcPct val="0"/>
        </a:spcAft>
        <a:buFont typeface="Courier New" pitchFamily="49" charset="0"/>
        <a:buChar char="-"/>
        <a:defRPr sz="2500">
          <a:solidFill>
            <a:schemeClr val="tx1"/>
          </a:solidFill>
          <a:latin typeface="+mn-lt"/>
          <a:cs typeface="+mn-cs"/>
        </a:defRPr>
      </a:lvl7pPr>
      <a:lvl8pPr marL="2632075" indent="-249238" algn="l" rtl="0" fontAlgn="base">
        <a:spcBef>
          <a:spcPct val="20000"/>
        </a:spcBef>
        <a:spcAft>
          <a:spcPct val="0"/>
        </a:spcAft>
        <a:buFont typeface="Courier New" pitchFamily="49" charset="0"/>
        <a:buChar char="-"/>
        <a:defRPr sz="2500">
          <a:solidFill>
            <a:schemeClr val="tx1"/>
          </a:solidFill>
          <a:latin typeface="+mn-lt"/>
          <a:cs typeface="+mn-cs"/>
        </a:defRPr>
      </a:lvl8pPr>
      <a:lvl9pPr marL="3089275" indent="-249238" algn="l" rtl="0" fontAlgn="base">
        <a:spcBef>
          <a:spcPct val="20000"/>
        </a:spcBef>
        <a:spcAft>
          <a:spcPct val="0"/>
        </a:spcAft>
        <a:buFont typeface="Courier New" pitchFamily="49" charset="0"/>
        <a:buChar char="-"/>
        <a:defRPr sz="2500">
          <a:solidFill>
            <a:schemeClr val="tx1"/>
          </a:solidFill>
          <a:latin typeface="+mn-lt"/>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1" name="Rectangle 3"/>
          <p:cNvSpPr>
            <a:spLocks noGrp="1" noChangeArrowheads="1"/>
          </p:cNvSpPr>
          <p:nvPr>
            <p:ph type="body" idx="1"/>
          </p:nvPr>
        </p:nvSpPr>
        <p:spPr bwMode="auto">
          <a:xfrm>
            <a:off x="0" y="2230438"/>
            <a:ext cx="9140825" cy="431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2091" tIns="45717" rIns="267843" bIns="45717" numCol="1" anchor="t" anchorCtr="0" compatLnSpc="1">
            <a:prstTxWarp prst="textNoShape">
              <a:avLst/>
            </a:prstTxWarp>
          </a:bodyPr>
          <a:lstStyle/>
          <a:p>
            <a:pPr lvl="0"/>
            <a:r>
              <a:rPr lang="nl-NL" altLang="nl-NL" dirty="0"/>
              <a:t>Click </a:t>
            </a:r>
            <a:r>
              <a:rPr lang="nl-NL" altLang="nl-NL" dirty="0" err="1"/>
              <a:t>to</a:t>
            </a:r>
            <a:r>
              <a:rPr lang="nl-NL" altLang="nl-NL" dirty="0"/>
              <a:t> </a:t>
            </a:r>
            <a:r>
              <a:rPr lang="nl-NL" altLang="nl-NL" dirty="0" err="1"/>
              <a:t>edit</a:t>
            </a:r>
            <a:r>
              <a:rPr lang="nl-NL" altLang="nl-NL" dirty="0"/>
              <a:t> Master </a:t>
            </a:r>
            <a:r>
              <a:rPr lang="nl-NL" altLang="nl-NL" dirty="0" err="1"/>
              <a:t>text</a:t>
            </a:r>
            <a:r>
              <a:rPr lang="nl-NL" altLang="nl-NL" dirty="0"/>
              <a:t> </a:t>
            </a:r>
            <a:r>
              <a:rPr lang="nl-NL" altLang="nl-NL" dirty="0" err="1"/>
              <a:t>styles</a:t>
            </a:r>
            <a:endParaRPr lang="nl-NL" altLang="nl-NL" dirty="0"/>
          </a:p>
          <a:p>
            <a:pPr lvl="1"/>
            <a:r>
              <a:rPr lang="nl-NL" altLang="nl-NL" dirty="0"/>
              <a:t>Second level</a:t>
            </a:r>
          </a:p>
          <a:p>
            <a:pPr lvl="2"/>
            <a:r>
              <a:rPr lang="nl-NL" altLang="nl-NL" dirty="0" err="1"/>
              <a:t>Third</a:t>
            </a:r>
            <a:r>
              <a:rPr lang="nl-NL" altLang="nl-NL" dirty="0"/>
              <a:t> level</a:t>
            </a:r>
          </a:p>
          <a:p>
            <a:pPr lvl="3"/>
            <a:r>
              <a:rPr lang="nl-NL" altLang="nl-NL" dirty="0" err="1"/>
              <a:t>Fourth</a:t>
            </a:r>
            <a:r>
              <a:rPr lang="nl-NL" altLang="nl-NL" dirty="0"/>
              <a:t> level</a:t>
            </a:r>
          </a:p>
          <a:p>
            <a:pPr lvl="4"/>
            <a:r>
              <a:rPr lang="nl-NL" altLang="nl-NL" dirty="0" err="1"/>
              <a:t>Fifth</a:t>
            </a:r>
            <a:r>
              <a:rPr lang="nl-NL" altLang="nl-NL" dirty="0"/>
              <a:t> level</a:t>
            </a:r>
          </a:p>
        </p:txBody>
      </p:sp>
      <p:sp>
        <p:nvSpPr>
          <p:cNvPr id="7175" name="Rectangle 7"/>
          <p:cNvSpPr>
            <a:spLocks noChangeArrowheads="1"/>
          </p:cNvSpPr>
          <p:nvPr/>
        </p:nvSpPr>
        <p:spPr bwMode="auto">
          <a:xfrm>
            <a:off x="0" y="1017588"/>
            <a:ext cx="9140825" cy="266700"/>
          </a:xfrm>
          <a:prstGeom prst="rect">
            <a:avLst/>
          </a:prstGeom>
          <a:solidFill>
            <a:srgbClr val="CC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dirty="0"/>
          </a:p>
        </p:txBody>
      </p:sp>
      <p:sp>
        <p:nvSpPr>
          <p:cNvPr id="7181" name="shape_Transparantie"/>
          <p:cNvSpPr>
            <a:spLocks noChangeArrowheads="1"/>
          </p:cNvSpPr>
          <p:nvPr/>
        </p:nvSpPr>
        <p:spPr bwMode="auto">
          <a:xfrm>
            <a:off x="127000" y="0"/>
            <a:ext cx="254000" cy="1017588"/>
          </a:xfrm>
          <a:prstGeom prst="rect">
            <a:avLst/>
          </a:prstGeom>
          <a:gradFill rotWithShape="1">
            <a:gsLst>
              <a:gs pos="0">
                <a:srgbClr val="FFFFFF"/>
              </a:gs>
              <a:gs pos="100000">
                <a:srgbClr val="FFFFFF">
                  <a:gamma/>
                  <a:shade val="45882"/>
                  <a:invGamma/>
                  <a:alpha val="0"/>
                </a:srgb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dirty="0"/>
          </a:p>
        </p:txBody>
      </p:sp>
      <p:sp>
        <p:nvSpPr>
          <p:cNvPr id="7182" name="shape_TransFollower"/>
          <p:cNvSpPr>
            <a:spLocks noChangeArrowheads="1"/>
          </p:cNvSpPr>
          <p:nvPr/>
        </p:nvSpPr>
        <p:spPr bwMode="auto">
          <a:xfrm>
            <a:off x="0" y="0"/>
            <a:ext cx="127000" cy="101758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dirty="0"/>
          </a:p>
        </p:txBody>
      </p:sp>
      <p:pic>
        <p:nvPicPr>
          <p:cNvPr id="7179" name="LogoSlash_01" descr="SLASHTRANS"/>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165475" y="392113"/>
            <a:ext cx="414338" cy="473075"/>
          </a:xfrm>
          <a:prstGeom prst="rect">
            <a:avLst/>
          </a:prstGeom>
          <a:noFill/>
          <a:extLst>
            <a:ext uri="{909E8E84-426E-40DD-AFC4-6F175D3DCCD1}">
              <a14:hiddenFill xmlns:a14="http://schemas.microsoft.com/office/drawing/2010/main">
                <a:solidFill>
                  <a:srgbClr val="FFFFFF"/>
                </a:solidFill>
              </a14:hiddenFill>
            </a:ext>
          </a:extLst>
        </p:spPr>
      </p:pic>
      <p:pic>
        <p:nvPicPr>
          <p:cNvPr id="7180" name="LogoSlash_02" descr="SLASHTRANS"/>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286375" y="392113"/>
            <a:ext cx="415925" cy="473075"/>
          </a:xfrm>
          <a:prstGeom prst="rect">
            <a:avLst/>
          </a:prstGeom>
          <a:noFill/>
          <a:extLst>
            <a:ext uri="{909E8E84-426E-40DD-AFC4-6F175D3DCCD1}">
              <a14:hiddenFill xmlns:a14="http://schemas.microsoft.com/office/drawing/2010/main">
                <a:solidFill>
                  <a:srgbClr val="FFFFFF"/>
                </a:solidFill>
              </a14:hiddenFill>
            </a:ext>
          </a:extLst>
        </p:spPr>
      </p:pic>
      <p:sp>
        <p:nvSpPr>
          <p:cNvPr id="7183" name="Rectangle 15"/>
          <p:cNvSpPr>
            <a:spLocks noGrp="1" noChangeArrowheads="1"/>
          </p:cNvSpPr>
          <p:nvPr>
            <p:ph type="sldNum" sz="quarter" idx="4"/>
          </p:nvPr>
        </p:nvSpPr>
        <p:spPr bwMode="auto">
          <a:xfrm>
            <a:off x="8312150" y="1079500"/>
            <a:ext cx="270908"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spAutoFit/>
          </a:bodyPr>
          <a:lstStyle>
            <a:lvl1pPr>
              <a:defRPr sz="900">
                <a:solidFill>
                  <a:schemeClr val="bg1"/>
                </a:solidFill>
                <a:latin typeface="+mn-lt"/>
              </a:defRPr>
            </a:lvl1pPr>
          </a:lstStyle>
          <a:p>
            <a:fld id="{6C812D9B-DC3E-46E3-9F71-B87FAF0E609F}" type="slidenum">
              <a:rPr lang="nl-NL" altLang="nl-NL"/>
              <a:pPr/>
              <a:t>‹nr.›</a:t>
            </a:fld>
            <a:endParaRPr lang="nl-NL" altLang="nl-NL" dirty="0"/>
          </a:p>
        </p:txBody>
      </p:sp>
      <p:sp>
        <p:nvSpPr>
          <p:cNvPr id="7184" name="Rectangle 16"/>
          <p:cNvSpPr>
            <a:spLocks noGrp="1" noChangeArrowheads="1"/>
          </p:cNvSpPr>
          <p:nvPr>
            <p:ph type="title"/>
          </p:nvPr>
        </p:nvSpPr>
        <p:spPr bwMode="auto">
          <a:xfrm>
            <a:off x="0" y="1341438"/>
            <a:ext cx="9140825"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2800" tIns="45720" rIns="270000" bIns="45720" numCol="1" anchor="ctr" anchorCtr="0" compatLnSpc="1">
            <a:prstTxWarp prst="textNoShape">
              <a:avLst/>
            </a:prstTxWarp>
          </a:bodyPr>
          <a:lstStyle/>
          <a:p>
            <a:pPr lvl="0"/>
            <a:r>
              <a:rPr lang="nl-NL" altLang="nl-NL" dirty="0"/>
              <a:t>Click </a:t>
            </a:r>
            <a:r>
              <a:rPr lang="nl-NL" altLang="nl-NL" dirty="0" err="1"/>
              <a:t>to</a:t>
            </a:r>
            <a:r>
              <a:rPr lang="nl-NL" altLang="nl-NL" dirty="0"/>
              <a:t> </a:t>
            </a:r>
            <a:r>
              <a:rPr lang="nl-NL" altLang="nl-NL" dirty="0" err="1"/>
              <a:t>edit</a:t>
            </a:r>
            <a:r>
              <a:rPr lang="nl-NL" altLang="nl-NL" dirty="0"/>
              <a:t> Master </a:t>
            </a:r>
            <a:r>
              <a:rPr lang="nl-NL" altLang="nl-NL" dirty="0" err="1"/>
              <a:t>title</a:t>
            </a:r>
            <a:r>
              <a:rPr lang="nl-NL" altLang="nl-NL" dirty="0"/>
              <a:t> </a:t>
            </a:r>
            <a:r>
              <a:rPr lang="nl-NL" altLang="nl-NL" dirty="0" err="1"/>
              <a:t>style</a:t>
            </a:r>
            <a:endParaRPr lang="nl-NL" altLang="nl-NL" dirty="0"/>
          </a:p>
        </p:txBody>
      </p:sp>
      <p:sp>
        <p:nvSpPr>
          <p:cNvPr id="7185" name="Text Box 17"/>
          <p:cNvSpPr txBox="1">
            <a:spLocks noChangeArrowheads="1"/>
          </p:cNvSpPr>
          <p:nvPr/>
        </p:nvSpPr>
        <p:spPr bwMode="auto">
          <a:xfrm>
            <a:off x="8204200" y="1079500"/>
            <a:ext cx="52900"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spcBef>
                <a:spcPct val="50000"/>
              </a:spcBef>
            </a:pPr>
            <a:r>
              <a:rPr lang="nl-NL" altLang="nl-NL" sz="900" dirty="0">
                <a:solidFill>
                  <a:schemeClr val="bg1"/>
                </a:solidFill>
                <a:latin typeface="Verdana" pitchFamily="34" charset="0"/>
              </a:rPr>
              <a:t>|</a:t>
            </a:r>
          </a:p>
        </p:txBody>
      </p:sp>
      <p:sp>
        <p:nvSpPr>
          <p:cNvPr id="7176" name="tbDate"/>
          <p:cNvSpPr txBox="1">
            <a:spLocks noChangeArrowheads="1"/>
          </p:cNvSpPr>
          <p:nvPr/>
        </p:nvSpPr>
        <p:spPr bwMode="auto">
          <a:xfrm>
            <a:off x="7056683" y="1079500"/>
            <a:ext cx="1123705"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a:solidFill>
                  <a:schemeClr val="tx1"/>
                </a:solidFill>
                <a:latin typeface="Arial" charset="0"/>
                <a:cs typeface="Arial" charset="0"/>
              </a:defRPr>
            </a:lvl1pPr>
            <a:lvl2pPr marL="320675">
              <a:defRPr>
                <a:solidFill>
                  <a:schemeClr val="tx1"/>
                </a:solidFill>
                <a:latin typeface="Arial" charset="0"/>
                <a:cs typeface="Arial" charset="0"/>
              </a:defRPr>
            </a:lvl2pPr>
            <a:lvl3pPr marL="642938">
              <a:defRPr>
                <a:solidFill>
                  <a:schemeClr val="tx1"/>
                </a:solidFill>
                <a:latin typeface="Arial" charset="0"/>
                <a:cs typeface="Arial" charset="0"/>
              </a:defRPr>
            </a:lvl3pPr>
            <a:lvl4pPr marL="963613">
              <a:defRPr>
                <a:solidFill>
                  <a:schemeClr val="tx1"/>
                </a:solidFill>
                <a:latin typeface="Arial" charset="0"/>
                <a:cs typeface="Arial" charset="0"/>
              </a:defRPr>
            </a:lvl4pPr>
            <a:lvl5pPr marL="1285875">
              <a:defRPr>
                <a:solidFill>
                  <a:schemeClr val="tx1"/>
                </a:solidFill>
                <a:latin typeface="Arial" charset="0"/>
                <a:cs typeface="Arial" charset="0"/>
              </a:defRPr>
            </a:lvl5pPr>
            <a:lvl6pPr marL="1743075" fontAlgn="base">
              <a:spcBef>
                <a:spcPct val="0"/>
              </a:spcBef>
              <a:spcAft>
                <a:spcPct val="0"/>
              </a:spcAft>
              <a:defRPr>
                <a:solidFill>
                  <a:schemeClr val="tx1"/>
                </a:solidFill>
                <a:latin typeface="Arial" charset="0"/>
                <a:cs typeface="Arial" charset="0"/>
              </a:defRPr>
            </a:lvl6pPr>
            <a:lvl7pPr marL="2200275" fontAlgn="base">
              <a:spcBef>
                <a:spcPct val="0"/>
              </a:spcBef>
              <a:spcAft>
                <a:spcPct val="0"/>
              </a:spcAft>
              <a:defRPr>
                <a:solidFill>
                  <a:schemeClr val="tx1"/>
                </a:solidFill>
                <a:latin typeface="Arial" charset="0"/>
                <a:cs typeface="Arial" charset="0"/>
              </a:defRPr>
            </a:lvl7pPr>
            <a:lvl8pPr marL="2657475" fontAlgn="base">
              <a:spcBef>
                <a:spcPct val="0"/>
              </a:spcBef>
              <a:spcAft>
                <a:spcPct val="0"/>
              </a:spcAft>
              <a:defRPr>
                <a:solidFill>
                  <a:schemeClr val="tx1"/>
                </a:solidFill>
                <a:latin typeface="Arial" charset="0"/>
                <a:cs typeface="Arial" charset="0"/>
              </a:defRPr>
            </a:lvl8pPr>
            <a:lvl9pPr marL="3114675" fontAlgn="base">
              <a:spcBef>
                <a:spcPct val="0"/>
              </a:spcBef>
              <a:spcAft>
                <a:spcPct val="0"/>
              </a:spcAft>
              <a:defRPr>
                <a:solidFill>
                  <a:schemeClr val="tx1"/>
                </a:solidFill>
                <a:latin typeface="Arial" charset="0"/>
                <a:cs typeface="Arial" charset="0"/>
              </a:defRPr>
            </a:lvl9pPr>
          </a:lstStyle>
          <a:p>
            <a:pPr algn="r">
              <a:spcBef>
                <a:spcPct val="50000"/>
              </a:spcBef>
            </a:pPr>
            <a:r>
              <a:rPr lang="nl-NL" altLang="nl-NL" sz="900" dirty="0">
                <a:solidFill>
                  <a:schemeClr val="bg1"/>
                </a:solidFill>
                <a:latin typeface="Verdana" pitchFamily="34" charset="0"/>
              </a:rPr>
              <a:t>Datum 04-09-2013</a:t>
            </a:r>
          </a:p>
        </p:txBody>
      </p:sp>
      <p:pic>
        <p:nvPicPr>
          <p:cNvPr id="2" name="RUGlogoTop"/>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527050" y="205232"/>
            <a:ext cx="2816808" cy="660400"/>
          </a:xfrm>
          <a:prstGeom prst="rect">
            <a:avLst/>
          </a:prstGeom>
        </p:spPr>
      </p:pic>
      <p:sp>
        <p:nvSpPr>
          <p:cNvPr id="7177" name="tb_Faculty"/>
          <p:cNvSpPr txBox="1">
            <a:spLocks noChangeArrowheads="1"/>
          </p:cNvSpPr>
          <p:nvPr/>
        </p:nvSpPr>
        <p:spPr bwMode="auto">
          <a:xfrm>
            <a:off x="3687763" y="338138"/>
            <a:ext cx="1508426"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a:solidFill>
                  <a:schemeClr val="tx1"/>
                </a:solidFill>
                <a:latin typeface="Arial" charset="0"/>
                <a:cs typeface="Arial" charset="0"/>
              </a:defRPr>
            </a:lvl1pPr>
            <a:lvl2pPr marL="320675">
              <a:defRPr>
                <a:solidFill>
                  <a:schemeClr val="tx1"/>
                </a:solidFill>
                <a:latin typeface="Arial" charset="0"/>
                <a:cs typeface="Arial" charset="0"/>
              </a:defRPr>
            </a:lvl2pPr>
            <a:lvl3pPr marL="642938">
              <a:defRPr>
                <a:solidFill>
                  <a:schemeClr val="tx1"/>
                </a:solidFill>
                <a:latin typeface="Arial" charset="0"/>
                <a:cs typeface="Arial" charset="0"/>
              </a:defRPr>
            </a:lvl3pPr>
            <a:lvl4pPr marL="963613">
              <a:defRPr>
                <a:solidFill>
                  <a:schemeClr val="tx1"/>
                </a:solidFill>
                <a:latin typeface="Arial" charset="0"/>
                <a:cs typeface="Arial" charset="0"/>
              </a:defRPr>
            </a:lvl4pPr>
            <a:lvl5pPr marL="1285875">
              <a:defRPr>
                <a:solidFill>
                  <a:schemeClr val="tx1"/>
                </a:solidFill>
                <a:latin typeface="Arial" charset="0"/>
                <a:cs typeface="Arial" charset="0"/>
              </a:defRPr>
            </a:lvl5pPr>
            <a:lvl6pPr marL="1743075" fontAlgn="base">
              <a:spcBef>
                <a:spcPct val="0"/>
              </a:spcBef>
              <a:spcAft>
                <a:spcPct val="0"/>
              </a:spcAft>
              <a:defRPr>
                <a:solidFill>
                  <a:schemeClr val="tx1"/>
                </a:solidFill>
                <a:latin typeface="Arial" charset="0"/>
                <a:cs typeface="Arial" charset="0"/>
              </a:defRPr>
            </a:lvl6pPr>
            <a:lvl7pPr marL="2200275" fontAlgn="base">
              <a:spcBef>
                <a:spcPct val="0"/>
              </a:spcBef>
              <a:spcAft>
                <a:spcPct val="0"/>
              </a:spcAft>
              <a:defRPr>
                <a:solidFill>
                  <a:schemeClr val="tx1"/>
                </a:solidFill>
                <a:latin typeface="Arial" charset="0"/>
                <a:cs typeface="Arial" charset="0"/>
              </a:defRPr>
            </a:lvl7pPr>
            <a:lvl8pPr marL="2657475" fontAlgn="base">
              <a:spcBef>
                <a:spcPct val="0"/>
              </a:spcBef>
              <a:spcAft>
                <a:spcPct val="0"/>
              </a:spcAft>
              <a:defRPr>
                <a:solidFill>
                  <a:schemeClr val="tx1"/>
                </a:solidFill>
                <a:latin typeface="Arial" charset="0"/>
                <a:cs typeface="Arial" charset="0"/>
              </a:defRPr>
            </a:lvl8pPr>
            <a:lvl9pPr marL="3114675" fontAlgn="base">
              <a:spcBef>
                <a:spcPct val="0"/>
              </a:spcBef>
              <a:spcAft>
                <a:spcPct val="0"/>
              </a:spcAft>
              <a:defRPr>
                <a:solidFill>
                  <a:schemeClr val="tx1"/>
                </a:solidFill>
                <a:latin typeface="Arial" charset="0"/>
                <a:cs typeface="Arial" charset="0"/>
              </a:defRPr>
            </a:lvl9pPr>
          </a:lstStyle>
          <a:p>
            <a:r>
              <a:rPr lang="nl-NL" altLang="nl-NL" sz="1000" dirty="0">
                <a:solidFill>
                  <a:srgbClr val="CC0000"/>
                </a:solidFill>
                <a:latin typeface="Georgia" pitchFamily="18" charset="0"/>
              </a:rPr>
              <a:t>faculteit rechtsgeleerdheid</a:t>
            </a:r>
          </a:p>
        </p:txBody>
      </p:sp>
      <p:sp>
        <p:nvSpPr>
          <p:cNvPr id="7178" name="tb_Department"/>
          <p:cNvSpPr txBox="1">
            <a:spLocks noChangeArrowheads="1"/>
          </p:cNvSpPr>
          <p:nvPr/>
        </p:nvSpPr>
        <p:spPr bwMode="auto">
          <a:xfrm>
            <a:off x="5811838" y="341313"/>
            <a:ext cx="1800225" cy="306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a:solidFill>
                  <a:schemeClr val="tx1"/>
                </a:solidFill>
                <a:latin typeface="Arial" charset="0"/>
                <a:cs typeface="Arial" charset="0"/>
              </a:defRPr>
            </a:lvl1pPr>
            <a:lvl2pPr marL="320675">
              <a:defRPr>
                <a:solidFill>
                  <a:schemeClr val="tx1"/>
                </a:solidFill>
                <a:latin typeface="Arial" charset="0"/>
                <a:cs typeface="Arial" charset="0"/>
              </a:defRPr>
            </a:lvl2pPr>
            <a:lvl3pPr marL="642938">
              <a:defRPr>
                <a:solidFill>
                  <a:schemeClr val="tx1"/>
                </a:solidFill>
                <a:latin typeface="Arial" charset="0"/>
                <a:cs typeface="Arial" charset="0"/>
              </a:defRPr>
            </a:lvl3pPr>
            <a:lvl4pPr marL="963613">
              <a:defRPr>
                <a:solidFill>
                  <a:schemeClr val="tx1"/>
                </a:solidFill>
                <a:latin typeface="Arial" charset="0"/>
                <a:cs typeface="Arial" charset="0"/>
              </a:defRPr>
            </a:lvl4pPr>
            <a:lvl5pPr marL="1285875">
              <a:defRPr>
                <a:solidFill>
                  <a:schemeClr val="tx1"/>
                </a:solidFill>
                <a:latin typeface="Arial" charset="0"/>
                <a:cs typeface="Arial" charset="0"/>
              </a:defRPr>
            </a:lvl5pPr>
            <a:lvl6pPr marL="1743075" fontAlgn="base">
              <a:spcBef>
                <a:spcPct val="0"/>
              </a:spcBef>
              <a:spcAft>
                <a:spcPct val="0"/>
              </a:spcAft>
              <a:defRPr>
                <a:solidFill>
                  <a:schemeClr val="tx1"/>
                </a:solidFill>
                <a:latin typeface="Arial" charset="0"/>
                <a:cs typeface="Arial" charset="0"/>
              </a:defRPr>
            </a:lvl6pPr>
            <a:lvl7pPr marL="2200275" fontAlgn="base">
              <a:spcBef>
                <a:spcPct val="0"/>
              </a:spcBef>
              <a:spcAft>
                <a:spcPct val="0"/>
              </a:spcAft>
              <a:defRPr>
                <a:solidFill>
                  <a:schemeClr val="tx1"/>
                </a:solidFill>
                <a:latin typeface="Arial" charset="0"/>
                <a:cs typeface="Arial" charset="0"/>
              </a:defRPr>
            </a:lvl7pPr>
            <a:lvl8pPr marL="2657475" fontAlgn="base">
              <a:spcBef>
                <a:spcPct val="0"/>
              </a:spcBef>
              <a:spcAft>
                <a:spcPct val="0"/>
              </a:spcAft>
              <a:defRPr>
                <a:solidFill>
                  <a:schemeClr val="tx1"/>
                </a:solidFill>
                <a:latin typeface="Arial" charset="0"/>
                <a:cs typeface="Arial" charset="0"/>
              </a:defRPr>
            </a:lvl8pPr>
            <a:lvl9pPr marL="3114675" fontAlgn="base">
              <a:spcBef>
                <a:spcPct val="0"/>
              </a:spcBef>
              <a:spcAft>
                <a:spcPct val="0"/>
              </a:spcAft>
              <a:defRPr>
                <a:solidFill>
                  <a:schemeClr val="tx1"/>
                </a:solidFill>
                <a:latin typeface="Arial" charset="0"/>
                <a:cs typeface="Arial" charset="0"/>
              </a:defRPr>
            </a:lvl9pPr>
          </a:lstStyle>
          <a:p>
            <a:r>
              <a:rPr lang="nl-NL" altLang="nl-NL" sz="1000" dirty="0">
                <a:solidFill>
                  <a:srgbClr val="CC0000"/>
                </a:solidFill>
                <a:latin typeface="Georgia" pitchFamily="18" charset="0"/>
              </a:rPr>
              <a:t>handelsrecht en arbeidsrecht</a:t>
            </a:r>
          </a:p>
        </p:txBody>
      </p:sp>
    </p:spTree>
  </p:cSld>
  <p:clrMap bg1="lt1" tx1="dk1" bg2="lt2" tx2="dk2" accent1="accent1" accent2="accent2" accent3="accent3" accent4="accent4" accent5="accent5" accent6="accent6" hlink="hlink" folHlink="folHlink"/>
  <p:sldLayoutIdLst>
    <p:sldLayoutId id="214748365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fontAlgn="base">
        <a:spcBef>
          <a:spcPct val="0"/>
        </a:spcBef>
        <a:spcAft>
          <a:spcPct val="0"/>
        </a:spcAft>
        <a:defRPr sz="4200">
          <a:solidFill>
            <a:schemeClr val="tx2"/>
          </a:solidFill>
          <a:latin typeface="+mj-lt"/>
          <a:ea typeface="+mj-ea"/>
          <a:cs typeface="+mj-cs"/>
        </a:defRPr>
      </a:lvl1pPr>
      <a:lvl2pPr algn="l" rtl="0" fontAlgn="base">
        <a:spcBef>
          <a:spcPct val="0"/>
        </a:spcBef>
        <a:spcAft>
          <a:spcPct val="0"/>
        </a:spcAft>
        <a:defRPr sz="4200">
          <a:solidFill>
            <a:schemeClr val="tx2"/>
          </a:solidFill>
          <a:latin typeface="Verdana" pitchFamily="34" charset="0"/>
          <a:cs typeface="Arial" charset="0"/>
        </a:defRPr>
      </a:lvl2pPr>
      <a:lvl3pPr algn="l" rtl="0" fontAlgn="base">
        <a:spcBef>
          <a:spcPct val="0"/>
        </a:spcBef>
        <a:spcAft>
          <a:spcPct val="0"/>
        </a:spcAft>
        <a:defRPr sz="4200">
          <a:solidFill>
            <a:schemeClr val="tx2"/>
          </a:solidFill>
          <a:latin typeface="Verdana" pitchFamily="34" charset="0"/>
          <a:cs typeface="Arial" charset="0"/>
        </a:defRPr>
      </a:lvl3pPr>
      <a:lvl4pPr algn="l" rtl="0" fontAlgn="base">
        <a:spcBef>
          <a:spcPct val="0"/>
        </a:spcBef>
        <a:spcAft>
          <a:spcPct val="0"/>
        </a:spcAft>
        <a:defRPr sz="4200">
          <a:solidFill>
            <a:schemeClr val="tx2"/>
          </a:solidFill>
          <a:latin typeface="Verdana" pitchFamily="34" charset="0"/>
          <a:cs typeface="Arial" charset="0"/>
        </a:defRPr>
      </a:lvl4pPr>
      <a:lvl5pPr algn="l" rtl="0" fontAlgn="base">
        <a:spcBef>
          <a:spcPct val="0"/>
        </a:spcBef>
        <a:spcAft>
          <a:spcPct val="0"/>
        </a:spcAft>
        <a:defRPr sz="4200">
          <a:solidFill>
            <a:schemeClr val="tx2"/>
          </a:solidFill>
          <a:latin typeface="Verdana" pitchFamily="34" charset="0"/>
          <a:cs typeface="Arial" charset="0"/>
        </a:defRPr>
      </a:lvl5pPr>
      <a:lvl6pPr marL="457200" algn="l" rtl="0" fontAlgn="base">
        <a:spcBef>
          <a:spcPct val="0"/>
        </a:spcBef>
        <a:spcAft>
          <a:spcPct val="0"/>
        </a:spcAft>
        <a:defRPr sz="4200">
          <a:solidFill>
            <a:schemeClr val="tx2"/>
          </a:solidFill>
          <a:latin typeface="Verdana" pitchFamily="34" charset="0"/>
          <a:cs typeface="Arial" charset="0"/>
        </a:defRPr>
      </a:lvl6pPr>
      <a:lvl7pPr marL="914400" algn="l" rtl="0" fontAlgn="base">
        <a:spcBef>
          <a:spcPct val="0"/>
        </a:spcBef>
        <a:spcAft>
          <a:spcPct val="0"/>
        </a:spcAft>
        <a:defRPr sz="4200">
          <a:solidFill>
            <a:schemeClr val="tx2"/>
          </a:solidFill>
          <a:latin typeface="Verdana" pitchFamily="34" charset="0"/>
          <a:cs typeface="Arial" charset="0"/>
        </a:defRPr>
      </a:lvl7pPr>
      <a:lvl8pPr marL="1371600" algn="l" rtl="0" fontAlgn="base">
        <a:spcBef>
          <a:spcPct val="0"/>
        </a:spcBef>
        <a:spcAft>
          <a:spcPct val="0"/>
        </a:spcAft>
        <a:defRPr sz="4200">
          <a:solidFill>
            <a:schemeClr val="tx2"/>
          </a:solidFill>
          <a:latin typeface="Verdana" pitchFamily="34" charset="0"/>
          <a:cs typeface="Arial" charset="0"/>
        </a:defRPr>
      </a:lvl8pPr>
      <a:lvl9pPr marL="1828800" algn="l" rtl="0" fontAlgn="base">
        <a:spcBef>
          <a:spcPct val="0"/>
        </a:spcBef>
        <a:spcAft>
          <a:spcPct val="0"/>
        </a:spcAft>
        <a:defRPr sz="4200">
          <a:solidFill>
            <a:schemeClr val="tx2"/>
          </a:solidFill>
          <a:latin typeface="Verdana" pitchFamily="34" charset="0"/>
          <a:cs typeface="Arial" charset="0"/>
        </a:defRPr>
      </a:lvl9pPr>
    </p:titleStyle>
    <p:bodyStyle>
      <a:lvl1pPr marL="249238" indent="-249238" algn="l" rtl="0" fontAlgn="base">
        <a:spcBef>
          <a:spcPct val="20000"/>
        </a:spcBef>
        <a:spcAft>
          <a:spcPct val="0"/>
        </a:spcAft>
        <a:buFont typeface="Verdana" pitchFamily="34" charset="0"/>
        <a:buChar char="›"/>
        <a:defRPr sz="2500">
          <a:solidFill>
            <a:schemeClr val="tx1"/>
          </a:solidFill>
          <a:latin typeface="+mn-lt"/>
          <a:ea typeface="+mn-ea"/>
          <a:cs typeface="+mn-cs"/>
        </a:defRPr>
      </a:lvl1pPr>
      <a:lvl2pPr marL="501650" indent="-250825" algn="l" rtl="0" fontAlgn="base">
        <a:spcBef>
          <a:spcPct val="20000"/>
        </a:spcBef>
        <a:spcAft>
          <a:spcPct val="0"/>
        </a:spcAft>
        <a:buSzPct val="50000"/>
        <a:buFont typeface="Wingdings" pitchFamily="2" charset="2"/>
        <a:buChar char="§"/>
        <a:defRPr sz="2500">
          <a:solidFill>
            <a:schemeClr val="tx1"/>
          </a:solidFill>
          <a:latin typeface="+mn-lt"/>
          <a:cs typeface="+mn-cs"/>
        </a:defRPr>
      </a:lvl2pPr>
      <a:lvl3pPr marL="760413" indent="-258763" algn="l" rtl="0" fontAlgn="base">
        <a:spcBef>
          <a:spcPct val="20000"/>
        </a:spcBef>
        <a:spcAft>
          <a:spcPct val="0"/>
        </a:spcAft>
        <a:buFont typeface="Courier New" pitchFamily="49" charset="0"/>
        <a:buChar char="-"/>
        <a:defRPr sz="2500">
          <a:solidFill>
            <a:schemeClr val="tx1"/>
          </a:solidFill>
          <a:latin typeface="+mn-lt"/>
          <a:cs typeface="+mn-cs"/>
        </a:defRPr>
      </a:lvl3pPr>
      <a:lvl4pPr marL="1009650" indent="-249238" algn="l" rtl="0" fontAlgn="base">
        <a:spcBef>
          <a:spcPct val="20000"/>
        </a:spcBef>
        <a:spcAft>
          <a:spcPct val="0"/>
        </a:spcAft>
        <a:buFont typeface="Courier New" pitchFamily="49" charset="0"/>
        <a:buChar char="-"/>
        <a:defRPr sz="2500">
          <a:solidFill>
            <a:schemeClr val="tx1"/>
          </a:solidFill>
          <a:latin typeface="+mn-lt"/>
          <a:cs typeface="+mn-cs"/>
        </a:defRPr>
      </a:lvl4pPr>
      <a:lvl5pPr marL="1268413" indent="-257175" algn="l" rtl="0" fontAlgn="base">
        <a:spcBef>
          <a:spcPct val="20000"/>
        </a:spcBef>
        <a:spcAft>
          <a:spcPct val="0"/>
        </a:spcAft>
        <a:buFont typeface="Courier New" pitchFamily="49" charset="0"/>
        <a:buChar char="-"/>
        <a:defRPr sz="2500">
          <a:solidFill>
            <a:schemeClr val="tx1"/>
          </a:solidFill>
          <a:latin typeface="+mn-lt"/>
          <a:cs typeface="+mn-cs"/>
        </a:defRPr>
      </a:lvl5pPr>
      <a:lvl6pPr marL="1725613" indent="-257175" algn="l" rtl="0" fontAlgn="base">
        <a:spcBef>
          <a:spcPct val="20000"/>
        </a:spcBef>
        <a:spcAft>
          <a:spcPct val="0"/>
        </a:spcAft>
        <a:buFont typeface="Courier New" pitchFamily="49" charset="0"/>
        <a:buChar char="-"/>
        <a:defRPr sz="2500">
          <a:solidFill>
            <a:schemeClr val="tx1"/>
          </a:solidFill>
          <a:latin typeface="+mn-lt"/>
          <a:cs typeface="+mn-cs"/>
        </a:defRPr>
      </a:lvl6pPr>
      <a:lvl7pPr marL="2182813" indent="-257175" algn="l" rtl="0" fontAlgn="base">
        <a:spcBef>
          <a:spcPct val="20000"/>
        </a:spcBef>
        <a:spcAft>
          <a:spcPct val="0"/>
        </a:spcAft>
        <a:buFont typeface="Courier New" pitchFamily="49" charset="0"/>
        <a:buChar char="-"/>
        <a:defRPr sz="2500">
          <a:solidFill>
            <a:schemeClr val="tx1"/>
          </a:solidFill>
          <a:latin typeface="+mn-lt"/>
          <a:cs typeface="+mn-cs"/>
        </a:defRPr>
      </a:lvl7pPr>
      <a:lvl8pPr marL="2640013" indent="-257175" algn="l" rtl="0" fontAlgn="base">
        <a:spcBef>
          <a:spcPct val="20000"/>
        </a:spcBef>
        <a:spcAft>
          <a:spcPct val="0"/>
        </a:spcAft>
        <a:buFont typeface="Courier New" pitchFamily="49" charset="0"/>
        <a:buChar char="-"/>
        <a:defRPr sz="2500">
          <a:solidFill>
            <a:schemeClr val="tx1"/>
          </a:solidFill>
          <a:latin typeface="+mn-lt"/>
          <a:cs typeface="+mn-cs"/>
        </a:defRPr>
      </a:lvl8pPr>
      <a:lvl9pPr marL="3097213" indent="-257175" algn="l" rtl="0" fontAlgn="base">
        <a:spcBef>
          <a:spcPct val="20000"/>
        </a:spcBef>
        <a:spcAft>
          <a:spcPct val="0"/>
        </a:spcAft>
        <a:buFont typeface="Courier New" pitchFamily="49" charset="0"/>
        <a:buChar char="-"/>
        <a:defRPr sz="2500">
          <a:solidFill>
            <a:schemeClr val="tx1"/>
          </a:solidFill>
          <a:latin typeface="+mn-lt"/>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20.jpg"/></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3.emf"/></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27.emf"/><Relationship Id="rId4" Type="http://schemas.openxmlformats.org/officeDocument/2006/relationships/image" Target="../media/image26.emf"/></Relationships>
</file>

<file path=ppt/slides/_rels/slide29.xml.rels><?xml version="1.0" encoding="UTF-8" standalone="yes"?>
<Relationships xmlns="http://schemas.openxmlformats.org/package/2006/relationships"><Relationship Id="rId2" Type="http://schemas.openxmlformats.org/officeDocument/2006/relationships/hyperlink" Target="mailto:l.c.de.groot@rug.nl"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5"/>
          <p:cNvSpPr>
            <a:spLocks noGrp="1" noChangeArrowheads="1"/>
          </p:cNvSpPr>
          <p:nvPr>
            <p:ph type="sldNum" sz="quarter" idx="4"/>
          </p:nvPr>
        </p:nvSpPr>
        <p:spPr/>
        <p:txBody>
          <a:bodyPr/>
          <a:lstStyle/>
          <a:p>
            <a:fld id="{DDFAE043-570E-408C-879B-EF8E2F37C1A4}" type="slidenum">
              <a:rPr lang="nl-NL" altLang="nl-NL"/>
              <a:pPr/>
              <a:t>1</a:t>
            </a:fld>
            <a:endParaRPr lang="nl-NL" altLang="nl-NL" dirty="0"/>
          </a:p>
        </p:txBody>
      </p:sp>
      <p:sp>
        <p:nvSpPr>
          <p:cNvPr id="2050" name="Rectangle 2"/>
          <p:cNvSpPr>
            <a:spLocks noGrp="1" noChangeArrowheads="1"/>
          </p:cNvSpPr>
          <p:nvPr>
            <p:ph type="ctrTitle"/>
          </p:nvPr>
        </p:nvSpPr>
        <p:spPr/>
        <p:txBody>
          <a:bodyPr/>
          <a:lstStyle/>
          <a:p>
            <a:r>
              <a:rPr lang="nl-NL" altLang="nl-NL" dirty="0"/>
              <a:t>Grensoverschrijdend gedrag</a:t>
            </a:r>
            <a:endParaRPr lang="en-GB" altLang="nl-NL" dirty="0"/>
          </a:p>
        </p:txBody>
      </p:sp>
      <p:sp>
        <p:nvSpPr>
          <p:cNvPr id="2051" name="Rectangle 3"/>
          <p:cNvSpPr>
            <a:spLocks noGrp="1" noChangeArrowheads="1"/>
          </p:cNvSpPr>
          <p:nvPr>
            <p:ph type="subTitle" idx="1"/>
          </p:nvPr>
        </p:nvSpPr>
        <p:spPr>
          <a:xfrm>
            <a:off x="0" y="3789040"/>
            <a:ext cx="9140825" cy="2448271"/>
          </a:xfrm>
        </p:spPr>
        <p:txBody>
          <a:bodyPr/>
          <a:lstStyle/>
          <a:p>
            <a:r>
              <a:rPr lang="en-GB" altLang="nl-NL" i="1" dirty="0"/>
              <a:t>Mr. L.C. de Groot</a:t>
            </a:r>
          </a:p>
          <a:p>
            <a:endParaRPr lang="en-GB" altLang="nl-NL" sz="2300" i="1" dirty="0"/>
          </a:p>
        </p:txBody>
      </p:sp>
      <p:sp>
        <p:nvSpPr>
          <p:cNvPr id="2" name="Tekstvak 1">
            <a:extLst>
              <a:ext uri="{FF2B5EF4-FFF2-40B4-BE49-F238E27FC236}">
                <a16:creationId xmlns:a16="http://schemas.microsoft.com/office/drawing/2014/main" id="{4335B7A6-52C6-27AC-2116-B8FCC9ED3287}"/>
              </a:ext>
            </a:extLst>
          </p:cNvPr>
          <p:cNvSpPr txBox="1"/>
          <p:nvPr/>
        </p:nvSpPr>
        <p:spPr>
          <a:xfrm>
            <a:off x="0" y="980728"/>
            <a:ext cx="9144000" cy="369332"/>
          </a:xfrm>
          <a:prstGeom prst="rect">
            <a:avLst/>
          </a:prstGeom>
          <a:solidFill>
            <a:srgbClr val="CC0000"/>
          </a:solidFill>
        </p:spPr>
        <p:txBody>
          <a:bodyPr wrap="square" rtlCol="0">
            <a:spAutoFit/>
          </a:bodyPr>
          <a:lstStyle/>
          <a:p>
            <a:pPr algn="ctr"/>
            <a:r>
              <a:rPr lang="nl-NL" dirty="0">
                <a:latin typeface="Verdana" panose="020B0604030504040204" pitchFamily="34" charset="0"/>
                <a:ea typeface="Verdana" panose="020B0604030504040204" pitchFamily="34" charset="0"/>
                <a:cs typeface="Verdana" panose="020B0604030504040204" pitchFamily="34" charset="0"/>
              </a:rPr>
              <a:t>							</a:t>
            </a:r>
            <a:r>
              <a:rPr lang="nl-NL" sz="1000" dirty="0">
                <a:solidFill>
                  <a:schemeClr val="bg1"/>
                </a:solidFill>
                <a:latin typeface="Verdana" panose="020B0604030504040204" pitchFamily="34" charset="0"/>
                <a:ea typeface="Verdana" panose="020B0604030504040204" pitchFamily="34" charset="0"/>
                <a:cs typeface="Verdana" panose="020B0604030504040204" pitchFamily="34" charset="0"/>
              </a:rPr>
              <a:t>Datum 30-09-2025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119BB-A7F9-37A6-9A5D-FDA2DDD9A6D4}"/>
            </a:ext>
          </a:extLst>
        </p:cNvPr>
        <p:cNvGrpSpPr/>
        <p:nvPr/>
      </p:nvGrpSpPr>
      <p:grpSpPr>
        <a:xfrm>
          <a:off x="0" y="0"/>
          <a:ext cx="0" cy="0"/>
          <a:chOff x="0" y="0"/>
          <a:chExt cx="0" cy="0"/>
        </a:xfrm>
      </p:grpSpPr>
      <p:sp>
        <p:nvSpPr>
          <p:cNvPr id="4" name="Rectangle 15">
            <a:extLst>
              <a:ext uri="{FF2B5EF4-FFF2-40B4-BE49-F238E27FC236}">
                <a16:creationId xmlns:a16="http://schemas.microsoft.com/office/drawing/2014/main" id="{49B57CE3-5FCD-57A1-5FBF-B776D1CBD6B9}"/>
              </a:ext>
            </a:extLst>
          </p:cNvPr>
          <p:cNvSpPr>
            <a:spLocks noGrp="1" noChangeArrowheads="1"/>
          </p:cNvSpPr>
          <p:nvPr>
            <p:ph type="sldNum" sz="quarter" idx="4"/>
          </p:nvPr>
        </p:nvSpPr>
        <p:spPr/>
        <p:txBody>
          <a:bodyPr/>
          <a:lstStyle/>
          <a:p>
            <a:fld id="{DDFAE043-570E-408C-879B-EF8E2F37C1A4}" type="slidenum">
              <a:rPr lang="nl-NL" altLang="nl-NL"/>
              <a:pPr/>
              <a:t>2</a:t>
            </a:fld>
            <a:endParaRPr lang="nl-NL" altLang="nl-NL" dirty="0"/>
          </a:p>
        </p:txBody>
      </p:sp>
      <p:sp>
        <p:nvSpPr>
          <p:cNvPr id="2050" name="Rectangle 2">
            <a:extLst>
              <a:ext uri="{FF2B5EF4-FFF2-40B4-BE49-F238E27FC236}">
                <a16:creationId xmlns:a16="http://schemas.microsoft.com/office/drawing/2014/main" id="{F62BDC6F-C499-916A-2DB3-51E0C0BCDB9D}"/>
              </a:ext>
            </a:extLst>
          </p:cNvPr>
          <p:cNvSpPr>
            <a:spLocks noGrp="1" noChangeArrowheads="1"/>
          </p:cNvSpPr>
          <p:nvPr>
            <p:ph type="ctrTitle"/>
          </p:nvPr>
        </p:nvSpPr>
        <p:spPr/>
        <p:txBody>
          <a:bodyPr/>
          <a:lstStyle/>
          <a:p>
            <a:r>
              <a:rPr lang="nl-NL" altLang="nl-NL" dirty="0"/>
              <a:t>Grensoverschrijdend gedrag</a:t>
            </a:r>
            <a:endParaRPr lang="en-GB" altLang="nl-NL" dirty="0"/>
          </a:p>
        </p:txBody>
      </p:sp>
      <p:sp>
        <p:nvSpPr>
          <p:cNvPr id="2051" name="Rectangle 3">
            <a:extLst>
              <a:ext uri="{FF2B5EF4-FFF2-40B4-BE49-F238E27FC236}">
                <a16:creationId xmlns:a16="http://schemas.microsoft.com/office/drawing/2014/main" id="{D112195F-5CE8-9F5B-AEF2-B84DD98A869C}"/>
              </a:ext>
            </a:extLst>
          </p:cNvPr>
          <p:cNvSpPr>
            <a:spLocks noGrp="1" noChangeArrowheads="1"/>
          </p:cNvSpPr>
          <p:nvPr>
            <p:ph type="subTitle" idx="1"/>
          </p:nvPr>
        </p:nvSpPr>
        <p:spPr>
          <a:xfrm>
            <a:off x="-3564904" y="2366838"/>
            <a:ext cx="12601400" cy="4491162"/>
          </a:xfrm>
        </p:spPr>
        <p:txBody>
          <a:bodyPr/>
          <a:lstStyle/>
          <a:p>
            <a:endParaRPr lang="en-GB" altLang="nl-NL" sz="2300" i="1" dirty="0"/>
          </a:p>
          <a:p>
            <a:pPr algn="ctr"/>
            <a:r>
              <a:rPr lang="en-GB" altLang="nl-NL" sz="2300" i="1" dirty="0"/>
              <a:t>    			</a:t>
            </a:r>
            <a:r>
              <a:rPr lang="en-GB" altLang="nl-NL" sz="2300" i="1" dirty="0" err="1"/>
              <a:t>werkgever</a:t>
            </a:r>
            <a:endParaRPr lang="en-GB" altLang="nl-NL" sz="2300" i="1" dirty="0"/>
          </a:p>
          <a:p>
            <a:pPr algn="ctr"/>
            <a:endParaRPr lang="en-GB" altLang="nl-NL" sz="2300" i="1" dirty="0"/>
          </a:p>
          <a:p>
            <a:pPr algn="ctr"/>
            <a:endParaRPr lang="en-GB" altLang="nl-NL" sz="2300" i="1" dirty="0"/>
          </a:p>
          <a:p>
            <a:pPr algn="ctr"/>
            <a:endParaRPr lang="en-GB" altLang="nl-NL" sz="2300" i="1" dirty="0"/>
          </a:p>
          <a:p>
            <a:pPr algn="ctr"/>
            <a:endParaRPr lang="en-GB" altLang="nl-NL" sz="2300" i="1" dirty="0"/>
          </a:p>
          <a:p>
            <a:pPr algn="ctr"/>
            <a:endParaRPr lang="en-GB" altLang="nl-NL" sz="2300" i="1" dirty="0"/>
          </a:p>
          <a:p>
            <a:pPr algn="ctr"/>
            <a:r>
              <a:rPr lang="en-GB" altLang="nl-NL" sz="2300" i="1" dirty="0"/>
              <a:t>   			</a:t>
            </a:r>
            <a:r>
              <a:rPr lang="en-GB" altLang="nl-NL" sz="2300" i="1" dirty="0" err="1"/>
              <a:t>werknemer</a:t>
            </a:r>
            <a:endParaRPr lang="en-GB" altLang="nl-NL" sz="2300" i="1" dirty="0"/>
          </a:p>
        </p:txBody>
      </p:sp>
      <p:sp>
        <p:nvSpPr>
          <p:cNvPr id="2" name="Tekstvak 1">
            <a:extLst>
              <a:ext uri="{FF2B5EF4-FFF2-40B4-BE49-F238E27FC236}">
                <a16:creationId xmlns:a16="http://schemas.microsoft.com/office/drawing/2014/main" id="{A0DCD2D6-D743-12D8-E7D6-55A17713BA3A}"/>
              </a:ext>
            </a:extLst>
          </p:cNvPr>
          <p:cNvSpPr txBox="1"/>
          <p:nvPr/>
        </p:nvSpPr>
        <p:spPr>
          <a:xfrm>
            <a:off x="0" y="980728"/>
            <a:ext cx="9144000" cy="369332"/>
          </a:xfrm>
          <a:prstGeom prst="rect">
            <a:avLst/>
          </a:prstGeom>
          <a:solidFill>
            <a:srgbClr val="CC0000"/>
          </a:solidFill>
        </p:spPr>
        <p:txBody>
          <a:bodyPr wrap="square" rtlCol="0">
            <a:spAutoFit/>
          </a:bodyPr>
          <a:lstStyle/>
          <a:p>
            <a:pPr algn="ctr"/>
            <a:r>
              <a:rPr lang="nl-NL" dirty="0">
                <a:latin typeface="Verdana" panose="020B0604030504040204" pitchFamily="34" charset="0"/>
                <a:ea typeface="Verdana" panose="020B0604030504040204" pitchFamily="34" charset="0"/>
                <a:cs typeface="Verdana" panose="020B0604030504040204" pitchFamily="34" charset="0"/>
              </a:rPr>
              <a:t>							</a:t>
            </a:r>
            <a:r>
              <a:rPr lang="nl-NL" sz="1000" dirty="0">
                <a:solidFill>
                  <a:schemeClr val="bg1"/>
                </a:solidFill>
                <a:latin typeface="Verdana" panose="020B0604030504040204" pitchFamily="34" charset="0"/>
                <a:ea typeface="Verdana" panose="020B0604030504040204" pitchFamily="34" charset="0"/>
                <a:cs typeface="Verdana" panose="020B0604030504040204" pitchFamily="34" charset="0"/>
              </a:rPr>
              <a:t>Datum 30-09-2025  |  1</a:t>
            </a:r>
          </a:p>
        </p:txBody>
      </p:sp>
      <p:cxnSp>
        <p:nvCxnSpPr>
          <p:cNvPr id="5" name="Rechte verbindingslijn met pijl 4">
            <a:extLst>
              <a:ext uri="{FF2B5EF4-FFF2-40B4-BE49-F238E27FC236}">
                <a16:creationId xmlns:a16="http://schemas.microsoft.com/office/drawing/2014/main" id="{468DEBE9-3617-4639-215D-907391ED2963}"/>
              </a:ext>
            </a:extLst>
          </p:cNvPr>
          <p:cNvCxnSpPr/>
          <p:nvPr/>
        </p:nvCxnSpPr>
        <p:spPr>
          <a:xfrm>
            <a:off x="4427984" y="3429000"/>
            <a:ext cx="0" cy="180000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061256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40CBF-E312-AC81-E93A-045E47AC05DF}"/>
            </a:ext>
          </a:extLst>
        </p:cNvPr>
        <p:cNvGrpSpPr/>
        <p:nvPr/>
      </p:nvGrpSpPr>
      <p:grpSpPr>
        <a:xfrm>
          <a:off x="0" y="0"/>
          <a:ext cx="0" cy="0"/>
          <a:chOff x="0" y="0"/>
          <a:chExt cx="0" cy="0"/>
        </a:xfrm>
      </p:grpSpPr>
      <p:sp>
        <p:nvSpPr>
          <p:cNvPr id="4" name="Rectangle 15">
            <a:extLst>
              <a:ext uri="{FF2B5EF4-FFF2-40B4-BE49-F238E27FC236}">
                <a16:creationId xmlns:a16="http://schemas.microsoft.com/office/drawing/2014/main" id="{7B881A82-CC78-7081-B035-E958A7D0F2D9}"/>
              </a:ext>
            </a:extLst>
          </p:cNvPr>
          <p:cNvSpPr>
            <a:spLocks noGrp="1" noChangeArrowheads="1"/>
          </p:cNvSpPr>
          <p:nvPr>
            <p:ph type="sldNum" sz="quarter" idx="4"/>
          </p:nvPr>
        </p:nvSpPr>
        <p:spPr/>
        <p:txBody>
          <a:bodyPr/>
          <a:lstStyle/>
          <a:p>
            <a:fld id="{DDFAE043-570E-408C-879B-EF8E2F37C1A4}" type="slidenum">
              <a:rPr lang="nl-NL" altLang="nl-NL"/>
              <a:pPr/>
              <a:t>3</a:t>
            </a:fld>
            <a:endParaRPr lang="nl-NL" altLang="nl-NL" dirty="0"/>
          </a:p>
        </p:txBody>
      </p:sp>
      <p:sp>
        <p:nvSpPr>
          <p:cNvPr id="2050" name="Rectangle 2">
            <a:extLst>
              <a:ext uri="{FF2B5EF4-FFF2-40B4-BE49-F238E27FC236}">
                <a16:creationId xmlns:a16="http://schemas.microsoft.com/office/drawing/2014/main" id="{0E9C299F-9D20-B8F8-AB3F-80D1F299FEB4}"/>
              </a:ext>
            </a:extLst>
          </p:cNvPr>
          <p:cNvSpPr>
            <a:spLocks noGrp="1" noChangeArrowheads="1"/>
          </p:cNvSpPr>
          <p:nvPr>
            <p:ph type="ctrTitle"/>
          </p:nvPr>
        </p:nvSpPr>
        <p:spPr/>
        <p:txBody>
          <a:bodyPr/>
          <a:lstStyle/>
          <a:p>
            <a:r>
              <a:rPr lang="nl-NL" altLang="nl-NL" dirty="0"/>
              <a:t>Grensoverschrijdend gedrag</a:t>
            </a:r>
            <a:endParaRPr lang="en-GB" altLang="nl-NL" dirty="0"/>
          </a:p>
        </p:txBody>
      </p:sp>
      <p:sp>
        <p:nvSpPr>
          <p:cNvPr id="2051" name="Rectangle 3">
            <a:extLst>
              <a:ext uri="{FF2B5EF4-FFF2-40B4-BE49-F238E27FC236}">
                <a16:creationId xmlns:a16="http://schemas.microsoft.com/office/drawing/2014/main" id="{B0B5FCB6-8D41-EE4C-6512-35FE862E024E}"/>
              </a:ext>
            </a:extLst>
          </p:cNvPr>
          <p:cNvSpPr>
            <a:spLocks noGrp="1" noChangeArrowheads="1"/>
          </p:cNvSpPr>
          <p:nvPr>
            <p:ph type="subTitle" idx="1"/>
          </p:nvPr>
        </p:nvSpPr>
        <p:spPr>
          <a:xfrm>
            <a:off x="0" y="2366838"/>
            <a:ext cx="9036496" cy="4491162"/>
          </a:xfrm>
        </p:spPr>
        <p:txBody>
          <a:bodyPr/>
          <a:lstStyle/>
          <a:p>
            <a:endParaRPr lang="en-GB" altLang="nl-NL" sz="2300" i="1" dirty="0"/>
          </a:p>
          <a:p>
            <a:r>
              <a:rPr lang="en-GB" altLang="nl-NL" sz="2300" i="1" dirty="0"/>
              <a:t>    			</a:t>
            </a:r>
            <a:r>
              <a:rPr lang="en-GB" altLang="nl-NL" sz="2300" i="1" dirty="0" err="1"/>
              <a:t>werkgever</a:t>
            </a:r>
            <a:endParaRPr lang="en-GB" altLang="nl-NL" sz="2300" i="1" dirty="0"/>
          </a:p>
          <a:p>
            <a:endParaRPr lang="en-GB" altLang="nl-NL" sz="2300" i="1" dirty="0"/>
          </a:p>
          <a:p>
            <a:endParaRPr lang="en-GB" altLang="nl-NL" sz="2300" i="1" dirty="0"/>
          </a:p>
          <a:p>
            <a:endParaRPr lang="en-GB" altLang="nl-NL" sz="2300" i="1" dirty="0"/>
          </a:p>
          <a:p>
            <a:endParaRPr lang="en-GB" altLang="nl-NL" sz="2300" i="1" dirty="0"/>
          </a:p>
          <a:p>
            <a:endParaRPr lang="en-GB" altLang="nl-NL" sz="2300" i="1" dirty="0"/>
          </a:p>
          <a:p>
            <a:r>
              <a:rPr lang="en-GB" altLang="nl-NL" sz="2300" i="1" dirty="0" err="1"/>
              <a:t>getroffen</a:t>
            </a:r>
            <a:r>
              <a:rPr lang="en-GB" altLang="nl-NL" sz="2300" i="1" dirty="0"/>
              <a:t> </a:t>
            </a:r>
            <a:r>
              <a:rPr lang="en-GB" altLang="nl-NL" sz="2300" i="1" dirty="0" err="1"/>
              <a:t>werknemer</a:t>
            </a:r>
            <a:r>
              <a:rPr lang="en-GB" altLang="nl-NL" sz="2300" i="1" dirty="0"/>
              <a:t>		 </a:t>
            </a:r>
            <a:r>
              <a:rPr lang="en-GB" altLang="nl-NL" sz="2300" i="1" dirty="0" err="1"/>
              <a:t>werknemer</a:t>
            </a:r>
            <a:r>
              <a:rPr lang="en-GB" altLang="nl-NL" sz="2300" i="1" dirty="0"/>
              <a:t> (</a:t>
            </a:r>
            <a:r>
              <a:rPr lang="en-GB" altLang="nl-NL" sz="2300" i="1" dirty="0" err="1"/>
              <a:t>pleger</a:t>
            </a:r>
            <a:r>
              <a:rPr lang="en-GB" altLang="nl-NL" sz="2300" i="1" dirty="0"/>
              <a:t>)</a:t>
            </a:r>
          </a:p>
        </p:txBody>
      </p:sp>
      <p:sp>
        <p:nvSpPr>
          <p:cNvPr id="2" name="Tekstvak 1">
            <a:extLst>
              <a:ext uri="{FF2B5EF4-FFF2-40B4-BE49-F238E27FC236}">
                <a16:creationId xmlns:a16="http://schemas.microsoft.com/office/drawing/2014/main" id="{DCB54EEF-9C16-303A-C6DB-EE3ED60E73CA}"/>
              </a:ext>
            </a:extLst>
          </p:cNvPr>
          <p:cNvSpPr txBox="1"/>
          <p:nvPr/>
        </p:nvSpPr>
        <p:spPr>
          <a:xfrm>
            <a:off x="0" y="980728"/>
            <a:ext cx="9144000" cy="369332"/>
          </a:xfrm>
          <a:prstGeom prst="rect">
            <a:avLst/>
          </a:prstGeom>
          <a:solidFill>
            <a:srgbClr val="CC0000"/>
          </a:solidFill>
        </p:spPr>
        <p:txBody>
          <a:bodyPr wrap="square" rtlCol="0">
            <a:spAutoFit/>
          </a:bodyPr>
          <a:lstStyle/>
          <a:p>
            <a:pPr algn="ctr"/>
            <a:r>
              <a:rPr lang="nl-NL" dirty="0">
                <a:latin typeface="Verdana" panose="020B0604030504040204" pitchFamily="34" charset="0"/>
                <a:ea typeface="Verdana" panose="020B0604030504040204" pitchFamily="34" charset="0"/>
                <a:cs typeface="Verdana" panose="020B0604030504040204" pitchFamily="34" charset="0"/>
              </a:rPr>
              <a:t>							</a:t>
            </a:r>
            <a:r>
              <a:rPr lang="nl-NL" sz="1000" dirty="0">
                <a:solidFill>
                  <a:schemeClr val="bg1"/>
                </a:solidFill>
                <a:latin typeface="Verdana" panose="020B0604030504040204" pitchFamily="34" charset="0"/>
                <a:ea typeface="Verdana" panose="020B0604030504040204" pitchFamily="34" charset="0"/>
                <a:cs typeface="Verdana" panose="020B0604030504040204" pitchFamily="34" charset="0"/>
              </a:rPr>
              <a:t>Datum 30-09-2025  |  1</a:t>
            </a:r>
          </a:p>
        </p:txBody>
      </p:sp>
      <p:sp>
        <p:nvSpPr>
          <p:cNvPr id="7" name="Driehoek 6">
            <a:extLst>
              <a:ext uri="{FF2B5EF4-FFF2-40B4-BE49-F238E27FC236}">
                <a16:creationId xmlns:a16="http://schemas.microsoft.com/office/drawing/2014/main" id="{23A55F22-32A7-B298-A682-A00B33941B5F}"/>
              </a:ext>
            </a:extLst>
          </p:cNvPr>
          <p:cNvSpPr/>
          <p:nvPr/>
        </p:nvSpPr>
        <p:spPr>
          <a:xfrm>
            <a:off x="2610036" y="3284984"/>
            <a:ext cx="3816424" cy="1944216"/>
          </a:xfrm>
          <a:prstGeom prst="triangle">
            <a:avLst/>
          </a:prstGeom>
          <a:no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6689588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3E62B-4A72-0D55-E8E8-BBE2D4C91D13}"/>
            </a:ext>
          </a:extLst>
        </p:cNvPr>
        <p:cNvGrpSpPr/>
        <p:nvPr/>
      </p:nvGrpSpPr>
      <p:grpSpPr>
        <a:xfrm>
          <a:off x="0" y="0"/>
          <a:ext cx="0" cy="0"/>
          <a:chOff x="0" y="0"/>
          <a:chExt cx="0" cy="0"/>
        </a:xfrm>
      </p:grpSpPr>
      <p:sp>
        <p:nvSpPr>
          <p:cNvPr id="4" name="Rectangle 15">
            <a:extLst>
              <a:ext uri="{FF2B5EF4-FFF2-40B4-BE49-F238E27FC236}">
                <a16:creationId xmlns:a16="http://schemas.microsoft.com/office/drawing/2014/main" id="{F9187C39-D85B-1C34-A3FF-9F1F67F5EDB9}"/>
              </a:ext>
            </a:extLst>
          </p:cNvPr>
          <p:cNvSpPr>
            <a:spLocks noGrp="1" noChangeArrowheads="1"/>
          </p:cNvSpPr>
          <p:nvPr>
            <p:ph type="sldNum" sz="quarter" idx="4"/>
          </p:nvPr>
        </p:nvSpPr>
        <p:spPr/>
        <p:txBody>
          <a:bodyPr/>
          <a:lstStyle/>
          <a:p>
            <a:fld id="{DDFAE043-570E-408C-879B-EF8E2F37C1A4}" type="slidenum">
              <a:rPr lang="nl-NL" altLang="nl-NL"/>
              <a:pPr/>
              <a:t>4</a:t>
            </a:fld>
            <a:endParaRPr lang="nl-NL" altLang="nl-NL" dirty="0"/>
          </a:p>
        </p:txBody>
      </p:sp>
      <p:sp>
        <p:nvSpPr>
          <p:cNvPr id="2050" name="Rectangle 2">
            <a:extLst>
              <a:ext uri="{FF2B5EF4-FFF2-40B4-BE49-F238E27FC236}">
                <a16:creationId xmlns:a16="http://schemas.microsoft.com/office/drawing/2014/main" id="{AFA7CDB9-188C-9B07-D7F5-BF3599C30021}"/>
              </a:ext>
            </a:extLst>
          </p:cNvPr>
          <p:cNvSpPr>
            <a:spLocks noGrp="1" noChangeArrowheads="1"/>
          </p:cNvSpPr>
          <p:nvPr>
            <p:ph type="ctrTitle"/>
          </p:nvPr>
        </p:nvSpPr>
        <p:spPr/>
        <p:txBody>
          <a:bodyPr/>
          <a:lstStyle/>
          <a:p>
            <a:r>
              <a:rPr lang="nl-NL" altLang="nl-NL" dirty="0"/>
              <a:t>Grensoverschrijdend gedrag</a:t>
            </a:r>
            <a:endParaRPr lang="en-GB" altLang="nl-NL" dirty="0"/>
          </a:p>
        </p:txBody>
      </p:sp>
      <p:sp>
        <p:nvSpPr>
          <p:cNvPr id="2051" name="Rectangle 3">
            <a:extLst>
              <a:ext uri="{FF2B5EF4-FFF2-40B4-BE49-F238E27FC236}">
                <a16:creationId xmlns:a16="http://schemas.microsoft.com/office/drawing/2014/main" id="{53BCF576-D52D-F17D-3230-2CA59EE92099}"/>
              </a:ext>
            </a:extLst>
          </p:cNvPr>
          <p:cNvSpPr>
            <a:spLocks noGrp="1" noChangeArrowheads="1"/>
          </p:cNvSpPr>
          <p:nvPr>
            <p:ph type="subTitle" idx="1"/>
          </p:nvPr>
        </p:nvSpPr>
        <p:spPr>
          <a:xfrm>
            <a:off x="0" y="2366838"/>
            <a:ext cx="9036496" cy="4491162"/>
          </a:xfrm>
        </p:spPr>
        <p:txBody>
          <a:bodyPr/>
          <a:lstStyle/>
          <a:p>
            <a:endParaRPr lang="en-GB" altLang="nl-NL" sz="2300" i="1" dirty="0"/>
          </a:p>
          <a:p>
            <a:endParaRPr lang="en-GB" altLang="nl-NL" sz="2300" dirty="0"/>
          </a:p>
          <a:p>
            <a:pPr marL="457200" indent="-457200">
              <a:lnSpc>
                <a:spcPct val="150000"/>
              </a:lnSpc>
              <a:buAutoNum type="arabicPeriod"/>
            </a:pPr>
            <a:r>
              <a:rPr lang="en-GB" altLang="nl-NL" sz="2300" dirty="0" err="1"/>
              <a:t>Begrippen</a:t>
            </a:r>
            <a:endParaRPr lang="en-GB" altLang="nl-NL" sz="2300" dirty="0"/>
          </a:p>
          <a:p>
            <a:pPr marL="457200" indent="-457200">
              <a:lnSpc>
                <a:spcPct val="150000"/>
              </a:lnSpc>
              <a:buAutoNum type="arabicPeriod"/>
            </a:pPr>
            <a:r>
              <a:rPr lang="en-GB" altLang="nl-NL" sz="2300" dirty="0" err="1"/>
              <a:t>Juridische</a:t>
            </a:r>
            <a:r>
              <a:rPr lang="en-GB" altLang="nl-NL" sz="2300" dirty="0"/>
              <a:t> </a:t>
            </a:r>
            <a:r>
              <a:rPr lang="en-GB" altLang="nl-NL" sz="2300" dirty="0" err="1"/>
              <a:t>kaders</a:t>
            </a:r>
            <a:r>
              <a:rPr lang="en-GB" altLang="nl-NL" sz="2300" dirty="0"/>
              <a:t> </a:t>
            </a:r>
            <a:r>
              <a:rPr lang="en-GB" altLang="nl-NL" sz="2300" dirty="0" err="1"/>
              <a:t>werkgever</a:t>
            </a:r>
            <a:endParaRPr lang="en-GB" altLang="nl-NL" sz="2300" dirty="0"/>
          </a:p>
          <a:p>
            <a:pPr marL="457200" indent="-457200">
              <a:lnSpc>
                <a:spcPct val="150000"/>
              </a:lnSpc>
              <a:buAutoNum type="arabicPeriod"/>
            </a:pPr>
            <a:r>
              <a:rPr lang="en-GB" altLang="nl-NL" sz="2300" dirty="0" err="1"/>
              <a:t>Beschermingsmaatregelen</a:t>
            </a:r>
            <a:r>
              <a:rPr lang="en-GB" altLang="nl-NL" sz="2300" dirty="0"/>
              <a:t> </a:t>
            </a:r>
            <a:r>
              <a:rPr lang="en-GB" altLang="nl-NL" sz="2300" dirty="0" err="1"/>
              <a:t>werknemer</a:t>
            </a:r>
            <a:endParaRPr lang="en-GB" altLang="nl-NL" sz="2300" dirty="0"/>
          </a:p>
          <a:p>
            <a:pPr marL="457200" indent="-457200">
              <a:lnSpc>
                <a:spcPct val="150000"/>
              </a:lnSpc>
              <a:buAutoNum type="arabicPeriod"/>
            </a:pPr>
            <a:r>
              <a:rPr lang="en-GB" altLang="nl-NL" sz="2300" dirty="0" err="1"/>
              <a:t>Recente</a:t>
            </a:r>
            <a:r>
              <a:rPr lang="en-GB" altLang="nl-NL" sz="2300" dirty="0"/>
              <a:t> </a:t>
            </a:r>
            <a:r>
              <a:rPr lang="en-GB" altLang="nl-NL" sz="2300" dirty="0" err="1"/>
              <a:t>ontwikkelingen</a:t>
            </a:r>
            <a:endParaRPr lang="en-GB" altLang="nl-NL" sz="2300" dirty="0"/>
          </a:p>
        </p:txBody>
      </p:sp>
      <p:sp>
        <p:nvSpPr>
          <p:cNvPr id="2" name="Tekstvak 1">
            <a:extLst>
              <a:ext uri="{FF2B5EF4-FFF2-40B4-BE49-F238E27FC236}">
                <a16:creationId xmlns:a16="http://schemas.microsoft.com/office/drawing/2014/main" id="{D51BEDEF-6BD9-0DA4-047A-C1FED0C4BD44}"/>
              </a:ext>
            </a:extLst>
          </p:cNvPr>
          <p:cNvSpPr txBox="1"/>
          <p:nvPr/>
        </p:nvSpPr>
        <p:spPr>
          <a:xfrm>
            <a:off x="0" y="980728"/>
            <a:ext cx="9144000" cy="369332"/>
          </a:xfrm>
          <a:prstGeom prst="rect">
            <a:avLst/>
          </a:prstGeom>
          <a:solidFill>
            <a:srgbClr val="CC0000"/>
          </a:solidFill>
        </p:spPr>
        <p:txBody>
          <a:bodyPr wrap="square" rtlCol="0">
            <a:spAutoFit/>
          </a:bodyPr>
          <a:lstStyle/>
          <a:p>
            <a:pPr algn="ctr"/>
            <a:r>
              <a:rPr lang="nl-NL" dirty="0">
                <a:latin typeface="Verdana" panose="020B0604030504040204" pitchFamily="34" charset="0"/>
                <a:ea typeface="Verdana" panose="020B0604030504040204" pitchFamily="34" charset="0"/>
                <a:cs typeface="Verdana" panose="020B0604030504040204" pitchFamily="34" charset="0"/>
              </a:rPr>
              <a:t>							</a:t>
            </a:r>
            <a:r>
              <a:rPr lang="nl-NL" sz="1000" dirty="0">
                <a:solidFill>
                  <a:schemeClr val="bg1"/>
                </a:solidFill>
                <a:latin typeface="Verdana" panose="020B0604030504040204" pitchFamily="34" charset="0"/>
                <a:ea typeface="Verdana" panose="020B0604030504040204" pitchFamily="34" charset="0"/>
                <a:cs typeface="Verdana" panose="020B0604030504040204" pitchFamily="34" charset="0"/>
              </a:rPr>
              <a:t>Datum 30-09-2025  |  1</a:t>
            </a:r>
          </a:p>
        </p:txBody>
      </p:sp>
    </p:spTree>
    <p:extLst>
      <p:ext uri="{BB962C8B-B14F-4D97-AF65-F5344CB8AC3E}">
        <p14:creationId xmlns:p14="http://schemas.microsoft.com/office/powerpoint/2010/main" val="871765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4D073-7B71-AA09-B557-FD9A07563808}"/>
            </a:ext>
          </a:extLst>
        </p:cNvPr>
        <p:cNvGrpSpPr/>
        <p:nvPr/>
      </p:nvGrpSpPr>
      <p:grpSpPr>
        <a:xfrm>
          <a:off x="0" y="0"/>
          <a:ext cx="0" cy="0"/>
          <a:chOff x="0" y="0"/>
          <a:chExt cx="0" cy="0"/>
        </a:xfrm>
      </p:grpSpPr>
      <p:sp>
        <p:nvSpPr>
          <p:cNvPr id="4" name="Rectangle 15">
            <a:extLst>
              <a:ext uri="{FF2B5EF4-FFF2-40B4-BE49-F238E27FC236}">
                <a16:creationId xmlns:a16="http://schemas.microsoft.com/office/drawing/2014/main" id="{89D5809E-7C3C-65E8-ED1B-548AD1FF675B}"/>
              </a:ext>
            </a:extLst>
          </p:cNvPr>
          <p:cNvSpPr>
            <a:spLocks noGrp="1" noChangeArrowheads="1"/>
          </p:cNvSpPr>
          <p:nvPr>
            <p:ph type="sldNum" sz="quarter" idx="4"/>
          </p:nvPr>
        </p:nvSpPr>
        <p:spPr/>
        <p:txBody>
          <a:bodyPr/>
          <a:lstStyle/>
          <a:p>
            <a:fld id="{DDFAE043-570E-408C-879B-EF8E2F37C1A4}" type="slidenum">
              <a:rPr lang="nl-NL" altLang="nl-NL"/>
              <a:pPr/>
              <a:t>5</a:t>
            </a:fld>
            <a:endParaRPr lang="nl-NL" altLang="nl-NL" dirty="0"/>
          </a:p>
        </p:txBody>
      </p:sp>
      <p:sp>
        <p:nvSpPr>
          <p:cNvPr id="2050" name="Rectangle 2">
            <a:extLst>
              <a:ext uri="{FF2B5EF4-FFF2-40B4-BE49-F238E27FC236}">
                <a16:creationId xmlns:a16="http://schemas.microsoft.com/office/drawing/2014/main" id="{0DD5D253-D8FD-6BF1-20E0-128AD0F77560}"/>
              </a:ext>
            </a:extLst>
          </p:cNvPr>
          <p:cNvSpPr>
            <a:spLocks noGrp="1" noChangeArrowheads="1"/>
          </p:cNvSpPr>
          <p:nvPr>
            <p:ph type="ctrTitle"/>
          </p:nvPr>
        </p:nvSpPr>
        <p:spPr/>
        <p:txBody>
          <a:bodyPr/>
          <a:lstStyle/>
          <a:p>
            <a:r>
              <a:rPr lang="nl-NL" altLang="nl-NL" dirty="0"/>
              <a:t>1. Begrippen</a:t>
            </a:r>
            <a:endParaRPr lang="en-GB" altLang="nl-NL" dirty="0"/>
          </a:p>
        </p:txBody>
      </p:sp>
      <p:sp>
        <p:nvSpPr>
          <p:cNvPr id="2" name="Tekstvak 1">
            <a:extLst>
              <a:ext uri="{FF2B5EF4-FFF2-40B4-BE49-F238E27FC236}">
                <a16:creationId xmlns:a16="http://schemas.microsoft.com/office/drawing/2014/main" id="{B0E13B73-E0EF-2292-1F59-DEF312F10D86}"/>
              </a:ext>
            </a:extLst>
          </p:cNvPr>
          <p:cNvSpPr txBox="1"/>
          <p:nvPr/>
        </p:nvSpPr>
        <p:spPr>
          <a:xfrm>
            <a:off x="0" y="980728"/>
            <a:ext cx="9144000" cy="369332"/>
          </a:xfrm>
          <a:prstGeom prst="rect">
            <a:avLst/>
          </a:prstGeom>
          <a:solidFill>
            <a:srgbClr val="CC0000"/>
          </a:solidFill>
        </p:spPr>
        <p:txBody>
          <a:bodyPr wrap="square" rtlCol="0">
            <a:spAutoFit/>
          </a:bodyPr>
          <a:lstStyle/>
          <a:p>
            <a:pPr algn="ctr"/>
            <a:r>
              <a:rPr lang="nl-NL" dirty="0">
                <a:latin typeface="Verdana" panose="020B0604030504040204" pitchFamily="34" charset="0"/>
                <a:ea typeface="Verdana" panose="020B0604030504040204" pitchFamily="34" charset="0"/>
                <a:cs typeface="Verdana" panose="020B0604030504040204" pitchFamily="34" charset="0"/>
              </a:rPr>
              <a:t>							</a:t>
            </a:r>
            <a:r>
              <a:rPr lang="nl-NL" sz="1000" dirty="0">
                <a:solidFill>
                  <a:schemeClr val="bg1"/>
                </a:solidFill>
                <a:latin typeface="Verdana" panose="020B0604030504040204" pitchFamily="34" charset="0"/>
                <a:ea typeface="Verdana" panose="020B0604030504040204" pitchFamily="34" charset="0"/>
                <a:cs typeface="Verdana" panose="020B0604030504040204" pitchFamily="34" charset="0"/>
              </a:rPr>
              <a:t>Datum 30-09-2025  |  1</a:t>
            </a:r>
          </a:p>
        </p:txBody>
      </p:sp>
      <p:pic>
        <p:nvPicPr>
          <p:cNvPr id="11" name="Afbeelding 10">
            <a:extLst>
              <a:ext uri="{FF2B5EF4-FFF2-40B4-BE49-F238E27FC236}">
                <a16:creationId xmlns:a16="http://schemas.microsoft.com/office/drawing/2014/main" id="{15B34885-D55F-0028-850E-35FB08CEC459}"/>
              </a:ext>
            </a:extLst>
          </p:cNvPr>
          <p:cNvPicPr>
            <a:picLocks noChangeAspect="1"/>
          </p:cNvPicPr>
          <p:nvPr/>
        </p:nvPicPr>
        <p:blipFill>
          <a:blip r:embed="rId3"/>
          <a:stretch>
            <a:fillRect/>
          </a:stretch>
        </p:blipFill>
        <p:spPr>
          <a:xfrm>
            <a:off x="16227" y="1385346"/>
            <a:ext cx="9123193" cy="6446911"/>
          </a:xfrm>
          <a:prstGeom prst="rect">
            <a:avLst/>
          </a:prstGeom>
          <a:solidFill>
            <a:schemeClr val="bg1"/>
          </a:solidFill>
        </p:spPr>
      </p:pic>
      <p:pic>
        <p:nvPicPr>
          <p:cNvPr id="13" name="Afbeelding 12" descr="Afbeelding met Lettertype, logo, Graphics, symbool&#10;&#10;Door AI gegenereerde inhoud is mogelijk onjuist.">
            <a:extLst>
              <a:ext uri="{FF2B5EF4-FFF2-40B4-BE49-F238E27FC236}">
                <a16:creationId xmlns:a16="http://schemas.microsoft.com/office/drawing/2014/main" id="{74214130-91B5-2F9E-C1E2-0348AA9DB6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19369" y="216441"/>
            <a:ext cx="2540000" cy="2540000"/>
          </a:xfrm>
          <a:prstGeom prst="rect">
            <a:avLst/>
          </a:prstGeom>
        </p:spPr>
      </p:pic>
    </p:spTree>
    <p:extLst>
      <p:ext uri="{BB962C8B-B14F-4D97-AF65-F5344CB8AC3E}">
        <p14:creationId xmlns:p14="http://schemas.microsoft.com/office/powerpoint/2010/main" val="3366740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CF06E-687D-FBC3-03D1-AEC5483345CF}"/>
            </a:ext>
          </a:extLst>
        </p:cNvPr>
        <p:cNvGrpSpPr/>
        <p:nvPr/>
      </p:nvGrpSpPr>
      <p:grpSpPr>
        <a:xfrm>
          <a:off x="0" y="0"/>
          <a:ext cx="0" cy="0"/>
          <a:chOff x="0" y="0"/>
          <a:chExt cx="0" cy="0"/>
        </a:xfrm>
      </p:grpSpPr>
      <p:sp>
        <p:nvSpPr>
          <p:cNvPr id="4" name="Rectangle 15">
            <a:extLst>
              <a:ext uri="{FF2B5EF4-FFF2-40B4-BE49-F238E27FC236}">
                <a16:creationId xmlns:a16="http://schemas.microsoft.com/office/drawing/2014/main" id="{ECD3380B-638A-892E-B47E-2419FCB1653B}"/>
              </a:ext>
            </a:extLst>
          </p:cNvPr>
          <p:cNvSpPr>
            <a:spLocks noGrp="1" noChangeArrowheads="1"/>
          </p:cNvSpPr>
          <p:nvPr>
            <p:ph type="sldNum" sz="quarter" idx="4"/>
          </p:nvPr>
        </p:nvSpPr>
        <p:spPr/>
        <p:txBody>
          <a:bodyPr/>
          <a:lstStyle/>
          <a:p>
            <a:fld id="{DDFAE043-570E-408C-879B-EF8E2F37C1A4}" type="slidenum">
              <a:rPr lang="nl-NL" altLang="nl-NL"/>
              <a:pPr/>
              <a:t>6</a:t>
            </a:fld>
            <a:endParaRPr lang="nl-NL" altLang="nl-NL" dirty="0"/>
          </a:p>
        </p:txBody>
      </p:sp>
      <p:sp>
        <p:nvSpPr>
          <p:cNvPr id="2050" name="Rectangle 2">
            <a:extLst>
              <a:ext uri="{FF2B5EF4-FFF2-40B4-BE49-F238E27FC236}">
                <a16:creationId xmlns:a16="http://schemas.microsoft.com/office/drawing/2014/main" id="{FD1FB39E-ABEA-94A5-5B70-5B7125979990}"/>
              </a:ext>
            </a:extLst>
          </p:cNvPr>
          <p:cNvSpPr>
            <a:spLocks noGrp="1" noChangeArrowheads="1"/>
          </p:cNvSpPr>
          <p:nvPr>
            <p:ph type="ctrTitle"/>
          </p:nvPr>
        </p:nvSpPr>
        <p:spPr/>
        <p:txBody>
          <a:bodyPr/>
          <a:lstStyle/>
          <a:p>
            <a:r>
              <a:rPr lang="nl-NL" altLang="nl-NL" dirty="0"/>
              <a:t>1. Begrippen</a:t>
            </a:r>
            <a:endParaRPr lang="en-GB" altLang="nl-NL" dirty="0"/>
          </a:p>
        </p:txBody>
      </p:sp>
      <p:sp>
        <p:nvSpPr>
          <p:cNvPr id="2051" name="Rectangle 3">
            <a:extLst>
              <a:ext uri="{FF2B5EF4-FFF2-40B4-BE49-F238E27FC236}">
                <a16:creationId xmlns:a16="http://schemas.microsoft.com/office/drawing/2014/main" id="{5808A006-6490-3B68-5E2F-F3EBFDF5639F}"/>
              </a:ext>
            </a:extLst>
          </p:cNvPr>
          <p:cNvSpPr>
            <a:spLocks noGrp="1" noChangeArrowheads="1"/>
          </p:cNvSpPr>
          <p:nvPr>
            <p:ph type="subTitle" idx="1"/>
          </p:nvPr>
        </p:nvSpPr>
        <p:spPr>
          <a:xfrm>
            <a:off x="-756592" y="2564904"/>
            <a:ext cx="9793088" cy="4581128"/>
          </a:xfrm>
        </p:spPr>
        <p:txBody>
          <a:bodyPr/>
          <a:lstStyle/>
          <a:p>
            <a:pPr>
              <a:lnSpc>
                <a:spcPct val="150000"/>
              </a:lnSpc>
            </a:pPr>
            <a:r>
              <a:rPr lang="en-GB" altLang="nl-NL" sz="2300" dirty="0" err="1"/>
              <a:t>Vormen</a:t>
            </a:r>
            <a:r>
              <a:rPr lang="en-GB" altLang="nl-NL" sz="2300" dirty="0"/>
              <a:t> </a:t>
            </a:r>
            <a:r>
              <a:rPr lang="en-GB" altLang="nl-NL" sz="2300" dirty="0" err="1"/>
              <a:t>grensoverschrijdend</a:t>
            </a:r>
            <a:r>
              <a:rPr lang="en-GB" altLang="nl-NL" sz="2300" dirty="0"/>
              <a:t> </a:t>
            </a:r>
            <a:r>
              <a:rPr lang="en-GB" altLang="nl-NL" sz="2300" dirty="0" err="1"/>
              <a:t>gedrag</a:t>
            </a:r>
            <a:r>
              <a:rPr lang="en-GB" altLang="nl-NL" sz="2300" dirty="0"/>
              <a:t>:</a:t>
            </a:r>
          </a:p>
          <a:p>
            <a:pPr marL="342900" indent="-342900">
              <a:lnSpc>
                <a:spcPct val="150000"/>
              </a:lnSpc>
              <a:buFontTx/>
              <a:buChar char="-"/>
            </a:pPr>
            <a:r>
              <a:rPr lang="en-GB" altLang="nl-NL" sz="2300" dirty="0" err="1"/>
              <a:t>Agressie</a:t>
            </a:r>
            <a:r>
              <a:rPr lang="en-GB" altLang="nl-NL" sz="2300" dirty="0"/>
              <a:t> </a:t>
            </a:r>
            <a:r>
              <a:rPr lang="en-GB" altLang="nl-NL" sz="2300" dirty="0" err="1"/>
              <a:t>en</a:t>
            </a:r>
            <a:r>
              <a:rPr lang="en-GB" altLang="nl-NL" sz="2300" dirty="0"/>
              <a:t> </a:t>
            </a:r>
            <a:r>
              <a:rPr lang="en-GB" altLang="nl-NL" sz="2300" dirty="0" err="1"/>
              <a:t>geweld</a:t>
            </a:r>
            <a:endParaRPr lang="en-GB" altLang="nl-NL" sz="2300" dirty="0"/>
          </a:p>
          <a:p>
            <a:pPr marL="342900" indent="-342900">
              <a:lnSpc>
                <a:spcPct val="150000"/>
              </a:lnSpc>
              <a:buFontTx/>
              <a:buChar char="-"/>
            </a:pPr>
            <a:r>
              <a:rPr lang="en-GB" altLang="nl-NL" sz="2300" dirty="0" err="1"/>
              <a:t>Pesten</a:t>
            </a:r>
            <a:endParaRPr lang="en-GB" altLang="nl-NL" sz="2300" dirty="0"/>
          </a:p>
          <a:p>
            <a:pPr marL="342900" indent="-342900">
              <a:lnSpc>
                <a:spcPct val="150000"/>
              </a:lnSpc>
              <a:buFontTx/>
              <a:buChar char="-"/>
            </a:pPr>
            <a:r>
              <a:rPr lang="en-GB" altLang="nl-NL" sz="2300" dirty="0" err="1"/>
              <a:t>Onderscheid</a:t>
            </a:r>
            <a:endParaRPr lang="en-GB" altLang="nl-NL" sz="2300" dirty="0"/>
          </a:p>
          <a:p>
            <a:pPr marL="342900" indent="-342900">
              <a:lnSpc>
                <a:spcPct val="150000"/>
              </a:lnSpc>
              <a:buFontTx/>
              <a:buChar char="-"/>
            </a:pPr>
            <a:r>
              <a:rPr lang="en-GB" altLang="nl-NL" sz="2300" dirty="0" err="1"/>
              <a:t>Intimidatie</a:t>
            </a:r>
            <a:endParaRPr lang="en-GB" altLang="nl-NL" sz="2300" dirty="0"/>
          </a:p>
          <a:p>
            <a:pPr marL="342900" indent="-342900">
              <a:lnSpc>
                <a:spcPct val="150000"/>
              </a:lnSpc>
              <a:buFontTx/>
              <a:buChar char="-"/>
            </a:pPr>
            <a:r>
              <a:rPr lang="en-GB" altLang="nl-NL" sz="2300" dirty="0" err="1"/>
              <a:t>Seksuele</a:t>
            </a:r>
            <a:r>
              <a:rPr lang="en-GB" altLang="nl-NL" sz="2300" dirty="0"/>
              <a:t> </a:t>
            </a:r>
            <a:r>
              <a:rPr lang="en-GB" altLang="nl-NL" sz="2300" dirty="0" err="1"/>
              <a:t>intimidatie</a:t>
            </a:r>
            <a:endParaRPr lang="en-GB" altLang="nl-NL" sz="2300" dirty="0"/>
          </a:p>
          <a:p>
            <a:pPr marL="342900" indent="-342900">
              <a:lnSpc>
                <a:spcPct val="150000"/>
              </a:lnSpc>
              <a:buFontTx/>
              <a:buChar char="-"/>
            </a:pPr>
            <a:endParaRPr lang="en-GB" altLang="nl-NL" sz="2300" dirty="0"/>
          </a:p>
        </p:txBody>
      </p:sp>
      <p:sp>
        <p:nvSpPr>
          <p:cNvPr id="2" name="Tekstvak 1">
            <a:extLst>
              <a:ext uri="{FF2B5EF4-FFF2-40B4-BE49-F238E27FC236}">
                <a16:creationId xmlns:a16="http://schemas.microsoft.com/office/drawing/2014/main" id="{71CE838F-0DDF-E14E-8D68-497AC449639E}"/>
              </a:ext>
            </a:extLst>
          </p:cNvPr>
          <p:cNvSpPr txBox="1"/>
          <p:nvPr/>
        </p:nvSpPr>
        <p:spPr>
          <a:xfrm>
            <a:off x="0" y="980728"/>
            <a:ext cx="9144000" cy="369332"/>
          </a:xfrm>
          <a:prstGeom prst="rect">
            <a:avLst/>
          </a:prstGeom>
          <a:solidFill>
            <a:srgbClr val="CC0000"/>
          </a:solidFill>
        </p:spPr>
        <p:txBody>
          <a:bodyPr wrap="square" rtlCol="0">
            <a:spAutoFit/>
          </a:bodyPr>
          <a:lstStyle/>
          <a:p>
            <a:pPr algn="ctr"/>
            <a:r>
              <a:rPr lang="nl-NL" dirty="0">
                <a:latin typeface="Verdana" panose="020B0604030504040204" pitchFamily="34" charset="0"/>
                <a:ea typeface="Verdana" panose="020B0604030504040204" pitchFamily="34" charset="0"/>
                <a:cs typeface="Verdana" panose="020B0604030504040204" pitchFamily="34" charset="0"/>
              </a:rPr>
              <a:t>							</a:t>
            </a:r>
            <a:r>
              <a:rPr lang="nl-NL" sz="1000" dirty="0">
                <a:solidFill>
                  <a:schemeClr val="bg1"/>
                </a:solidFill>
                <a:latin typeface="Verdana" panose="020B0604030504040204" pitchFamily="34" charset="0"/>
                <a:ea typeface="Verdana" panose="020B0604030504040204" pitchFamily="34" charset="0"/>
                <a:cs typeface="Verdana" panose="020B0604030504040204" pitchFamily="34" charset="0"/>
              </a:rPr>
              <a:t>Datum 30-09-2025  |  1</a:t>
            </a:r>
          </a:p>
        </p:txBody>
      </p:sp>
    </p:spTree>
    <p:extLst>
      <p:ext uri="{BB962C8B-B14F-4D97-AF65-F5344CB8AC3E}">
        <p14:creationId xmlns:p14="http://schemas.microsoft.com/office/powerpoint/2010/main" val="36526692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D7F4B1-B9A4-8481-57A6-9CE987BFBCCF}"/>
            </a:ext>
          </a:extLst>
        </p:cNvPr>
        <p:cNvGrpSpPr/>
        <p:nvPr/>
      </p:nvGrpSpPr>
      <p:grpSpPr>
        <a:xfrm>
          <a:off x="0" y="0"/>
          <a:ext cx="0" cy="0"/>
          <a:chOff x="0" y="0"/>
          <a:chExt cx="0" cy="0"/>
        </a:xfrm>
      </p:grpSpPr>
      <p:sp>
        <p:nvSpPr>
          <p:cNvPr id="4" name="Rectangle 15">
            <a:extLst>
              <a:ext uri="{FF2B5EF4-FFF2-40B4-BE49-F238E27FC236}">
                <a16:creationId xmlns:a16="http://schemas.microsoft.com/office/drawing/2014/main" id="{A953B1CA-DAAA-3989-37E9-FC515110E82D}"/>
              </a:ext>
            </a:extLst>
          </p:cNvPr>
          <p:cNvSpPr>
            <a:spLocks noGrp="1" noChangeArrowheads="1"/>
          </p:cNvSpPr>
          <p:nvPr>
            <p:ph type="sldNum" sz="quarter" idx="4"/>
          </p:nvPr>
        </p:nvSpPr>
        <p:spPr/>
        <p:txBody>
          <a:bodyPr/>
          <a:lstStyle/>
          <a:p>
            <a:fld id="{DDFAE043-570E-408C-879B-EF8E2F37C1A4}" type="slidenum">
              <a:rPr lang="nl-NL" altLang="nl-NL"/>
              <a:pPr/>
              <a:t>7</a:t>
            </a:fld>
            <a:endParaRPr lang="nl-NL" altLang="nl-NL" dirty="0"/>
          </a:p>
        </p:txBody>
      </p:sp>
      <p:sp>
        <p:nvSpPr>
          <p:cNvPr id="2050" name="Rectangle 2">
            <a:extLst>
              <a:ext uri="{FF2B5EF4-FFF2-40B4-BE49-F238E27FC236}">
                <a16:creationId xmlns:a16="http://schemas.microsoft.com/office/drawing/2014/main" id="{7C4AC027-496D-630E-047D-6E5C37E9F98B}"/>
              </a:ext>
            </a:extLst>
          </p:cNvPr>
          <p:cNvSpPr>
            <a:spLocks noGrp="1" noChangeArrowheads="1"/>
          </p:cNvSpPr>
          <p:nvPr>
            <p:ph type="ctrTitle"/>
          </p:nvPr>
        </p:nvSpPr>
        <p:spPr/>
        <p:txBody>
          <a:bodyPr/>
          <a:lstStyle/>
          <a:p>
            <a:r>
              <a:rPr lang="nl-NL" altLang="nl-NL" dirty="0"/>
              <a:t>1. Begrippen</a:t>
            </a:r>
            <a:endParaRPr lang="en-GB" altLang="nl-NL" dirty="0"/>
          </a:p>
        </p:txBody>
      </p:sp>
      <p:sp>
        <p:nvSpPr>
          <p:cNvPr id="2051" name="Rectangle 3">
            <a:extLst>
              <a:ext uri="{FF2B5EF4-FFF2-40B4-BE49-F238E27FC236}">
                <a16:creationId xmlns:a16="http://schemas.microsoft.com/office/drawing/2014/main" id="{2F58E302-893E-B8B9-D682-EE964511B58A}"/>
              </a:ext>
            </a:extLst>
          </p:cNvPr>
          <p:cNvSpPr>
            <a:spLocks noGrp="1" noChangeArrowheads="1"/>
          </p:cNvSpPr>
          <p:nvPr>
            <p:ph type="subTitle" idx="1"/>
          </p:nvPr>
        </p:nvSpPr>
        <p:spPr>
          <a:xfrm>
            <a:off x="-756592" y="2433126"/>
            <a:ext cx="9793088" cy="4424873"/>
          </a:xfrm>
        </p:spPr>
        <p:txBody>
          <a:bodyPr/>
          <a:lstStyle/>
          <a:p>
            <a:pPr>
              <a:lnSpc>
                <a:spcPct val="150000"/>
              </a:lnSpc>
            </a:pPr>
            <a:r>
              <a:rPr lang="en-GB" altLang="nl-NL" sz="2000" b="1" dirty="0" err="1"/>
              <a:t>Agressie</a:t>
            </a:r>
            <a:r>
              <a:rPr lang="en-GB" altLang="nl-NL" sz="2000" b="1" dirty="0"/>
              <a:t> </a:t>
            </a:r>
            <a:r>
              <a:rPr lang="en-GB" altLang="nl-NL" sz="2000" b="1" dirty="0" err="1"/>
              <a:t>en</a:t>
            </a:r>
            <a:r>
              <a:rPr lang="en-GB" altLang="nl-NL" sz="2000" b="1" dirty="0"/>
              <a:t> </a:t>
            </a:r>
            <a:r>
              <a:rPr lang="en-GB" altLang="nl-NL" sz="2000" b="1" dirty="0" err="1"/>
              <a:t>geweld</a:t>
            </a:r>
            <a:r>
              <a:rPr lang="en-GB" altLang="nl-NL" sz="2000" b="1" dirty="0"/>
              <a:t>:</a:t>
            </a:r>
          </a:p>
          <a:p>
            <a:pPr>
              <a:lnSpc>
                <a:spcPct val="150000"/>
              </a:lnSpc>
            </a:pPr>
            <a:r>
              <a:rPr lang="en-GB" altLang="nl-NL" sz="2000" dirty="0" err="1"/>
              <a:t>Psychisch</a:t>
            </a:r>
            <a:r>
              <a:rPr lang="en-GB" altLang="nl-NL" sz="2000" dirty="0"/>
              <a:t> of </a:t>
            </a:r>
            <a:r>
              <a:rPr lang="en-GB" altLang="nl-NL" sz="2000" dirty="0" err="1"/>
              <a:t>fysiek</a:t>
            </a:r>
            <a:r>
              <a:rPr lang="en-GB" altLang="nl-NL" sz="2000" dirty="0"/>
              <a:t> </a:t>
            </a:r>
            <a:r>
              <a:rPr lang="en-GB" altLang="nl-NL" sz="2000" dirty="0" err="1"/>
              <a:t>lastig</a:t>
            </a:r>
            <a:r>
              <a:rPr lang="en-GB" altLang="nl-NL" sz="2000" dirty="0"/>
              <a:t> </a:t>
            </a:r>
            <a:r>
              <a:rPr lang="en-GB" altLang="nl-NL" sz="2000" dirty="0" err="1"/>
              <a:t>vallen</a:t>
            </a:r>
            <a:r>
              <a:rPr lang="en-GB" altLang="nl-NL" sz="2000" dirty="0"/>
              <a:t>, </a:t>
            </a:r>
            <a:r>
              <a:rPr lang="en-GB" altLang="nl-NL" sz="2000" dirty="0" err="1"/>
              <a:t>bedreigen</a:t>
            </a:r>
            <a:r>
              <a:rPr lang="en-GB" altLang="nl-NL" sz="2000" dirty="0"/>
              <a:t> of </a:t>
            </a:r>
            <a:r>
              <a:rPr lang="en-GB" altLang="nl-NL" sz="2000" dirty="0" err="1"/>
              <a:t>aanvallen</a:t>
            </a:r>
            <a:r>
              <a:rPr lang="en-GB" altLang="nl-NL" sz="2000" dirty="0"/>
              <a:t> </a:t>
            </a:r>
            <a:r>
              <a:rPr lang="en-GB" altLang="nl-NL" sz="2000" dirty="0" err="1"/>
              <a:t>onder</a:t>
            </a:r>
            <a:r>
              <a:rPr lang="en-GB" altLang="nl-NL" sz="2000" dirty="0"/>
              <a:t> </a:t>
            </a:r>
            <a:r>
              <a:rPr lang="en-GB" altLang="nl-NL" sz="2000" dirty="0" err="1"/>
              <a:t>omstandigheden</a:t>
            </a:r>
            <a:r>
              <a:rPr lang="en-GB" altLang="nl-NL" sz="2000" dirty="0"/>
              <a:t> die </a:t>
            </a:r>
            <a:r>
              <a:rPr lang="en-GB" altLang="nl-NL" sz="2000" dirty="0" err="1"/>
              <a:t>rechtstreeks</a:t>
            </a:r>
            <a:r>
              <a:rPr lang="en-GB" altLang="nl-NL" sz="2000" dirty="0"/>
              <a:t> </a:t>
            </a:r>
            <a:r>
              <a:rPr lang="en-GB" altLang="nl-NL" sz="2000" dirty="0" err="1"/>
              <a:t>verband</a:t>
            </a:r>
            <a:r>
              <a:rPr lang="en-GB" altLang="nl-NL" sz="2000" dirty="0"/>
              <a:t> </a:t>
            </a:r>
            <a:r>
              <a:rPr lang="en-GB" altLang="nl-NL" sz="2000" dirty="0" err="1"/>
              <a:t>houden</a:t>
            </a:r>
            <a:r>
              <a:rPr lang="en-GB" altLang="nl-NL" sz="2000" dirty="0"/>
              <a:t> met het </a:t>
            </a:r>
            <a:r>
              <a:rPr lang="en-GB" altLang="nl-NL" sz="2000" dirty="0" err="1"/>
              <a:t>verrichten</a:t>
            </a:r>
            <a:r>
              <a:rPr lang="en-GB" altLang="nl-NL" sz="2000" dirty="0"/>
              <a:t> van </a:t>
            </a:r>
            <a:r>
              <a:rPr lang="en-GB" altLang="nl-NL" sz="2000" dirty="0" err="1"/>
              <a:t>arbeid</a:t>
            </a:r>
            <a:r>
              <a:rPr lang="en-GB" altLang="nl-NL" sz="2000" dirty="0"/>
              <a:t>. </a:t>
            </a:r>
          </a:p>
          <a:p>
            <a:pPr marL="342900" indent="-342900">
              <a:lnSpc>
                <a:spcPct val="150000"/>
              </a:lnSpc>
              <a:buFont typeface="Arial" panose="020B0604020202020204" pitchFamily="34" charset="0"/>
              <a:buChar char="•"/>
            </a:pPr>
            <a:r>
              <a:rPr lang="en-GB" altLang="nl-NL" sz="2000" dirty="0" err="1"/>
              <a:t>verbaal</a:t>
            </a:r>
            <a:r>
              <a:rPr lang="en-GB" altLang="nl-NL" sz="2000" dirty="0"/>
              <a:t> </a:t>
            </a:r>
            <a:r>
              <a:rPr lang="en-GB" altLang="nl-NL" sz="2000" dirty="0" err="1"/>
              <a:t>geweld</a:t>
            </a:r>
            <a:r>
              <a:rPr lang="en-GB" altLang="nl-NL" sz="2000" dirty="0"/>
              <a:t> (</a:t>
            </a:r>
            <a:r>
              <a:rPr lang="en-GB" altLang="nl-NL" sz="2000" dirty="0" err="1"/>
              <a:t>uitschelden</a:t>
            </a:r>
            <a:r>
              <a:rPr lang="en-GB" altLang="nl-NL" sz="2000" dirty="0"/>
              <a:t>, </a:t>
            </a:r>
            <a:r>
              <a:rPr lang="en-GB" altLang="nl-NL" sz="2000" dirty="0" err="1"/>
              <a:t>beledigen</a:t>
            </a:r>
            <a:r>
              <a:rPr lang="en-GB" altLang="nl-NL" sz="2000" dirty="0"/>
              <a:t>);</a:t>
            </a:r>
          </a:p>
          <a:p>
            <a:pPr marL="342900" indent="-342900">
              <a:lnSpc>
                <a:spcPct val="150000"/>
              </a:lnSpc>
              <a:buFont typeface="Arial" panose="020B0604020202020204" pitchFamily="34" charset="0"/>
              <a:buChar char="•"/>
            </a:pPr>
            <a:r>
              <a:rPr lang="en-GB" altLang="nl-NL" sz="2000" dirty="0" err="1"/>
              <a:t>fysiek</a:t>
            </a:r>
            <a:r>
              <a:rPr lang="en-GB" altLang="nl-NL" sz="2000" dirty="0"/>
              <a:t> </a:t>
            </a:r>
            <a:r>
              <a:rPr lang="en-GB" altLang="nl-NL" sz="2000" dirty="0" err="1"/>
              <a:t>geweld</a:t>
            </a:r>
            <a:r>
              <a:rPr lang="en-GB" altLang="nl-NL" sz="2000" dirty="0"/>
              <a:t> (</a:t>
            </a:r>
            <a:r>
              <a:rPr lang="en-GB" altLang="nl-NL" sz="2000" dirty="0" err="1"/>
              <a:t>schoppen</a:t>
            </a:r>
            <a:r>
              <a:rPr lang="en-GB" altLang="nl-NL" sz="2000" dirty="0"/>
              <a:t>, </a:t>
            </a:r>
            <a:r>
              <a:rPr lang="en-GB" altLang="nl-NL" sz="2000" dirty="0" err="1"/>
              <a:t>slaan</a:t>
            </a:r>
            <a:r>
              <a:rPr lang="en-GB" altLang="nl-NL" sz="2000" dirty="0"/>
              <a:t>, met </a:t>
            </a:r>
            <a:r>
              <a:rPr lang="en-GB" altLang="nl-NL" sz="2000" dirty="0" err="1"/>
              <a:t>een</a:t>
            </a:r>
            <a:r>
              <a:rPr lang="en-GB" altLang="nl-NL" sz="2000" dirty="0"/>
              <a:t> </a:t>
            </a:r>
            <a:r>
              <a:rPr lang="en-GB" altLang="nl-NL" sz="2000" dirty="0" err="1"/>
              <a:t>wapen</a:t>
            </a:r>
            <a:r>
              <a:rPr lang="en-GB" altLang="nl-NL" sz="2000" dirty="0"/>
              <a:t> </a:t>
            </a:r>
            <a:r>
              <a:rPr lang="en-GB" altLang="nl-NL" sz="2000" dirty="0" err="1"/>
              <a:t>dreigen</a:t>
            </a:r>
            <a:r>
              <a:rPr lang="en-GB" altLang="nl-NL" sz="2000" dirty="0"/>
              <a:t> </a:t>
            </a:r>
            <a:r>
              <a:rPr lang="en-GB" altLang="nl-NL" sz="2000" dirty="0" err="1"/>
              <a:t>en</a:t>
            </a:r>
            <a:r>
              <a:rPr lang="en-GB" altLang="nl-NL" sz="2000" dirty="0"/>
              <a:t>/of </a:t>
            </a:r>
            <a:r>
              <a:rPr lang="en-GB" altLang="nl-NL" sz="2000" dirty="0" err="1"/>
              <a:t>overvallen</a:t>
            </a:r>
            <a:r>
              <a:rPr lang="en-GB" altLang="nl-NL" sz="2000" dirty="0"/>
              <a:t> </a:t>
            </a:r>
            <a:r>
              <a:rPr lang="en-GB" altLang="nl-NL" sz="2000" dirty="0" err="1"/>
              <a:t>worden</a:t>
            </a:r>
            <a:r>
              <a:rPr lang="en-GB" altLang="nl-NL" sz="2000" dirty="0"/>
              <a:t>); of</a:t>
            </a:r>
          </a:p>
          <a:p>
            <a:pPr marL="342900" indent="-342900">
              <a:lnSpc>
                <a:spcPct val="150000"/>
              </a:lnSpc>
              <a:buFont typeface="Arial" panose="020B0604020202020204" pitchFamily="34" charset="0"/>
              <a:buChar char="•"/>
            </a:pPr>
            <a:r>
              <a:rPr lang="en-GB" altLang="nl-NL" sz="2000" dirty="0" err="1"/>
              <a:t>psychisch</a:t>
            </a:r>
            <a:r>
              <a:rPr lang="en-GB" altLang="nl-NL" sz="2000" dirty="0"/>
              <a:t> </a:t>
            </a:r>
            <a:r>
              <a:rPr lang="en-GB" altLang="nl-NL" sz="2000" dirty="0" err="1"/>
              <a:t>geweld</a:t>
            </a:r>
            <a:r>
              <a:rPr lang="en-GB" altLang="nl-NL" sz="2000" dirty="0"/>
              <a:t> (</a:t>
            </a:r>
            <a:r>
              <a:rPr lang="en-GB" altLang="nl-NL" sz="2000" dirty="0" err="1"/>
              <a:t>bedreigen</a:t>
            </a:r>
            <a:r>
              <a:rPr lang="en-GB" altLang="nl-NL" sz="2000" dirty="0"/>
              <a:t>, </a:t>
            </a:r>
            <a:r>
              <a:rPr lang="en-GB" altLang="nl-NL" sz="2000" dirty="0" err="1"/>
              <a:t>intimideren</a:t>
            </a:r>
            <a:r>
              <a:rPr lang="en-GB" altLang="nl-NL" sz="2000" dirty="0"/>
              <a:t>, </a:t>
            </a:r>
            <a:r>
              <a:rPr lang="en-GB" altLang="nl-NL" sz="2000" dirty="0" err="1"/>
              <a:t>onder</a:t>
            </a:r>
            <a:r>
              <a:rPr lang="en-GB" altLang="nl-NL" sz="2000" dirty="0"/>
              <a:t> </a:t>
            </a:r>
            <a:r>
              <a:rPr lang="en-GB" altLang="nl-NL" sz="2000" dirty="0" err="1"/>
              <a:t>druk</a:t>
            </a:r>
            <a:r>
              <a:rPr lang="en-GB" altLang="nl-NL" sz="2000" dirty="0"/>
              <a:t> </a:t>
            </a:r>
            <a:r>
              <a:rPr lang="en-GB" altLang="nl-NL" sz="2000" dirty="0" err="1"/>
              <a:t>zetten</a:t>
            </a:r>
            <a:r>
              <a:rPr lang="en-GB" altLang="nl-NL" sz="2000" dirty="0"/>
              <a:t>, </a:t>
            </a:r>
            <a:r>
              <a:rPr lang="en-GB" altLang="nl-NL" sz="2000" dirty="0" err="1"/>
              <a:t>thuissituatie</a:t>
            </a:r>
            <a:r>
              <a:rPr lang="en-GB" altLang="nl-NL" sz="2000" dirty="0"/>
              <a:t> </a:t>
            </a:r>
            <a:r>
              <a:rPr lang="en-GB" altLang="nl-NL" sz="2000" dirty="0" err="1"/>
              <a:t>bedreigen</a:t>
            </a:r>
            <a:r>
              <a:rPr lang="en-GB" altLang="nl-NL" sz="2000" dirty="0"/>
              <a:t> </a:t>
            </a:r>
            <a:r>
              <a:rPr lang="en-GB" altLang="nl-NL" sz="2000" dirty="0" err="1"/>
              <a:t>en</a:t>
            </a:r>
            <a:r>
              <a:rPr lang="en-GB" altLang="nl-NL" sz="2000" dirty="0"/>
              <a:t> het </a:t>
            </a:r>
            <a:r>
              <a:rPr lang="en-GB" altLang="nl-NL" sz="2000" dirty="0" err="1"/>
              <a:t>beschadigen</a:t>
            </a:r>
            <a:r>
              <a:rPr lang="en-GB" altLang="nl-NL" sz="2000" dirty="0"/>
              <a:t> van </a:t>
            </a:r>
            <a:r>
              <a:rPr lang="en-GB" altLang="nl-NL" sz="2000" dirty="0" err="1"/>
              <a:t>eigendommen</a:t>
            </a:r>
            <a:r>
              <a:rPr lang="en-GB" altLang="nl-NL" sz="2000" dirty="0"/>
              <a:t>).</a:t>
            </a:r>
          </a:p>
        </p:txBody>
      </p:sp>
      <p:sp>
        <p:nvSpPr>
          <p:cNvPr id="2" name="Tekstvak 1">
            <a:extLst>
              <a:ext uri="{FF2B5EF4-FFF2-40B4-BE49-F238E27FC236}">
                <a16:creationId xmlns:a16="http://schemas.microsoft.com/office/drawing/2014/main" id="{03054A70-BC24-4C7E-D3B6-A29C54FBA238}"/>
              </a:ext>
            </a:extLst>
          </p:cNvPr>
          <p:cNvSpPr txBox="1"/>
          <p:nvPr/>
        </p:nvSpPr>
        <p:spPr>
          <a:xfrm>
            <a:off x="0" y="980728"/>
            <a:ext cx="9144000" cy="369332"/>
          </a:xfrm>
          <a:prstGeom prst="rect">
            <a:avLst/>
          </a:prstGeom>
          <a:solidFill>
            <a:srgbClr val="CC0000"/>
          </a:solidFill>
        </p:spPr>
        <p:txBody>
          <a:bodyPr wrap="square" rtlCol="0">
            <a:spAutoFit/>
          </a:bodyPr>
          <a:lstStyle/>
          <a:p>
            <a:pPr algn="ctr"/>
            <a:r>
              <a:rPr lang="nl-NL" dirty="0">
                <a:latin typeface="Verdana" panose="020B0604030504040204" pitchFamily="34" charset="0"/>
                <a:ea typeface="Verdana" panose="020B0604030504040204" pitchFamily="34" charset="0"/>
                <a:cs typeface="Verdana" panose="020B0604030504040204" pitchFamily="34" charset="0"/>
              </a:rPr>
              <a:t>							</a:t>
            </a:r>
            <a:r>
              <a:rPr lang="nl-NL" sz="1000" dirty="0">
                <a:solidFill>
                  <a:schemeClr val="bg1"/>
                </a:solidFill>
                <a:latin typeface="Verdana" panose="020B0604030504040204" pitchFamily="34" charset="0"/>
                <a:ea typeface="Verdana" panose="020B0604030504040204" pitchFamily="34" charset="0"/>
                <a:cs typeface="Verdana" panose="020B0604030504040204" pitchFamily="34" charset="0"/>
              </a:rPr>
              <a:t>Datum 30-09-2025  |  1</a:t>
            </a:r>
          </a:p>
        </p:txBody>
      </p:sp>
      <p:pic>
        <p:nvPicPr>
          <p:cNvPr id="5" name="Afbeelding 4" descr="Afbeelding met kleding, clipart, illustratie, tekenfilm&#10;&#10;Door AI gegenereerde inhoud is mogelijk onjuist.">
            <a:extLst>
              <a:ext uri="{FF2B5EF4-FFF2-40B4-BE49-F238E27FC236}">
                <a16:creationId xmlns:a16="http://schemas.microsoft.com/office/drawing/2014/main" id="{1939D970-F89C-4228-BB2E-1B1D8E7C77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0112" y="548680"/>
            <a:ext cx="3203315" cy="2135543"/>
          </a:xfrm>
          <a:prstGeom prst="rect">
            <a:avLst/>
          </a:prstGeom>
        </p:spPr>
      </p:pic>
    </p:spTree>
    <p:extLst>
      <p:ext uri="{BB962C8B-B14F-4D97-AF65-F5344CB8AC3E}">
        <p14:creationId xmlns:p14="http://schemas.microsoft.com/office/powerpoint/2010/main" val="3359464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EF2F9-F2E2-8064-4C7E-B0E24C6C6A60}"/>
            </a:ext>
          </a:extLst>
        </p:cNvPr>
        <p:cNvGrpSpPr/>
        <p:nvPr/>
      </p:nvGrpSpPr>
      <p:grpSpPr>
        <a:xfrm>
          <a:off x="0" y="0"/>
          <a:ext cx="0" cy="0"/>
          <a:chOff x="0" y="0"/>
          <a:chExt cx="0" cy="0"/>
        </a:xfrm>
      </p:grpSpPr>
      <p:sp>
        <p:nvSpPr>
          <p:cNvPr id="4" name="Rectangle 15">
            <a:extLst>
              <a:ext uri="{FF2B5EF4-FFF2-40B4-BE49-F238E27FC236}">
                <a16:creationId xmlns:a16="http://schemas.microsoft.com/office/drawing/2014/main" id="{9CE714C3-51DF-C7AD-11D5-961771E45B61}"/>
              </a:ext>
            </a:extLst>
          </p:cNvPr>
          <p:cNvSpPr>
            <a:spLocks noGrp="1" noChangeArrowheads="1"/>
          </p:cNvSpPr>
          <p:nvPr>
            <p:ph type="sldNum" sz="quarter" idx="4"/>
          </p:nvPr>
        </p:nvSpPr>
        <p:spPr/>
        <p:txBody>
          <a:bodyPr/>
          <a:lstStyle/>
          <a:p>
            <a:fld id="{DDFAE043-570E-408C-879B-EF8E2F37C1A4}" type="slidenum">
              <a:rPr lang="nl-NL" altLang="nl-NL"/>
              <a:pPr/>
              <a:t>8</a:t>
            </a:fld>
            <a:endParaRPr lang="nl-NL" altLang="nl-NL" dirty="0"/>
          </a:p>
        </p:txBody>
      </p:sp>
      <p:sp>
        <p:nvSpPr>
          <p:cNvPr id="2050" name="Rectangle 2">
            <a:extLst>
              <a:ext uri="{FF2B5EF4-FFF2-40B4-BE49-F238E27FC236}">
                <a16:creationId xmlns:a16="http://schemas.microsoft.com/office/drawing/2014/main" id="{A5477D0E-5B1B-E56C-346E-B6463C4BB65D}"/>
              </a:ext>
            </a:extLst>
          </p:cNvPr>
          <p:cNvSpPr>
            <a:spLocks noGrp="1" noChangeArrowheads="1"/>
          </p:cNvSpPr>
          <p:nvPr>
            <p:ph type="ctrTitle"/>
          </p:nvPr>
        </p:nvSpPr>
        <p:spPr/>
        <p:txBody>
          <a:bodyPr/>
          <a:lstStyle/>
          <a:p>
            <a:r>
              <a:rPr lang="nl-NL" altLang="nl-NL" dirty="0"/>
              <a:t>1. Begrippen</a:t>
            </a:r>
            <a:endParaRPr lang="en-GB" altLang="nl-NL" dirty="0"/>
          </a:p>
        </p:txBody>
      </p:sp>
      <p:sp>
        <p:nvSpPr>
          <p:cNvPr id="2051" name="Rectangle 3">
            <a:extLst>
              <a:ext uri="{FF2B5EF4-FFF2-40B4-BE49-F238E27FC236}">
                <a16:creationId xmlns:a16="http://schemas.microsoft.com/office/drawing/2014/main" id="{C7F3AFDF-AF70-2394-6A4F-BAF4F0F4CB8D}"/>
              </a:ext>
            </a:extLst>
          </p:cNvPr>
          <p:cNvSpPr>
            <a:spLocks noGrp="1" noChangeArrowheads="1"/>
          </p:cNvSpPr>
          <p:nvPr>
            <p:ph type="subTitle" idx="1"/>
          </p:nvPr>
        </p:nvSpPr>
        <p:spPr>
          <a:xfrm>
            <a:off x="-828600" y="2276873"/>
            <a:ext cx="10225136" cy="4581127"/>
          </a:xfrm>
        </p:spPr>
        <p:txBody>
          <a:bodyPr/>
          <a:lstStyle/>
          <a:p>
            <a:pPr>
              <a:lnSpc>
                <a:spcPct val="150000"/>
              </a:lnSpc>
            </a:pPr>
            <a:r>
              <a:rPr lang="en-GB" altLang="nl-NL" sz="2000" b="1" dirty="0" err="1"/>
              <a:t>Pesten</a:t>
            </a:r>
            <a:r>
              <a:rPr lang="en-GB" altLang="nl-NL" sz="2000" b="1" dirty="0"/>
              <a:t>:</a:t>
            </a:r>
          </a:p>
          <a:p>
            <a:pPr>
              <a:lnSpc>
                <a:spcPct val="150000"/>
              </a:lnSpc>
            </a:pPr>
            <a:r>
              <a:rPr lang="en-GB" altLang="nl-NL" sz="2000" dirty="0"/>
              <a:t>Alle </a:t>
            </a:r>
            <a:r>
              <a:rPr lang="en-GB" altLang="nl-NL" sz="2000" dirty="0" err="1"/>
              <a:t>vormen</a:t>
            </a:r>
            <a:r>
              <a:rPr lang="en-GB" altLang="nl-NL" sz="2000" dirty="0"/>
              <a:t> van </a:t>
            </a:r>
            <a:r>
              <a:rPr lang="en-GB" altLang="nl-NL" sz="2000" dirty="0" err="1"/>
              <a:t>intimiderend</a:t>
            </a:r>
            <a:r>
              <a:rPr lang="en-GB" altLang="nl-NL" sz="2000" dirty="0"/>
              <a:t> </a:t>
            </a:r>
            <a:r>
              <a:rPr lang="en-GB" altLang="nl-NL" sz="2000" dirty="0" err="1"/>
              <a:t>gedrag</a:t>
            </a:r>
            <a:r>
              <a:rPr lang="en-GB" altLang="nl-NL" sz="2000" dirty="0"/>
              <a:t> met </a:t>
            </a:r>
            <a:r>
              <a:rPr lang="en-GB" altLang="nl-NL" sz="2000" dirty="0" err="1"/>
              <a:t>een</a:t>
            </a:r>
            <a:r>
              <a:rPr lang="en-GB" altLang="nl-NL" sz="2000" dirty="0"/>
              <a:t> </a:t>
            </a:r>
            <a:r>
              <a:rPr lang="en-GB" altLang="nl-NL" sz="2000" dirty="0" err="1"/>
              <a:t>structureel</a:t>
            </a:r>
            <a:r>
              <a:rPr lang="en-GB" altLang="nl-NL" sz="2000" dirty="0"/>
              <a:t> </a:t>
            </a:r>
            <a:r>
              <a:rPr lang="en-GB" altLang="nl-NL" sz="2000" dirty="0" err="1"/>
              <a:t>karakter</a:t>
            </a:r>
            <a:r>
              <a:rPr lang="en-GB" altLang="nl-NL" sz="2000" dirty="0"/>
              <a:t>, van </a:t>
            </a:r>
            <a:r>
              <a:rPr lang="en-GB" altLang="nl-NL" sz="2000" dirty="0" err="1"/>
              <a:t>een</a:t>
            </a:r>
            <a:r>
              <a:rPr lang="en-GB" altLang="nl-NL" sz="2000" dirty="0"/>
              <a:t> of </a:t>
            </a:r>
            <a:r>
              <a:rPr lang="en-GB" altLang="nl-NL" sz="2000" dirty="0" err="1"/>
              <a:t>meerdere</a:t>
            </a:r>
            <a:r>
              <a:rPr lang="en-GB" altLang="nl-NL" sz="2000" dirty="0"/>
              <a:t> </a:t>
            </a:r>
            <a:r>
              <a:rPr lang="en-GB" altLang="nl-NL" sz="2000" dirty="0" err="1"/>
              <a:t>werknemers</a:t>
            </a:r>
            <a:r>
              <a:rPr lang="en-GB" altLang="nl-NL" sz="2000" dirty="0"/>
              <a:t> </a:t>
            </a:r>
            <a:r>
              <a:rPr lang="en-GB" altLang="nl-NL" sz="2000" dirty="0" err="1"/>
              <a:t>gericht</a:t>
            </a:r>
            <a:r>
              <a:rPr lang="en-GB" altLang="nl-NL" sz="2000" dirty="0"/>
              <a:t> </a:t>
            </a:r>
            <a:r>
              <a:rPr lang="en-GB" altLang="nl-NL" sz="2000" dirty="0" err="1"/>
              <a:t>tegen</a:t>
            </a:r>
            <a:r>
              <a:rPr lang="en-GB" altLang="nl-NL" sz="2000" dirty="0"/>
              <a:t> </a:t>
            </a:r>
            <a:r>
              <a:rPr lang="en-GB" altLang="nl-NL" sz="2000" dirty="0" err="1"/>
              <a:t>een</a:t>
            </a:r>
            <a:r>
              <a:rPr lang="en-GB" altLang="nl-NL" sz="2000" dirty="0"/>
              <a:t> </a:t>
            </a:r>
            <a:r>
              <a:rPr lang="en-GB" altLang="nl-NL" sz="2000" dirty="0" err="1"/>
              <a:t>werknemer</a:t>
            </a:r>
            <a:r>
              <a:rPr lang="en-GB" altLang="nl-NL" sz="2000" dirty="0"/>
              <a:t> of </a:t>
            </a:r>
            <a:r>
              <a:rPr lang="en-GB" altLang="nl-NL" sz="2000" dirty="0" err="1"/>
              <a:t>een</a:t>
            </a:r>
            <a:r>
              <a:rPr lang="en-GB" altLang="nl-NL" sz="2000" dirty="0"/>
              <a:t> </a:t>
            </a:r>
            <a:r>
              <a:rPr lang="en-GB" altLang="nl-NL" sz="2000" dirty="0" err="1"/>
              <a:t>groep</a:t>
            </a:r>
            <a:r>
              <a:rPr lang="en-GB" altLang="nl-NL" sz="2000" dirty="0"/>
              <a:t> van </a:t>
            </a:r>
            <a:r>
              <a:rPr lang="en-GB" altLang="nl-NL" sz="2000" dirty="0" err="1"/>
              <a:t>werknemers</a:t>
            </a:r>
            <a:r>
              <a:rPr lang="en-GB" altLang="nl-NL" sz="2000" dirty="0"/>
              <a:t> die </a:t>
            </a:r>
            <a:r>
              <a:rPr lang="en-GB" altLang="nl-NL" sz="2000" dirty="0" err="1"/>
              <a:t>zich</a:t>
            </a:r>
            <a:r>
              <a:rPr lang="en-GB" altLang="nl-NL" sz="2000" dirty="0"/>
              <a:t> </a:t>
            </a:r>
            <a:r>
              <a:rPr lang="en-GB" altLang="nl-NL" sz="2000" dirty="0" err="1"/>
              <a:t>niet</a:t>
            </a:r>
            <a:r>
              <a:rPr lang="en-GB" altLang="nl-NL" sz="2000" dirty="0"/>
              <a:t> </a:t>
            </a:r>
            <a:r>
              <a:rPr lang="en-GB" altLang="nl-NL" sz="2000" dirty="0" err="1"/>
              <a:t>kan</a:t>
            </a:r>
            <a:r>
              <a:rPr lang="en-GB" altLang="nl-NL" sz="2000" dirty="0"/>
              <a:t> of </a:t>
            </a:r>
            <a:r>
              <a:rPr lang="en-GB" altLang="nl-NL" sz="2000" dirty="0" err="1"/>
              <a:t>kunnen</a:t>
            </a:r>
            <a:r>
              <a:rPr lang="en-GB" altLang="nl-NL" sz="2000" dirty="0"/>
              <a:t> </a:t>
            </a:r>
            <a:r>
              <a:rPr lang="en-GB" altLang="nl-NL" sz="2000" dirty="0" err="1"/>
              <a:t>verdedigen</a:t>
            </a:r>
            <a:r>
              <a:rPr lang="en-GB" altLang="nl-NL" sz="2000" dirty="0"/>
              <a:t> </a:t>
            </a:r>
            <a:r>
              <a:rPr lang="en-GB" altLang="nl-NL" sz="2000" dirty="0" err="1"/>
              <a:t>tegen</a:t>
            </a:r>
            <a:r>
              <a:rPr lang="en-GB" altLang="nl-NL" sz="2000" dirty="0"/>
              <a:t> </a:t>
            </a:r>
            <a:r>
              <a:rPr lang="en-GB" altLang="nl-NL" sz="2000" dirty="0" err="1"/>
              <a:t>dit</a:t>
            </a:r>
            <a:r>
              <a:rPr lang="en-GB" altLang="nl-NL" sz="2000" dirty="0"/>
              <a:t> </a:t>
            </a:r>
            <a:r>
              <a:rPr lang="en-GB" altLang="nl-NL" sz="2000" dirty="0" err="1"/>
              <a:t>gedrag</a:t>
            </a:r>
            <a:r>
              <a:rPr lang="en-GB" altLang="nl-NL" sz="2000" dirty="0"/>
              <a:t>. </a:t>
            </a:r>
          </a:p>
          <a:p>
            <a:pPr>
              <a:lnSpc>
                <a:spcPct val="150000"/>
              </a:lnSpc>
            </a:pPr>
            <a:endParaRPr lang="en-GB" altLang="nl-NL" sz="2000" dirty="0"/>
          </a:p>
          <a:p>
            <a:pPr marL="342900" indent="-342900">
              <a:lnSpc>
                <a:spcPct val="150000"/>
              </a:lnSpc>
              <a:buFont typeface="Arial" panose="020B0604020202020204" pitchFamily="34" charset="0"/>
              <a:buChar char="•"/>
            </a:pPr>
            <a:r>
              <a:rPr lang="en-GB" altLang="nl-NL" sz="2000" dirty="0" err="1"/>
              <a:t>Herhaling</a:t>
            </a:r>
            <a:r>
              <a:rPr lang="en-GB" altLang="nl-NL" sz="2000" dirty="0"/>
              <a:t> van die </a:t>
            </a:r>
            <a:r>
              <a:rPr lang="en-GB" altLang="nl-NL" sz="2000" dirty="0" err="1"/>
              <a:t>gedraging</a:t>
            </a:r>
            <a:r>
              <a:rPr lang="en-GB" altLang="nl-NL" sz="2000" dirty="0"/>
              <a:t> in de </a:t>
            </a:r>
            <a:r>
              <a:rPr lang="en-GB" altLang="nl-NL" sz="2000" dirty="0" err="1"/>
              <a:t>tijd</a:t>
            </a:r>
            <a:r>
              <a:rPr lang="en-GB" altLang="nl-NL" sz="2000" dirty="0"/>
              <a:t>. </a:t>
            </a:r>
          </a:p>
          <a:p>
            <a:pPr marL="342900" indent="-342900">
              <a:lnSpc>
                <a:spcPct val="150000"/>
              </a:lnSpc>
              <a:buFont typeface="Arial" panose="020B0604020202020204" pitchFamily="34" charset="0"/>
              <a:buChar char="•"/>
            </a:pPr>
            <a:r>
              <a:rPr lang="en-GB" altLang="nl-NL" sz="2000" dirty="0"/>
              <a:t>Gedrag </a:t>
            </a:r>
            <a:r>
              <a:rPr lang="en-GB" altLang="nl-NL" sz="2000" dirty="0" err="1"/>
              <a:t>uit</a:t>
            </a:r>
            <a:r>
              <a:rPr lang="en-GB" altLang="nl-NL" sz="2000" dirty="0"/>
              <a:t> </a:t>
            </a:r>
            <a:r>
              <a:rPr lang="en-GB" altLang="nl-NL" sz="2000" dirty="0" err="1"/>
              <a:t>zich</a:t>
            </a:r>
            <a:r>
              <a:rPr lang="en-GB" altLang="nl-NL" sz="2000" dirty="0"/>
              <a:t> op </a:t>
            </a:r>
            <a:r>
              <a:rPr lang="en-GB" altLang="nl-NL" sz="2000" dirty="0" err="1"/>
              <a:t>verschillende</a:t>
            </a:r>
            <a:r>
              <a:rPr lang="en-GB" altLang="nl-NL" sz="2000" dirty="0"/>
              <a:t> </a:t>
            </a:r>
            <a:r>
              <a:rPr lang="en-GB" altLang="nl-NL" sz="2000" dirty="0" err="1"/>
              <a:t>manieren</a:t>
            </a:r>
            <a:r>
              <a:rPr lang="en-GB" altLang="nl-NL" sz="2000" dirty="0"/>
              <a:t> maar in het </a:t>
            </a:r>
            <a:r>
              <a:rPr lang="en-GB" altLang="nl-NL" sz="2000" dirty="0" err="1"/>
              <a:t>bijzonder</a:t>
            </a:r>
            <a:r>
              <a:rPr lang="en-GB" altLang="nl-NL" sz="2000" dirty="0"/>
              <a:t> door </a:t>
            </a:r>
            <a:r>
              <a:rPr lang="en-GB" altLang="nl-NL" sz="2000" dirty="0" err="1"/>
              <a:t>woorden</a:t>
            </a:r>
            <a:r>
              <a:rPr lang="en-GB" altLang="nl-NL" sz="2000" dirty="0"/>
              <a:t>, </a:t>
            </a:r>
            <a:r>
              <a:rPr lang="en-GB" altLang="nl-NL" sz="2000" dirty="0" err="1"/>
              <a:t>gebaren</a:t>
            </a:r>
            <a:r>
              <a:rPr lang="en-GB" altLang="nl-NL" sz="2000" dirty="0"/>
              <a:t>, </a:t>
            </a:r>
            <a:r>
              <a:rPr lang="en-GB" altLang="nl-NL" sz="2000" dirty="0" err="1"/>
              <a:t>handelingen</a:t>
            </a:r>
            <a:r>
              <a:rPr lang="en-GB" altLang="nl-NL" sz="2000" dirty="0"/>
              <a:t> of </a:t>
            </a:r>
            <a:r>
              <a:rPr lang="en-GB" altLang="nl-NL" sz="2000" dirty="0" err="1"/>
              <a:t>bedreigingen</a:t>
            </a:r>
            <a:r>
              <a:rPr lang="en-GB" altLang="nl-NL" sz="2000" dirty="0"/>
              <a:t>. </a:t>
            </a:r>
          </a:p>
        </p:txBody>
      </p:sp>
      <p:sp>
        <p:nvSpPr>
          <p:cNvPr id="2" name="Tekstvak 1">
            <a:extLst>
              <a:ext uri="{FF2B5EF4-FFF2-40B4-BE49-F238E27FC236}">
                <a16:creationId xmlns:a16="http://schemas.microsoft.com/office/drawing/2014/main" id="{450F7663-EDD7-1B48-D65B-D20783BCA405}"/>
              </a:ext>
            </a:extLst>
          </p:cNvPr>
          <p:cNvSpPr txBox="1"/>
          <p:nvPr/>
        </p:nvSpPr>
        <p:spPr>
          <a:xfrm>
            <a:off x="0" y="980728"/>
            <a:ext cx="9144000" cy="369332"/>
          </a:xfrm>
          <a:prstGeom prst="rect">
            <a:avLst/>
          </a:prstGeom>
          <a:solidFill>
            <a:srgbClr val="CC0000"/>
          </a:solidFill>
        </p:spPr>
        <p:txBody>
          <a:bodyPr wrap="square" rtlCol="0">
            <a:spAutoFit/>
          </a:bodyPr>
          <a:lstStyle/>
          <a:p>
            <a:pPr algn="ctr"/>
            <a:r>
              <a:rPr lang="nl-NL" dirty="0">
                <a:latin typeface="Verdana" panose="020B0604030504040204" pitchFamily="34" charset="0"/>
                <a:ea typeface="Verdana" panose="020B0604030504040204" pitchFamily="34" charset="0"/>
                <a:cs typeface="Verdana" panose="020B0604030504040204" pitchFamily="34" charset="0"/>
              </a:rPr>
              <a:t>							</a:t>
            </a:r>
            <a:r>
              <a:rPr lang="nl-NL" sz="1000" dirty="0">
                <a:solidFill>
                  <a:schemeClr val="bg1"/>
                </a:solidFill>
                <a:latin typeface="Verdana" panose="020B0604030504040204" pitchFamily="34" charset="0"/>
                <a:ea typeface="Verdana" panose="020B0604030504040204" pitchFamily="34" charset="0"/>
                <a:cs typeface="Verdana" panose="020B0604030504040204" pitchFamily="34" charset="0"/>
              </a:rPr>
              <a:t>Datum 30-09-2025  |  1</a:t>
            </a:r>
          </a:p>
        </p:txBody>
      </p:sp>
      <p:pic>
        <p:nvPicPr>
          <p:cNvPr id="5" name="Afbeelding 4" descr="Afbeelding met Dans, tekenfilm&#10;&#10;Door AI gegenereerde inhoud is mogelijk onjuist.">
            <a:extLst>
              <a:ext uri="{FF2B5EF4-FFF2-40B4-BE49-F238E27FC236}">
                <a16:creationId xmlns:a16="http://schemas.microsoft.com/office/drawing/2014/main" id="{6B7F162C-2E40-2B14-F412-BA00AF1B2C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0032" y="726734"/>
            <a:ext cx="4080700" cy="2040350"/>
          </a:xfrm>
          <a:prstGeom prst="rect">
            <a:avLst/>
          </a:prstGeom>
        </p:spPr>
      </p:pic>
    </p:spTree>
    <p:extLst>
      <p:ext uri="{BB962C8B-B14F-4D97-AF65-F5344CB8AC3E}">
        <p14:creationId xmlns:p14="http://schemas.microsoft.com/office/powerpoint/2010/main" val="2972642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4E486-3AC5-4AA5-F2A6-8B9FBAEB0973}"/>
            </a:ext>
          </a:extLst>
        </p:cNvPr>
        <p:cNvGrpSpPr/>
        <p:nvPr/>
      </p:nvGrpSpPr>
      <p:grpSpPr>
        <a:xfrm>
          <a:off x="0" y="0"/>
          <a:ext cx="0" cy="0"/>
          <a:chOff x="0" y="0"/>
          <a:chExt cx="0" cy="0"/>
        </a:xfrm>
      </p:grpSpPr>
      <p:sp>
        <p:nvSpPr>
          <p:cNvPr id="4" name="Rectangle 15">
            <a:extLst>
              <a:ext uri="{FF2B5EF4-FFF2-40B4-BE49-F238E27FC236}">
                <a16:creationId xmlns:a16="http://schemas.microsoft.com/office/drawing/2014/main" id="{A860A1EE-5303-DC3D-721B-9476111E67B3}"/>
              </a:ext>
            </a:extLst>
          </p:cNvPr>
          <p:cNvSpPr>
            <a:spLocks noGrp="1" noChangeArrowheads="1"/>
          </p:cNvSpPr>
          <p:nvPr>
            <p:ph type="sldNum" sz="quarter" idx="4"/>
          </p:nvPr>
        </p:nvSpPr>
        <p:spPr/>
        <p:txBody>
          <a:bodyPr/>
          <a:lstStyle/>
          <a:p>
            <a:fld id="{DDFAE043-570E-408C-879B-EF8E2F37C1A4}" type="slidenum">
              <a:rPr lang="nl-NL" altLang="nl-NL"/>
              <a:pPr/>
              <a:t>9</a:t>
            </a:fld>
            <a:endParaRPr lang="nl-NL" altLang="nl-NL" dirty="0"/>
          </a:p>
        </p:txBody>
      </p:sp>
      <p:sp>
        <p:nvSpPr>
          <p:cNvPr id="2050" name="Rectangle 2">
            <a:extLst>
              <a:ext uri="{FF2B5EF4-FFF2-40B4-BE49-F238E27FC236}">
                <a16:creationId xmlns:a16="http://schemas.microsoft.com/office/drawing/2014/main" id="{78163249-FCBA-7775-2340-0C5287AFC2B5}"/>
              </a:ext>
            </a:extLst>
          </p:cNvPr>
          <p:cNvSpPr>
            <a:spLocks noGrp="1" noChangeArrowheads="1"/>
          </p:cNvSpPr>
          <p:nvPr>
            <p:ph type="ctrTitle"/>
          </p:nvPr>
        </p:nvSpPr>
        <p:spPr/>
        <p:txBody>
          <a:bodyPr/>
          <a:lstStyle/>
          <a:p>
            <a:r>
              <a:rPr lang="nl-NL" altLang="nl-NL" dirty="0"/>
              <a:t>1. Begrippen</a:t>
            </a:r>
            <a:endParaRPr lang="en-GB" altLang="nl-NL" dirty="0"/>
          </a:p>
        </p:txBody>
      </p:sp>
      <p:sp>
        <p:nvSpPr>
          <p:cNvPr id="2051" name="Rectangle 3">
            <a:extLst>
              <a:ext uri="{FF2B5EF4-FFF2-40B4-BE49-F238E27FC236}">
                <a16:creationId xmlns:a16="http://schemas.microsoft.com/office/drawing/2014/main" id="{1FD33768-64D2-1FB1-2113-2DBEBBB085D6}"/>
              </a:ext>
            </a:extLst>
          </p:cNvPr>
          <p:cNvSpPr>
            <a:spLocks noGrp="1" noChangeArrowheads="1"/>
          </p:cNvSpPr>
          <p:nvPr>
            <p:ph type="subTitle" idx="1"/>
          </p:nvPr>
        </p:nvSpPr>
        <p:spPr>
          <a:xfrm>
            <a:off x="-756592" y="2433126"/>
            <a:ext cx="9793088" cy="4424873"/>
          </a:xfrm>
        </p:spPr>
        <p:txBody>
          <a:bodyPr/>
          <a:lstStyle/>
          <a:p>
            <a:pPr>
              <a:lnSpc>
                <a:spcPct val="150000"/>
              </a:lnSpc>
            </a:pPr>
            <a:r>
              <a:rPr lang="en-GB" altLang="nl-NL" sz="2000" b="1" dirty="0" err="1"/>
              <a:t>Onderscheid</a:t>
            </a:r>
            <a:r>
              <a:rPr lang="en-GB" altLang="nl-NL" sz="2000" b="1" dirty="0"/>
              <a:t>:</a:t>
            </a:r>
          </a:p>
          <a:p>
            <a:pPr>
              <a:lnSpc>
                <a:spcPct val="150000"/>
              </a:lnSpc>
            </a:pPr>
            <a:endParaRPr lang="en-GB" altLang="nl-NL" sz="2000" dirty="0"/>
          </a:p>
          <a:p>
            <a:pPr>
              <a:lnSpc>
                <a:spcPct val="150000"/>
              </a:lnSpc>
            </a:pPr>
            <a:r>
              <a:rPr lang="en-GB" altLang="nl-NL" sz="2000" dirty="0"/>
              <a:t>Direct: </a:t>
            </a:r>
            <a:r>
              <a:rPr lang="en-GB" altLang="nl-NL" sz="2000" dirty="0" err="1"/>
              <a:t>Indien</a:t>
            </a:r>
            <a:r>
              <a:rPr lang="en-GB" altLang="nl-NL" sz="2000" dirty="0"/>
              <a:t> </a:t>
            </a:r>
            <a:r>
              <a:rPr lang="en-GB" altLang="nl-NL" sz="2000" dirty="0" err="1"/>
              <a:t>een</a:t>
            </a:r>
            <a:r>
              <a:rPr lang="en-GB" altLang="nl-NL" sz="2000" dirty="0"/>
              <a:t> </a:t>
            </a:r>
            <a:r>
              <a:rPr lang="en-GB" altLang="nl-NL" sz="2000" dirty="0" err="1"/>
              <a:t>persoon</a:t>
            </a:r>
            <a:r>
              <a:rPr lang="en-GB" altLang="nl-NL" sz="2000" dirty="0"/>
              <a:t> op </a:t>
            </a:r>
            <a:r>
              <a:rPr lang="en-GB" altLang="nl-NL" sz="2000" dirty="0" err="1"/>
              <a:t>grond</a:t>
            </a:r>
            <a:r>
              <a:rPr lang="en-GB" altLang="nl-NL" sz="2000" dirty="0"/>
              <a:t> van (…) op </a:t>
            </a:r>
            <a:r>
              <a:rPr lang="en-GB" altLang="nl-NL" sz="2000" dirty="0" err="1"/>
              <a:t>een</a:t>
            </a:r>
            <a:r>
              <a:rPr lang="en-GB" altLang="nl-NL" sz="2000" dirty="0"/>
              <a:t> </a:t>
            </a:r>
            <a:r>
              <a:rPr lang="en-GB" altLang="nl-NL" sz="2000" dirty="0" err="1"/>
              <a:t>andere</a:t>
            </a:r>
            <a:r>
              <a:rPr lang="en-GB" altLang="nl-NL" sz="2000" dirty="0"/>
              <a:t> </a:t>
            </a:r>
            <a:r>
              <a:rPr lang="en-GB" altLang="nl-NL" sz="2000" dirty="0" err="1"/>
              <a:t>wijze</a:t>
            </a:r>
            <a:r>
              <a:rPr lang="en-GB" altLang="nl-NL" sz="2000" dirty="0"/>
              <a:t> </a:t>
            </a:r>
            <a:r>
              <a:rPr lang="en-GB" altLang="nl-NL" sz="2000" dirty="0" err="1"/>
              <a:t>wordt</a:t>
            </a:r>
            <a:r>
              <a:rPr lang="en-GB" altLang="nl-NL" sz="2000" dirty="0"/>
              <a:t> </a:t>
            </a:r>
            <a:r>
              <a:rPr lang="en-GB" altLang="nl-NL" sz="2000" dirty="0" err="1"/>
              <a:t>behandeld</a:t>
            </a:r>
            <a:r>
              <a:rPr lang="en-GB" altLang="nl-NL" sz="2000" dirty="0"/>
              <a:t> dan </a:t>
            </a:r>
            <a:r>
              <a:rPr lang="en-GB" altLang="nl-NL" sz="2000" dirty="0" err="1"/>
              <a:t>een</a:t>
            </a:r>
            <a:r>
              <a:rPr lang="en-GB" altLang="nl-NL" sz="2000" dirty="0"/>
              <a:t> </a:t>
            </a:r>
            <a:r>
              <a:rPr lang="en-GB" altLang="nl-NL" sz="2000" dirty="0" err="1"/>
              <a:t>ander</a:t>
            </a:r>
            <a:r>
              <a:rPr lang="en-GB" altLang="nl-NL" sz="2000" dirty="0"/>
              <a:t> in </a:t>
            </a:r>
            <a:r>
              <a:rPr lang="en-GB" altLang="nl-NL" sz="2000" dirty="0" err="1"/>
              <a:t>een</a:t>
            </a:r>
            <a:r>
              <a:rPr lang="en-GB" altLang="nl-NL" sz="2000" dirty="0"/>
              <a:t> </a:t>
            </a:r>
            <a:r>
              <a:rPr lang="en-GB" altLang="nl-NL" sz="2000" dirty="0" err="1"/>
              <a:t>vergelijkbare</a:t>
            </a:r>
            <a:r>
              <a:rPr lang="en-GB" altLang="nl-NL" sz="2000" dirty="0"/>
              <a:t> </a:t>
            </a:r>
            <a:r>
              <a:rPr lang="en-GB" altLang="nl-NL" sz="2000" dirty="0" err="1"/>
              <a:t>situatie</a:t>
            </a:r>
            <a:r>
              <a:rPr lang="en-GB" altLang="nl-NL" sz="2000" dirty="0"/>
              <a:t> </a:t>
            </a:r>
            <a:r>
              <a:rPr lang="en-GB" altLang="nl-NL" sz="2000" dirty="0" err="1"/>
              <a:t>wordt</a:t>
            </a:r>
            <a:r>
              <a:rPr lang="en-GB" altLang="nl-NL" sz="2000" dirty="0"/>
              <a:t>, is of </a:t>
            </a:r>
            <a:r>
              <a:rPr lang="en-GB" altLang="nl-NL" sz="2000" dirty="0" err="1"/>
              <a:t>zou</a:t>
            </a:r>
            <a:r>
              <a:rPr lang="en-GB" altLang="nl-NL" sz="2000" dirty="0"/>
              <a:t> </a:t>
            </a:r>
            <a:r>
              <a:rPr lang="en-GB" altLang="nl-NL" sz="2000" dirty="0" err="1"/>
              <a:t>worden</a:t>
            </a:r>
            <a:r>
              <a:rPr lang="en-GB" altLang="nl-NL" sz="2000" dirty="0"/>
              <a:t> </a:t>
            </a:r>
            <a:r>
              <a:rPr lang="en-GB" altLang="nl-NL" sz="2000" dirty="0" err="1"/>
              <a:t>behandeld</a:t>
            </a:r>
            <a:endParaRPr lang="en-GB" altLang="nl-NL" sz="2000" dirty="0"/>
          </a:p>
          <a:p>
            <a:pPr>
              <a:lnSpc>
                <a:spcPct val="150000"/>
              </a:lnSpc>
            </a:pPr>
            <a:endParaRPr lang="en-GB" altLang="nl-NL" sz="2000" dirty="0"/>
          </a:p>
          <a:p>
            <a:pPr>
              <a:lnSpc>
                <a:spcPct val="150000"/>
              </a:lnSpc>
            </a:pPr>
            <a:r>
              <a:rPr lang="en-GB" altLang="nl-NL" sz="2000" dirty="0"/>
              <a:t>Indirect: </a:t>
            </a:r>
            <a:r>
              <a:rPr lang="en-GB" altLang="nl-NL" sz="2000" dirty="0" err="1"/>
              <a:t>indien</a:t>
            </a:r>
            <a:r>
              <a:rPr lang="en-GB" altLang="nl-NL" sz="2000" dirty="0"/>
              <a:t> </a:t>
            </a:r>
            <a:r>
              <a:rPr lang="en-GB" altLang="nl-NL" sz="2000" dirty="0" err="1"/>
              <a:t>een</a:t>
            </a:r>
            <a:r>
              <a:rPr lang="en-GB" altLang="nl-NL" sz="2000" dirty="0"/>
              <a:t> </a:t>
            </a:r>
            <a:r>
              <a:rPr lang="en-GB" altLang="nl-NL" sz="2000" dirty="0" err="1"/>
              <a:t>ogenschijnlijk</a:t>
            </a:r>
            <a:r>
              <a:rPr lang="en-GB" altLang="nl-NL" sz="2000" dirty="0"/>
              <a:t> </a:t>
            </a:r>
            <a:r>
              <a:rPr lang="en-GB" altLang="nl-NL" sz="2000" dirty="0" err="1"/>
              <a:t>neutrale</a:t>
            </a:r>
            <a:r>
              <a:rPr lang="en-GB" altLang="nl-NL" sz="2000" dirty="0"/>
              <a:t> </a:t>
            </a:r>
            <a:r>
              <a:rPr lang="en-GB" altLang="nl-NL" sz="2000" dirty="0" err="1"/>
              <a:t>bepaling</a:t>
            </a:r>
            <a:r>
              <a:rPr lang="en-GB" altLang="nl-NL" sz="2000" dirty="0"/>
              <a:t>, </a:t>
            </a:r>
            <a:r>
              <a:rPr lang="en-GB" altLang="nl-NL" sz="2000" dirty="0" err="1"/>
              <a:t>maatstaf</a:t>
            </a:r>
            <a:r>
              <a:rPr lang="en-GB" altLang="nl-NL" sz="2000" dirty="0"/>
              <a:t> of </a:t>
            </a:r>
            <a:r>
              <a:rPr lang="en-GB" altLang="nl-NL" sz="2000" dirty="0" err="1"/>
              <a:t>handelwijze</a:t>
            </a:r>
            <a:r>
              <a:rPr lang="en-GB" altLang="nl-NL" sz="2000" dirty="0"/>
              <a:t> </a:t>
            </a:r>
            <a:r>
              <a:rPr lang="en-GB" altLang="nl-NL" sz="2000" dirty="0" err="1"/>
              <a:t>personen</a:t>
            </a:r>
            <a:r>
              <a:rPr lang="en-GB" altLang="nl-NL" sz="2000" dirty="0"/>
              <a:t> van </a:t>
            </a:r>
            <a:r>
              <a:rPr lang="en-GB" altLang="nl-NL" sz="2000" dirty="0" err="1"/>
              <a:t>een</a:t>
            </a:r>
            <a:r>
              <a:rPr lang="en-GB" altLang="nl-NL" sz="2000" dirty="0"/>
              <a:t> </a:t>
            </a:r>
            <a:r>
              <a:rPr lang="en-GB" altLang="nl-NL" sz="2000" dirty="0" err="1"/>
              <a:t>beschermde</a:t>
            </a:r>
            <a:r>
              <a:rPr lang="en-GB" altLang="nl-NL" sz="2000" dirty="0"/>
              <a:t> </a:t>
            </a:r>
            <a:r>
              <a:rPr lang="en-GB" altLang="nl-NL" sz="2000" dirty="0" err="1"/>
              <a:t>groep</a:t>
            </a:r>
            <a:r>
              <a:rPr lang="en-GB" altLang="nl-NL" sz="2000" dirty="0"/>
              <a:t> in </a:t>
            </a:r>
            <a:r>
              <a:rPr lang="en-GB" altLang="nl-NL" sz="2000" dirty="0" err="1"/>
              <a:t>vergelijking</a:t>
            </a:r>
            <a:r>
              <a:rPr lang="en-GB" altLang="nl-NL" sz="2000" dirty="0"/>
              <a:t> met </a:t>
            </a:r>
            <a:r>
              <a:rPr lang="en-GB" altLang="nl-NL" sz="2000" dirty="0" err="1"/>
              <a:t>andere</a:t>
            </a:r>
            <a:r>
              <a:rPr lang="en-GB" altLang="nl-NL" sz="2000" dirty="0"/>
              <a:t> </a:t>
            </a:r>
            <a:r>
              <a:rPr lang="en-GB" altLang="nl-NL" sz="2000" dirty="0" err="1"/>
              <a:t>personen</a:t>
            </a:r>
            <a:r>
              <a:rPr lang="en-GB" altLang="nl-NL" sz="2000" dirty="0"/>
              <a:t> </a:t>
            </a:r>
            <a:r>
              <a:rPr lang="en-GB" altLang="nl-NL" sz="2000" dirty="0" err="1"/>
              <a:t>bijzonder</a:t>
            </a:r>
            <a:r>
              <a:rPr lang="en-GB" altLang="nl-NL" sz="2000" dirty="0"/>
              <a:t> </a:t>
            </a:r>
            <a:r>
              <a:rPr lang="en-GB" altLang="nl-NL" sz="2000" dirty="0" err="1"/>
              <a:t>treft</a:t>
            </a:r>
            <a:endParaRPr lang="en-GB" altLang="nl-NL" sz="2000" dirty="0"/>
          </a:p>
          <a:p>
            <a:pPr>
              <a:lnSpc>
                <a:spcPct val="150000"/>
              </a:lnSpc>
            </a:pPr>
            <a:endParaRPr lang="en-GB" altLang="nl-NL" sz="2000" dirty="0"/>
          </a:p>
        </p:txBody>
      </p:sp>
      <p:sp>
        <p:nvSpPr>
          <p:cNvPr id="2" name="Tekstvak 1">
            <a:extLst>
              <a:ext uri="{FF2B5EF4-FFF2-40B4-BE49-F238E27FC236}">
                <a16:creationId xmlns:a16="http://schemas.microsoft.com/office/drawing/2014/main" id="{CDB71A4F-9C87-46FB-161E-3D58A87E48A0}"/>
              </a:ext>
            </a:extLst>
          </p:cNvPr>
          <p:cNvSpPr txBox="1"/>
          <p:nvPr/>
        </p:nvSpPr>
        <p:spPr>
          <a:xfrm>
            <a:off x="0" y="980728"/>
            <a:ext cx="9144000" cy="369332"/>
          </a:xfrm>
          <a:prstGeom prst="rect">
            <a:avLst/>
          </a:prstGeom>
          <a:solidFill>
            <a:srgbClr val="CC0000"/>
          </a:solidFill>
        </p:spPr>
        <p:txBody>
          <a:bodyPr wrap="square" rtlCol="0">
            <a:spAutoFit/>
          </a:bodyPr>
          <a:lstStyle/>
          <a:p>
            <a:pPr algn="ctr"/>
            <a:r>
              <a:rPr lang="nl-NL" dirty="0">
                <a:latin typeface="Verdana" panose="020B0604030504040204" pitchFamily="34" charset="0"/>
                <a:ea typeface="Verdana" panose="020B0604030504040204" pitchFamily="34" charset="0"/>
                <a:cs typeface="Verdana" panose="020B0604030504040204" pitchFamily="34" charset="0"/>
              </a:rPr>
              <a:t>							</a:t>
            </a:r>
            <a:r>
              <a:rPr lang="nl-NL" sz="1000" dirty="0">
                <a:solidFill>
                  <a:schemeClr val="bg1"/>
                </a:solidFill>
                <a:latin typeface="Verdana" panose="020B0604030504040204" pitchFamily="34" charset="0"/>
                <a:ea typeface="Verdana" panose="020B0604030504040204" pitchFamily="34" charset="0"/>
                <a:cs typeface="Verdana" panose="020B0604030504040204" pitchFamily="34" charset="0"/>
              </a:rPr>
              <a:t>Datum 30-09-2025  |  1</a:t>
            </a:r>
          </a:p>
        </p:txBody>
      </p:sp>
      <p:pic>
        <p:nvPicPr>
          <p:cNvPr id="5" name="Afbeelding 4" descr="Afbeelding met schoeisel, kleding, fiets, tekenfilm&#10;&#10;Automatisch gegenereerde beschrijving">
            <a:extLst>
              <a:ext uri="{FF2B5EF4-FFF2-40B4-BE49-F238E27FC236}">
                <a16:creationId xmlns:a16="http://schemas.microsoft.com/office/drawing/2014/main" id="{9B13BCF8-BB23-49C2-D71C-A0D375CD5D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6136" y="1825563"/>
            <a:ext cx="2304257" cy="1414613"/>
          </a:xfrm>
          <a:prstGeom prst="rect">
            <a:avLst/>
          </a:prstGeom>
        </p:spPr>
      </p:pic>
    </p:spTree>
    <p:extLst>
      <p:ext uri="{BB962C8B-B14F-4D97-AF65-F5344CB8AC3E}">
        <p14:creationId xmlns:p14="http://schemas.microsoft.com/office/powerpoint/2010/main" val="35195464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A380C-BCCA-E078-EF40-5B51CF697E7B}"/>
            </a:ext>
          </a:extLst>
        </p:cNvPr>
        <p:cNvGrpSpPr/>
        <p:nvPr/>
      </p:nvGrpSpPr>
      <p:grpSpPr>
        <a:xfrm>
          <a:off x="0" y="0"/>
          <a:ext cx="0" cy="0"/>
          <a:chOff x="0" y="0"/>
          <a:chExt cx="0" cy="0"/>
        </a:xfrm>
      </p:grpSpPr>
      <p:sp>
        <p:nvSpPr>
          <p:cNvPr id="4" name="Rectangle 15">
            <a:extLst>
              <a:ext uri="{FF2B5EF4-FFF2-40B4-BE49-F238E27FC236}">
                <a16:creationId xmlns:a16="http://schemas.microsoft.com/office/drawing/2014/main" id="{1B35CE98-167B-830B-B9FE-4CBC0FBEA6FF}"/>
              </a:ext>
            </a:extLst>
          </p:cNvPr>
          <p:cNvSpPr>
            <a:spLocks noGrp="1" noChangeArrowheads="1"/>
          </p:cNvSpPr>
          <p:nvPr>
            <p:ph type="sldNum" sz="quarter" idx="4"/>
          </p:nvPr>
        </p:nvSpPr>
        <p:spPr/>
        <p:txBody>
          <a:bodyPr/>
          <a:lstStyle/>
          <a:p>
            <a:fld id="{DDFAE043-570E-408C-879B-EF8E2F37C1A4}" type="slidenum">
              <a:rPr lang="nl-NL" altLang="nl-NL"/>
              <a:pPr/>
              <a:t>10</a:t>
            </a:fld>
            <a:endParaRPr lang="nl-NL" altLang="nl-NL" dirty="0"/>
          </a:p>
        </p:txBody>
      </p:sp>
      <p:sp>
        <p:nvSpPr>
          <p:cNvPr id="2050" name="Rectangle 2">
            <a:extLst>
              <a:ext uri="{FF2B5EF4-FFF2-40B4-BE49-F238E27FC236}">
                <a16:creationId xmlns:a16="http://schemas.microsoft.com/office/drawing/2014/main" id="{CD365D2F-4EB9-41C5-5050-CFBD4F8942EF}"/>
              </a:ext>
            </a:extLst>
          </p:cNvPr>
          <p:cNvSpPr>
            <a:spLocks noGrp="1" noChangeArrowheads="1"/>
          </p:cNvSpPr>
          <p:nvPr>
            <p:ph type="ctrTitle"/>
          </p:nvPr>
        </p:nvSpPr>
        <p:spPr/>
        <p:txBody>
          <a:bodyPr/>
          <a:lstStyle/>
          <a:p>
            <a:r>
              <a:rPr lang="nl-NL" altLang="nl-NL" dirty="0"/>
              <a:t>1. Begrippen</a:t>
            </a:r>
            <a:endParaRPr lang="en-GB" altLang="nl-NL" dirty="0"/>
          </a:p>
        </p:txBody>
      </p:sp>
      <p:sp>
        <p:nvSpPr>
          <p:cNvPr id="2051" name="Rectangle 3">
            <a:extLst>
              <a:ext uri="{FF2B5EF4-FFF2-40B4-BE49-F238E27FC236}">
                <a16:creationId xmlns:a16="http://schemas.microsoft.com/office/drawing/2014/main" id="{9C16476D-8F06-BF8C-C03E-13A1A2E46B3E}"/>
              </a:ext>
            </a:extLst>
          </p:cNvPr>
          <p:cNvSpPr>
            <a:spLocks noGrp="1" noChangeArrowheads="1"/>
          </p:cNvSpPr>
          <p:nvPr>
            <p:ph type="subTitle" idx="1"/>
          </p:nvPr>
        </p:nvSpPr>
        <p:spPr>
          <a:xfrm>
            <a:off x="-756592" y="2433126"/>
            <a:ext cx="9793088" cy="4424873"/>
          </a:xfrm>
        </p:spPr>
        <p:txBody>
          <a:bodyPr/>
          <a:lstStyle/>
          <a:p>
            <a:pPr>
              <a:lnSpc>
                <a:spcPct val="150000"/>
              </a:lnSpc>
            </a:pPr>
            <a:r>
              <a:rPr lang="en-GB" altLang="nl-NL" sz="2000" b="1" dirty="0" err="1"/>
              <a:t>Intimidatie</a:t>
            </a:r>
            <a:r>
              <a:rPr lang="en-GB" altLang="nl-NL" sz="2000" b="1" dirty="0"/>
              <a:t>:</a:t>
            </a:r>
          </a:p>
          <a:p>
            <a:pPr>
              <a:lnSpc>
                <a:spcPct val="150000"/>
              </a:lnSpc>
            </a:pPr>
            <a:r>
              <a:rPr lang="en-GB" altLang="nl-NL" sz="2000" dirty="0"/>
              <a:t>Gedrag </a:t>
            </a:r>
            <a:r>
              <a:rPr lang="en-GB" altLang="nl-NL" sz="2000" dirty="0" err="1"/>
              <a:t>dat</a:t>
            </a:r>
            <a:r>
              <a:rPr lang="en-GB" altLang="nl-NL" sz="2000" dirty="0"/>
              <a:t> met (…) van </a:t>
            </a:r>
            <a:r>
              <a:rPr lang="en-GB" altLang="nl-NL" sz="2000" dirty="0" err="1"/>
              <a:t>een</a:t>
            </a:r>
            <a:r>
              <a:rPr lang="en-GB" altLang="nl-NL" sz="2000" dirty="0"/>
              <a:t> </a:t>
            </a:r>
            <a:r>
              <a:rPr lang="en-GB" altLang="nl-NL" sz="2000" dirty="0" err="1"/>
              <a:t>persoon</a:t>
            </a:r>
            <a:r>
              <a:rPr lang="en-GB" altLang="nl-NL" sz="2000" dirty="0"/>
              <a:t> </a:t>
            </a:r>
            <a:r>
              <a:rPr lang="en-GB" altLang="nl-NL" sz="2000" dirty="0" err="1"/>
              <a:t>verband</a:t>
            </a:r>
            <a:r>
              <a:rPr lang="en-GB" altLang="nl-NL" sz="2000" dirty="0"/>
              <a:t> </a:t>
            </a:r>
            <a:r>
              <a:rPr lang="en-GB" altLang="nl-NL" sz="2000" dirty="0" err="1"/>
              <a:t>houdt</a:t>
            </a:r>
            <a:r>
              <a:rPr lang="en-GB" altLang="nl-NL" sz="2000" dirty="0"/>
              <a:t> </a:t>
            </a:r>
            <a:r>
              <a:rPr lang="en-GB" altLang="nl-NL" sz="2000" b="1" dirty="0" err="1"/>
              <a:t>en</a:t>
            </a:r>
            <a:r>
              <a:rPr lang="en-GB" altLang="nl-NL" sz="2000" dirty="0"/>
              <a:t> </a:t>
            </a:r>
            <a:r>
              <a:rPr lang="en-GB" altLang="nl-NL" sz="2000" dirty="0" err="1"/>
              <a:t>dat</a:t>
            </a:r>
            <a:r>
              <a:rPr lang="en-GB" altLang="nl-NL" sz="2000" dirty="0"/>
              <a:t> tot </a:t>
            </a:r>
            <a:r>
              <a:rPr lang="en-GB" altLang="nl-NL" sz="2000" dirty="0" err="1"/>
              <a:t>doel</a:t>
            </a:r>
            <a:r>
              <a:rPr lang="en-GB" altLang="nl-NL" sz="2000" dirty="0"/>
              <a:t> of </a:t>
            </a:r>
            <a:r>
              <a:rPr lang="en-GB" altLang="nl-NL" sz="2000" dirty="0" err="1"/>
              <a:t>gevolg</a:t>
            </a:r>
            <a:r>
              <a:rPr lang="en-GB" altLang="nl-NL" sz="2000" dirty="0"/>
              <a:t> </a:t>
            </a:r>
            <a:r>
              <a:rPr lang="en-GB" altLang="nl-NL" sz="2000" dirty="0" err="1"/>
              <a:t>heeft</a:t>
            </a:r>
            <a:r>
              <a:rPr lang="en-GB" altLang="nl-NL" sz="2000" dirty="0"/>
              <a:t> </a:t>
            </a:r>
            <a:r>
              <a:rPr lang="en-GB" altLang="nl-NL" sz="2000" dirty="0" err="1"/>
              <a:t>dat</a:t>
            </a:r>
            <a:r>
              <a:rPr lang="en-GB" altLang="nl-NL" sz="2000" dirty="0"/>
              <a:t> de </a:t>
            </a:r>
            <a:r>
              <a:rPr lang="en-GB" altLang="nl-NL" sz="2000" dirty="0" err="1"/>
              <a:t>waardigheid</a:t>
            </a:r>
            <a:r>
              <a:rPr lang="en-GB" altLang="nl-NL" sz="2000" dirty="0"/>
              <a:t> van de </a:t>
            </a:r>
            <a:r>
              <a:rPr lang="en-GB" altLang="nl-NL" sz="2000" dirty="0" err="1"/>
              <a:t>persoon</a:t>
            </a:r>
            <a:r>
              <a:rPr lang="en-GB" altLang="nl-NL" sz="2000" dirty="0"/>
              <a:t> </a:t>
            </a:r>
            <a:r>
              <a:rPr lang="en-GB" altLang="nl-NL" sz="2000" dirty="0" err="1"/>
              <a:t>wordt</a:t>
            </a:r>
            <a:r>
              <a:rPr lang="en-GB" altLang="nl-NL" sz="2000" dirty="0"/>
              <a:t> </a:t>
            </a:r>
            <a:r>
              <a:rPr lang="en-GB" altLang="nl-NL" sz="2000" dirty="0" err="1"/>
              <a:t>aangetast</a:t>
            </a:r>
            <a:r>
              <a:rPr lang="en-GB" altLang="nl-NL" sz="2000" dirty="0"/>
              <a:t> </a:t>
            </a:r>
            <a:r>
              <a:rPr lang="en-GB" altLang="nl-NL" sz="2000" b="1" dirty="0" err="1"/>
              <a:t>en</a:t>
            </a:r>
            <a:r>
              <a:rPr lang="en-GB" altLang="nl-NL" sz="2000" dirty="0"/>
              <a:t> </a:t>
            </a:r>
            <a:r>
              <a:rPr lang="en-GB" altLang="nl-NL" sz="2000" dirty="0" err="1"/>
              <a:t>dat</a:t>
            </a:r>
            <a:r>
              <a:rPr lang="en-GB" altLang="nl-NL" sz="2000" dirty="0"/>
              <a:t> </a:t>
            </a:r>
            <a:r>
              <a:rPr lang="en-GB" altLang="nl-NL" sz="2000" dirty="0" err="1"/>
              <a:t>een</a:t>
            </a:r>
            <a:r>
              <a:rPr lang="en-GB" altLang="nl-NL" sz="2000" dirty="0"/>
              <a:t> </a:t>
            </a:r>
            <a:r>
              <a:rPr lang="en-GB" altLang="nl-NL" sz="2000" dirty="0" err="1"/>
              <a:t>bedreigende</a:t>
            </a:r>
            <a:r>
              <a:rPr lang="en-GB" altLang="nl-NL" sz="2000" dirty="0"/>
              <a:t>, </a:t>
            </a:r>
            <a:r>
              <a:rPr lang="en-GB" altLang="nl-NL" sz="2000" dirty="0" err="1"/>
              <a:t>vijandige</a:t>
            </a:r>
            <a:r>
              <a:rPr lang="en-GB" altLang="nl-NL" sz="2000" dirty="0"/>
              <a:t>, </a:t>
            </a:r>
            <a:r>
              <a:rPr lang="en-GB" altLang="nl-NL" sz="2000" dirty="0" err="1"/>
              <a:t>beledigende</a:t>
            </a:r>
            <a:r>
              <a:rPr lang="en-GB" altLang="nl-NL" sz="2000" dirty="0"/>
              <a:t>, </a:t>
            </a:r>
            <a:r>
              <a:rPr lang="en-GB" altLang="nl-NL" sz="2000" dirty="0" err="1"/>
              <a:t>vernederende</a:t>
            </a:r>
            <a:r>
              <a:rPr lang="en-GB" altLang="nl-NL" sz="2000" dirty="0"/>
              <a:t> of </a:t>
            </a:r>
            <a:r>
              <a:rPr lang="en-GB" altLang="nl-NL" sz="2000" dirty="0" err="1"/>
              <a:t>kwetsende</a:t>
            </a:r>
            <a:r>
              <a:rPr lang="en-GB" altLang="nl-NL" sz="2000" dirty="0"/>
              <a:t> </a:t>
            </a:r>
            <a:r>
              <a:rPr lang="en-GB" altLang="nl-NL" sz="2000" dirty="0" err="1"/>
              <a:t>omgeving</a:t>
            </a:r>
            <a:r>
              <a:rPr lang="en-GB" altLang="nl-NL" sz="2000" dirty="0"/>
              <a:t> </a:t>
            </a:r>
            <a:r>
              <a:rPr lang="en-GB" altLang="nl-NL" sz="2000" dirty="0" err="1"/>
              <a:t>wordt</a:t>
            </a:r>
            <a:r>
              <a:rPr lang="en-GB" altLang="nl-NL" sz="2000" dirty="0"/>
              <a:t> </a:t>
            </a:r>
            <a:r>
              <a:rPr lang="en-GB" altLang="nl-NL" sz="2000" dirty="0" err="1"/>
              <a:t>gecreëerd</a:t>
            </a:r>
            <a:endParaRPr lang="en-GB" altLang="nl-NL" sz="2000" dirty="0"/>
          </a:p>
          <a:p>
            <a:pPr>
              <a:lnSpc>
                <a:spcPct val="150000"/>
              </a:lnSpc>
            </a:pPr>
            <a:endParaRPr lang="en-GB" altLang="nl-NL" sz="2000" dirty="0"/>
          </a:p>
          <a:p>
            <a:pPr marL="342900" indent="-342900">
              <a:lnSpc>
                <a:spcPct val="150000"/>
              </a:lnSpc>
              <a:buFont typeface="Arial" panose="020B0604020202020204" pitchFamily="34" charset="0"/>
              <a:buChar char="•"/>
            </a:pPr>
            <a:r>
              <a:rPr lang="en-GB" altLang="nl-NL" sz="2000" dirty="0" err="1"/>
              <a:t>Objectief</a:t>
            </a:r>
            <a:r>
              <a:rPr lang="en-GB" altLang="nl-NL" sz="2000" dirty="0"/>
              <a:t> begrip; </a:t>
            </a:r>
            <a:r>
              <a:rPr lang="en-GB" altLang="nl-NL" sz="2000" dirty="0" err="1"/>
              <a:t>beleving</a:t>
            </a:r>
            <a:r>
              <a:rPr lang="en-GB" altLang="nl-NL" sz="2000" dirty="0"/>
              <a:t> </a:t>
            </a:r>
            <a:r>
              <a:rPr lang="en-GB" altLang="nl-NL" sz="2000" dirty="0" err="1"/>
              <a:t>slachtoffer</a:t>
            </a:r>
            <a:r>
              <a:rPr lang="en-GB" altLang="nl-NL" sz="2000" dirty="0"/>
              <a:t> of </a:t>
            </a:r>
            <a:r>
              <a:rPr lang="en-GB" altLang="nl-NL" sz="2000" dirty="0" err="1"/>
              <a:t>dader</a:t>
            </a:r>
            <a:r>
              <a:rPr lang="en-GB" altLang="nl-NL" sz="2000" dirty="0"/>
              <a:t> </a:t>
            </a:r>
            <a:r>
              <a:rPr lang="en-GB" altLang="nl-NL" sz="2000" dirty="0" err="1"/>
              <a:t>speelt</a:t>
            </a:r>
            <a:r>
              <a:rPr lang="en-GB" altLang="nl-NL" sz="2000" dirty="0"/>
              <a:t> </a:t>
            </a:r>
            <a:r>
              <a:rPr lang="en-GB" altLang="nl-NL" sz="2000" dirty="0" err="1"/>
              <a:t>geen</a:t>
            </a:r>
            <a:r>
              <a:rPr lang="en-GB" altLang="nl-NL" sz="2000" dirty="0"/>
              <a:t> </a:t>
            </a:r>
            <a:r>
              <a:rPr lang="en-GB" altLang="nl-NL" sz="2000" dirty="0" err="1"/>
              <a:t>rol</a:t>
            </a:r>
            <a:endParaRPr lang="en-GB" altLang="nl-NL" sz="2000" dirty="0"/>
          </a:p>
        </p:txBody>
      </p:sp>
      <p:sp>
        <p:nvSpPr>
          <p:cNvPr id="2" name="Tekstvak 1">
            <a:extLst>
              <a:ext uri="{FF2B5EF4-FFF2-40B4-BE49-F238E27FC236}">
                <a16:creationId xmlns:a16="http://schemas.microsoft.com/office/drawing/2014/main" id="{507C9224-8FE4-2354-3144-06C783ADA139}"/>
              </a:ext>
            </a:extLst>
          </p:cNvPr>
          <p:cNvSpPr txBox="1"/>
          <p:nvPr/>
        </p:nvSpPr>
        <p:spPr>
          <a:xfrm>
            <a:off x="0" y="980728"/>
            <a:ext cx="9144000" cy="369332"/>
          </a:xfrm>
          <a:prstGeom prst="rect">
            <a:avLst/>
          </a:prstGeom>
          <a:solidFill>
            <a:srgbClr val="CC0000"/>
          </a:solidFill>
        </p:spPr>
        <p:txBody>
          <a:bodyPr wrap="square" rtlCol="0">
            <a:spAutoFit/>
          </a:bodyPr>
          <a:lstStyle/>
          <a:p>
            <a:pPr algn="ctr"/>
            <a:r>
              <a:rPr lang="nl-NL" dirty="0">
                <a:latin typeface="Verdana" panose="020B0604030504040204" pitchFamily="34" charset="0"/>
                <a:ea typeface="Verdana" panose="020B0604030504040204" pitchFamily="34" charset="0"/>
                <a:cs typeface="Verdana" panose="020B0604030504040204" pitchFamily="34" charset="0"/>
              </a:rPr>
              <a:t>							</a:t>
            </a:r>
            <a:r>
              <a:rPr lang="nl-NL" sz="1000" dirty="0">
                <a:solidFill>
                  <a:schemeClr val="bg1"/>
                </a:solidFill>
                <a:latin typeface="Verdana" panose="020B0604030504040204" pitchFamily="34" charset="0"/>
                <a:ea typeface="Verdana" panose="020B0604030504040204" pitchFamily="34" charset="0"/>
                <a:cs typeface="Verdana" panose="020B0604030504040204" pitchFamily="34" charset="0"/>
              </a:rPr>
              <a:t>Datum 30-09-2025  |  1</a:t>
            </a:r>
          </a:p>
        </p:txBody>
      </p:sp>
    </p:spTree>
    <p:extLst>
      <p:ext uri="{BB962C8B-B14F-4D97-AF65-F5344CB8AC3E}">
        <p14:creationId xmlns:p14="http://schemas.microsoft.com/office/powerpoint/2010/main" val="39636652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8142B-94BD-A66B-DE09-D27B241D2460}"/>
            </a:ext>
          </a:extLst>
        </p:cNvPr>
        <p:cNvGrpSpPr/>
        <p:nvPr/>
      </p:nvGrpSpPr>
      <p:grpSpPr>
        <a:xfrm>
          <a:off x="0" y="0"/>
          <a:ext cx="0" cy="0"/>
          <a:chOff x="0" y="0"/>
          <a:chExt cx="0" cy="0"/>
        </a:xfrm>
      </p:grpSpPr>
      <p:sp>
        <p:nvSpPr>
          <p:cNvPr id="4" name="Rectangle 15">
            <a:extLst>
              <a:ext uri="{FF2B5EF4-FFF2-40B4-BE49-F238E27FC236}">
                <a16:creationId xmlns:a16="http://schemas.microsoft.com/office/drawing/2014/main" id="{F7FDA4D0-9478-F4A6-0702-F9F13EED0623}"/>
              </a:ext>
            </a:extLst>
          </p:cNvPr>
          <p:cNvSpPr>
            <a:spLocks noGrp="1" noChangeArrowheads="1"/>
          </p:cNvSpPr>
          <p:nvPr>
            <p:ph type="sldNum" sz="quarter" idx="4"/>
          </p:nvPr>
        </p:nvSpPr>
        <p:spPr/>
        <p:txBody>
          <a:bodyPr/>
          <a:lstStyle/>
          <a:p>
            <a:fld id="{DDFAE043-570E-408C-879B-EF8E2F37C1A4}" type="slidenum">
              <a:rPr lang="nl-NL" altLang="nl-NL"/>
              <a:pPr/>
              <a:t>11</a:t>
            </a:fld>
            <a:endParaRPr lang="nl-NL" altLang="nl-NL" dirty="0"/>
          </a:p>
        </p:txBody>
      </p:sp>
      <p:sp>
        <p:nvSpPr>
          <p:cNvPr id="2050" name="Rectangle 2">
            <a:extLst>
              <a:ext uri="{FF2B5EF4-FFF2-40B4-BE49-F238E27FC236}">
                <a16:creationId xmlns:a16="http://schemas.microsoft.com/office/drawing/2014/main" id="{57E43E24-C143-099B-DC8A-9C95345EF067}"/>
              </a:ext>
            </a:extLst>
          </p:cNvPr>
          <p:cNvSpPr>
            <a:spLocks noGrp="1" noChangeArrowheads="1"/>
          </p:cNvSpPr>
          <p:nvPr>
            <p:ph type="ctrTitle"/>
          </p:nvPr>
        </p:nvSpPr>
        <p:spPr/>
        <p:txBody>
          <a:bodyPr/>
          <a:lstStyle/>
          <a:p>
            <a:r>
              <a:rPr lang="nl-NL" altLang="nl-NL" dirty="0"/>
              <a:t>1. Begrippen</a:t>
            </a:r>
            <a:endParaRPr lang="en-GB" altLang="nl-NL" dirty="0"/>
          </a:p>
        </p:txBody>
      </p:sp>
      <p:sp>
        <p:nvSpPr>
          <p:cNvPr id="2051" name="Rectangle 3">
            <a:extLst>
              <a:ext uri="{FF2B5EF4-FFF2-40B4-BE49-F238E27FC236}">
                <a16:creationId xmlns:a16="http://schemas.microsoft.com/office/drawing/2014/main" id="{4A6552CD-045E-F104-954C-D3B9B1F4B248}"/>
              </a:ext>
            </a:extLst>
          </p:cNvPr>
          <p:cNvSpPr>
            <a:spLocks noGrp="1" noChangeArrowheads="1"/>
          </p:cNvSpPr>
          <p:nvPr>
            <p:ph type="subTitle" idx="1"/>
          </p:nvPr>
        </p:nvSpPr>
        <p:spPr>
          <a:xfrm>
            <a:off x="-756592" y="2670398"/>
            <a:ext cx="9793088" cy="4187602"/>
          </a:xfrm>
        </p:spPr>
        <p:txBody>
          <a:bodyPr/>
          <a:lstStyle/>
          <a:p>
            <a:pPr>
              <a:lnSpc>
                <a:spcPct val="150000"/>
              </a:lnSpc>
            </a:pPr>
            <a:r>
              <a:rPr lang="en-GB" altLang="nl-NL" sz="2300" b="1" dirty="0" err="1"/>
              <a:t>Seksuele</a:t>
            </a:r>
            <a:r>
              <a:rPr lang="en-GB" altLang="nl-NL" sz="2300" b="1" dirty="0"/>
              <a:t> </a:t>
            </a:r>
            <a:r>
              <a:rPr lang="en-GB" altLang="nl-NL" sz="2300" b="1" dirty="0" err="1"/>
              <a:t>intimidatie</a:t>
            </a:r>
            <a:r>
              <a:rPr lang="en-GB" altLang="nl-NL" sz="2300" b="1" dirty="0"/>
              <a:t>:</a:t>
            </a:r>
          </a:p>
          <a:p>
            <a:pPr>
              <a:lnSpc>
                <a:spcPct val="150000"/>
              </a:lnSpc>
            </a:pPr>
            <a:r>
              <a:rPr lang="nl-NL" sz="2300" dirty="0"/>
              <a:t>enige vorm van verbaal, non-verbaal of fysiek gedrag met een seksuele connotatie dat als doel of gevolg heeft dat de waardigheid van de persoon wordt aangetast, in het bijzonder wanneer een bedreigende, vijandige, beledigende, vernederende of kwetsende situatie wordt gecreëerd</a:t>
            </a:r>
            <a:endParaRPr lang="en-GB" altLang="nl-NL" sz="2300" dirty="0"/>
          </a:p>
          <a:p>
            <a:pPr>
              <a:lnSpc>
                <a:spcPct val="150000"/>
              </a:lnSpc>
            </a:pPr>
            <a:endParaRPr lang="en-GB" altLang="nl-NL" sz="2300" dirty="0"/>
          </a:p>
          <a:p>
            <a:pPr marL="342900" indent="-342900">
              <a:lnSpc>
                <a:spcPct val="150000"/>
              </a:lnSpc>
              <a:buFontTx/>
              <a:buChar char="-"/>
            </a:pPr>
            <a:endParaRPr lang="en-GB" altLang="nl-NL" sz="2300" dirty="0"/>
          </a:p>
        </p:txBody>
      </p:sp>
      <p:sp>
        <p:nvSpPr>
          <p:cNvPr id="2" name="Tekstvak 1">
            <a:extLst>
              <a:ext uri="{FF2B5EF4-FFF2-40B4-BE49-F238E27FC236}">
                <a16:creationId xmlns:a16="http://schemas.microsoft.com/office/drawing/2014/main" id="{82A04B5F-1FCF-59BF-6435-C9187259B967}"/>
              </a:ext>
            </a:extLst>
          </p:cNvPr>
          <p:cNvSpPr txBox="1"/>
          <p:nvPr/>
        </p:nvSpPr>
        <p:spPr>
          <a:xfrm>
            <a:off x="0" y="980728"/>
            <a:ext cx="9144000" cy="369332"/>
          </a:xfrm>
          <a:prstGeom prst="rect">
            <a:avLst/>
          </a:prstGeom>
          <a:solidFill>
            <a:srgbClr val="CC0000"/>
          </a:solidFill>
        </p:spPr>
        <p:txBody>
          <a:bodyPr wrap="square" rtlCol="0">
            <a:spAutoFit/>
          </a:bodyPr>
          <a:lstStyle/>
          <a:p>
            <a:pPr algn="ctr"/>
            <a:r>
              <a:rPr lang="nl-NL" dirty="0">
                <a:latin typeface="Verdana" panose="020B0604030504040204" pitchFamily="34" charset="0"/>
                <a:ea typeface="Verdana" panose="020B0604030504040204" pitchFamily="34" charset="0"/>
                <a:cs typeface="Verdana" panose="020B0604030504040204" pitchFamily="34" charset="0"/>
              </a:rPr>
              <a:t>							</a:t>
            </a:r>
            <a:r>
              <a:rPr lang="nl-NL" sz="1000" dirty="0">
                <a:solidFill>
                  <a:schemeClr val="bg1"/>
                </a:solidFill>
                <a:latin typeface="Verdana" panose="020B0604030504040204" pitchFamily="34" charset="0"/>
                <a:ea typeface="Verdana" panose="020B0604030504040204" pitchFamily="34" charset="0"/>
                <a:cs typeface="Verdana" panose="020B0604030504040204" pitchFamily="34" charset="0"/>
              </a:rPr>
              <a:t>Datum 30-09-2025  |  1</a:t>
            </a:r>
          </a:p>
        </p:txBody>
      </p:sp>
      <p:pic>
        <p:nvPicPr>
          <p:cNvPr id="5" name="Afbeelding 4" descr="Afbeelding met persoon, overdekt, computer, kleding&#10;&#10;Door AI gegenereerde inhoud is mogelijk onjuist.">
            <a:extLst>
              <a:ext uri="{FF2B5EF4-FFF2-40B4-BE49-F238E27FC236}">
                <a16:creationId xmlns:a16="http://schemas.microsoft.com/office/drawing/2014/main" id="{5D8E161A-6D58-8083-925E-8FB600C474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9272" y="1097528"/>
            <a:ext cx="3813786" cy="1825402"/>
          </a:xfrm>
          <a:prstGeom prst="rect">
            <a:avLst/>
          </a:prstGeom>
        </p:spPr>
      </p:pic>
    </p:spTree>
    <p:extLst>
      <p:ext uri="{BB962C8B-B14F-4D97-AF65-F5344CB8AC3E}">
        <p14:creationId xmlns:p14="http://schemas.microsoft.com/office/powerpoint/2010/main" val="27162675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0A506-67D3-DC91-4529-55A9A2F82B9D}"/>
            </a:ext>
          </a:extLst>
        </p:cNvPr>
        <p:cNvGrpSpPr/>
        <p:nvPr/>
      </p:nvGrpSpPr>
      <p:grpSpPr>
        <a:xfrm>
          <a:off x="0" y="0"/>
          <a:ext cx="0" cy="0"/>
          <a:chOff x="0" y="0"/>
          <a:chExt cx="0" cy="0"/>
        </a:xfrm>
      </p:grpSpPr>
      <p:sp>
        <p:nvSpPr>
          <p:cNvPr id="4" name="Rectangle 15">
            <a:extLst>
              <a:ext uri="{FF2B5EF4-FFF2-40B4-BE49-F238E27FC236}">
                <a16:creationId xmlns:a16="http://schemas.microsoft.com/office/drawing/2014/main" id="{20938B02-6364-0994-AFA2-3BC25B88D716}"/>
              </a:ext>
            </a:extLst>
          </p:cNvPr>
          <p:cNvSpPr>
            <a:spLocks noGrp="1" noChangeArrowheads="1"/>
          </p:cNvSpPr>
          <p:nvPr>
            <p:ph type="sldNum" sz="quarter" idx="4"/>
          </p:nvPr>
        </p:nvSpPr>
        <p:spPr/>
        <p:txBody>
          <a:bodyPr/>
          <a:lstStyle/>
          <a:p>
            <a:fld id="{DDFAE043-570E-408C-879B-EF8E2F37C1A4}" type="slidenum">
              <a:rPr lang="nl-NL" altLang="nl-NL"/>
              <a:pPr/>
              <a:t>12</a:t>
            </a:fld>
            <a:endParaRPr lang="nl-NL" altLang="nl-NL" dirty="0"/>
          </a:p>
        </p:txBody>
      </p:sp>
      <p:sp>
        <p:nvSpPr>
          <p:cNvPr id="2050" name="Rectangle 2">
            <a:extLst>
              <a:ext uri="{FF2B5EF4-FFF2-40B4-BE49-F238E27FC236}">
                <a16:creationId xmlns:a16="http://schemas.microsoft.com/office/drawing/2014/main" id="{B05ABAF4-A00A-A892-25B0-9C6D1B15FFBE}"/>
              </a:ext>
            </a:extLst>
          </p:cNvPr>
          <p:cNvSpPr>
            <a:spLocks noGrp="1" noChangeArrowheads="1"/>
          </p:cNvSpPr>
          <p:nvPr>
            <p:ph type="ctrTitle"/>
          </p:nvPr>
        </p:nvSpPr>
        <p:spPr/>
        <p:txBody>
          <a:bodyPr/>
          <a:lstStyle/>
          <a:p>
            <a:r>
              <a:rPr lang="nl-NL" altLang="nl-NL" dirty="0"/>
              <a:t>1. Begrippen</a:t>
            </a:r>
            <a:endParaRPr lang="en-GB" altLang="nl-NL" dirty="0"/>
          </a:p>
        </p:txBody>
      </p:sp>
      <p:sp>
        <p:nvSpPr>
          <p:cNvPr id="2051" name="Rectangle 3">
            <a:extLst>
              <a:ext uri="{FF2B5EF4-FFF2-40B4-BE49-F238E27FC236}">
                <a16:creationId xmlns:a16="http://schemas.microsoft.com/office/drawing/2014/main" id="{64632AE2-17F5-8688-11C2-B6948A8F69CE}"/>
              </a:ext>
            </a:extLst>
          </p:cNvPr>
          <p:cNvSpPr>
            <a:spLocks noGrp="1" noChangeArrowheads="1"/>
          </p:cNvSpPr>
          <p:nvPr>
            <p:ph type="subTitle" idx="1"/>
          </p:nvPr>
        </p:nvSpPr>
        <p:spPr>
          <a:xfrm>
            <a:off x="-756592" y="2366838"/>
            <a:ext cx="10081120" cy="4491162"/>
          </a:xfrm>
        </p:spPr>
        <p:txBody>
          <a:bodyPr/>
          <a:lstStyle/>
          <a:p>
            <a:pPr marL="342900" indent="-342900">
              <a:lnSpc>
                <a:spcPct val="150000"/>
              </a:lnSpc>
              <a:buFont typeface="Arial" panose="020B0604020202020204" pitchFamily="34" charset="0"/>
              <a:buChar char="•"/>
            </a:pPr>
            <a:r>
              <a:rPr lang="nl-NL" sz="2000" dirty="0"/>
              <a:t>Verschijningsvormen: dubbelzinnige opmerkingen, onnodig aanraken, gluren, pornografische afbeeldingen op het werk, aanranding en verkrachting. Ook seksuele chantage, zodanig dat de kans op promotie en beslissingen over het werk afhangt van verrichte seksuele diensten.</a:t>
            </a:r>
          </a:p>
          <a:p>
            <a:pPr>
              <a:lnSpc>
                <a:spcPct val="150000"/>
              </a:lnSpc>
            </a:pPr>
            <a:endParaRPr lang="nl-NL" altLang="nl-NL" sz="2000" dirty="0"/>
          </a:p>
          <a:p>
            <a:pPr marL="342900" indent="-342900">
              <a:lnSpc>
                <a:spcPct val="150000"/>
              </a:lnSpc>
              <a:buFont typeface="Arial" panose="020B0604020202020204" pitchFamily="34" charset="0"/>
              <a:buChar char="•"/>
            </a:pPr>
            <a:r>
              <a:rPr lang="nl-NL" sz="2000" dirty="0"/>
              <a:t>Objectief begrip; “(…) Het kabinet is van mening dat in rechte niet gestreden moet worden over de innerlijke belevingswereld van betrokkenen (…)”</a:t>
            </a:r>
          </a:p>
          <a:p>
            <a:pPr>
              <a:lnSpc>
                <a:spcPct val="150000"/>
              </a:lnSpc>
            </a:pPr>
            <a:endParaRPr lang="nl-NL" altLang="nl-NL" sz="2000" dirty="0"/>
          </a:p>
          <a:p>
            <a:pPr>
              <a:lnSpc>
                <a:spcPct val="150000"/>
              </a:lnSpc>
            </a:pPr>
            <a:endParaRPr lang="en-GB" altLang="nl-NL" sz="2000" dirty="0"/>
          </a:p>
          <a:p>
            <a:pPr>
              <a:lnSpc>
                <a:spcPct val="150000"/>
              </a:lnSpc>
            </a:pPr>
            <a:endParaRPr lang="en-GB" altLang="nl-NL" sz="2100" dirty="0"/>
          </a:p>
          <a:p>
            <a:pPr marL="342900" indent="-342900">
              <a:lnSpc>
                <a:spcPct val="150000"/>
              </a:lnSpc>
              <a:buFontTx/>
              <a:buChar char="-"/>
            </a:pPr>
            <a:endParaRPr lang="en-GB" altLang="nl-NL" sz="2100" dirty="0"/>
          </a:p>
        </p:txBody>
      </p:sp>
      <p:sp>
        <p:nvSpPr>
          <p:cNvPr id="2" name="Tekstvak 1">
            <a:extLst>
              <a:ext uri="{FF2B5EF4-FFF2-40B4-BE49-F238E27FC236}">
                <a16:creationId xmlns:a16="http://schemas.microsoft.com/office/drawing/2014/main" id="{BD3FB4AF-D3D9-7E4F-D7DF-AB578A28A199}"/>
              </a:ext>
            </a:extLst>
          </p:cNvPr>
          <p:cNvSpPr txBox="1"/>
          <p:nvPr/>
        </p:nvSpPr>
        <p:spPr>
          <a:xfrm>
            <a:off x="0" y="980728"/>
            <a:ext cx="9144000" cy="369332"/>
          </a:xfrm>
          <a:prstGeom prst="rect">
            <a:avLst/>
          </a:prstGeom>
          <a:solidFill>
            <a:srgbClr val="CC0000"/>
          </a:solidFill>
        </p:spPr>
        <p:txBody>
          <a:bodyPr wrap="square" rtlCol="0">
            <a:spAutoFit/>
          </a:bodyPr>
          <a:lstStyle/>
          <a:p>
            <a:pPr algn="ctr"/>
            <a:r>
              <a:rPr lang="nl-NL" dirty="0">
                <a:latin typeface="Verdana" panose="020B0604030504040204" pitchFamily="34" charset="0"/>
                <a:ea typeface="Verdana" panose="020B0604030504040204" pitchFamily="34" charset="0"/>
                <a:cs typeface="Verdana" panose="020B0604030504040204" pitchFamily="34" charset="0"/>
              </a:rPr>
              <a:t>							</a:t>
            </a:r>
            <a:r>
              <a:rPr lang="nl-NL" sz="1000" dirty="0">
                <a:solidFill>
                  <a:schemeClr val="bg1"/>
                </a:solidFill>
                <a:latin typeface="Verdana" panose="020B0604030504040204" pitchFamily="34" charset="0"/>
                <a:ea typeface="Verdana" panose="020B0604030504040204" pitchFamily="34" charset="0"/>
                <a:cs typeface="Verdana" panose="020B0604030504040204" pitchFamily="34" charset="0"/>
              </a:rPr>
              <a:t>Datum 30-09-2025  |  1</a:t>
            </a:r>
          </a:p>
        </p:txBody>
      </p:sp>
    </p:spTree>
    <p:extLst>
      <p:ext uri="{BB962C8B-B14F-4D97-AF65-F5344CB8AC3E}">
        <p14:creationId xmlns:p14="http://schemas.microsoft.com/office/powerpoint/2010/main" val="36915540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5"/>
          <p:cNvSpPr>
            <a:spLocks noGrp="1" noChangeArrowheads="1"/>
          </p:cNvSpPr>
          <p:nvPr>
            <p:ph type="sldNum" sz="quarter" idx="4"/>
          </p:nvPr>
        </p:nvSpPr>
        <p:spPr/>
        <p:txBody>
          <a:bodyPr/>
          <a:lstStyle/>
          <a:p>
            <a:fld id="{DDFAE043-570E-408C-879B-EF8E2F37C1A4}" type="slidenum">
              <a:rPr lang="nl-NL" altLang="nl-NL"/>
              <a:pPr/>
              <a:t>13</a:t>
            </a:fld>
            <a:endParaRPr lang="nl-NL" altLang="nl-NL" dirty="0"/>
          </a:p>
        </p:txBody>
      </p:sp>
      <p:sp>
        <p:nvSpPr>
          <p:cNvPr id="2050" name="Rectangle 2"/>
          <p:cNvSpPr>
            <a:spLocks noGrp="1" noChangeArrowheads="1"/>
          </p:cNvSpPr>
          <p:nvPr>
            <p:ph type="ctrTitle"/>
          </p:nvPr>
        </p:nvSpPr>
        <p:spPr>
          <a:xfrm>
            <a:off x="0" y="1284288"/>
            <a:ext cx="9144000" cy="1821213"/>
          </a:xfrm>
        </p:spPr>
        <p:txBody>
          <a:bodyPr/>
          <a:lstStyle/>
          <a:p>
            <a:r>
              <a:rPr lang="en-GB" altLang="nl-NL" sz="3000" b="1" dirty="0"/>
              <a:t>HR 10 </a:t>
            </a:r>
            <a:r>
              <a:rPr lang="en-GB" altLang="nl-NL" sz="3000" b="1" dirty="0" err="1"/>
              <a:t>juli</a:t>
            </a:r>
            <a:r>
              <a:rPr lang="en-GB" altLang="nl-NL" sz="3000" b="1" dirty="0"/>
              <a:t> 2009, ECLI:NL:HR:2009:BI4209 (</a:t>
            </a:r>
            <a:r>
              <a:rPr lang="en-GB" altLang="nl-NL" sz="3000" b="1" i="1" dirty="0" err="1"/>
              <a:t>Leprastichting</a:t>
            </a:r>
            <a:r>
              <a:rPr lang="en-GB" altLang="nl-NL" sz="3000" b="1" dirty="0"/>
              <a:t>)</a:t>
            </a:r>
            <a:endParaRPr lang="en-GB" altLang="nl-NL" sz="3000" dirty="0"/>
          </a:p>
        </p:txBody>
      </p:sp>
      <p:sp>
        <p:nvSpPr>
          <p:cNvPr id="5" name="Tekstvak 4">
            <a:extLst>
              <a:ext uri="{FF2B5EF4-FFF2-40B4-BE49-F238E27FC236}">
                <a16:creationId xmlns:a16="http://schemas.microsoft.com/office/drawing/2014/main" id="{142AF23D-F0C3-9E4A-BE5F-D2A76A1770E0}"/>
              </a:ext>
            </a:extLst>
          </p:cNvPr>
          <p:cNvSpPr txBox="1"/>
          <p:nvPr/>
        </p:nvSpPr>
        <p:spPr>
          <a:xfrm>
            <a:off x="0" y="980728"/>
            <a:ext cx="9144000" cy="369332"/>
          </a:xfrm>
          <a:prstGeom prst="rect">
            <a:avLst/>
          </a:prstGeom>
          <a:solidFill>
            <a:srgbClr val="CC0000"/>
          </a:solidFill>
        </p:spPr>
        <p:txBody>
          <a:bodyPr wrap="square" rtlCol="0">
            <a:spAutoFit/>
          </a:bodyPr>
          <a:lstStyle/>
          <a:p>
            <a:pPr algn="ctr"/>
            <a:r>
              <a:rPr lang="nl-NL" dirty="0">
                <a:latin typeface="Verdana" panose="020B0604030504040204" pitchFamily="34" charset="0"/>
                <a:ea typeface="Verdana" panose="020B0604030504040204" pitchFamily="34" charset="0"/>
                <a:cs typeface="Verdana" panose="020B0604030504040204" pitchFamily="34" charset="0"/>
              </a:rPr>
              <a:t>							</a:t>
            </a:r>
            <a:r>
              <a:rPr lang="nl-NL" sz="1000" dirty="0">
                <a:solidFill>
                  <a:schemeClr val="bg1"/>
                </a:solidFill>
                <a:latin typeface="Verdana" panose="020B0604030504040204" pitchFamily="34" charset="0"/>
                <a:ea typeface="Verdana" panose="020B0604030504040204" pitchFamily="34" charset="0"/>
                <a:cs typeface="Verdana" panose="020B0604030504040204" pitchFamily="34" charset="0"/>
              </a:rPr>
              <a:t>Datum 01-03-2024  |  1</a:t>
            </a:r>
          </a:p>
        </p:txBody>
      </p:sp>
      <p:pic>
        <p:nvPicPr>
          <p:cNvPr id="2" name="Tijdelijke aanduiding voor inhoud 5" descr="Afbeelding met Menselijk gezicht, persoon, kleding, kerstmis&#10;&#10;Automatisch gegenereerde beschrijving">
            <a:extLst>
              <a:ext uri="{FF2B5EF4-FFF2-40B4-BE49-F238E27FC236}">
                <a16:creationId xmlns:a16="http://schemas.microsoft.com/office/drawing/2014/main" id="{6B6E62BB-938F-2155-5F7C-5D32957145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42525" y="3429000"/>
            <a:ext cx="8040533" cy="2952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2CA1B-115F-ED14-0C9B-786617964541}"/>
            </a:ext>
          </a:extLst>
        </p:cNvPr>
        <p:cNvGrpSpPr/>
        <p:nvPr/>
      </p:nvGrpSpPr>
      <p:grpSpPr>
        <a:xfrm>
          <a:off x="0" y="0"/>
          <a:ext cx="0" cy="0"/>
          <a:chOff x="0" y="0"/>
          <a:chExt cx="0" cy="0"/>
        </a:xfrm>
      </p:grpSpPr>
      <p:sp>
        <p:nvSpPr>
          <p:cNvPr id="4" name="Rectangle 15">
            <a:extLst>
              <a:ext uri="{FF2B5EF4-FFF2-40B4-BE49-F238E27FC236}">
                <a16:creationId xmlns:a16="http://schemas.microsoft.com/office/drawing/2014/main" id="{BBEDD8FC-5131-B52F-E230-166F851675C1}"/>
              </a:ext>
            </a:extLst>
          </p:cNvPr>
          <p:cNvSpPr>
            <a:spLocks noGrp="1" noChangeArrowheads="1"/>
          </p:cNvSpPr>
          <p:nvPr>
            <p:ph type="sldNum" sz="quarter" idx="4"/>
          </p:nvPr>
        </p:nvSpPr>
        <p:spPr/>
        <p:txBody>
          <a:bodyPr/>
          <a:lstStyle/>
          <a:p>
            <a:fld id="{DDFAE043-570E-408C-879B-EF8E2F37C1A4}" type="slidenum">
              <a:rPr lang="nl-NL" altLang="nl-NL"/>
              <a:pPr/>
              <a:t>14</a:t>
            </a:fld>
            <a:endParaRPr lang="nl-NL" altLang="nl-NL" dirty="0"/>
          </a:p>
        </p:txBody>
      </p:sp>
      <p:sp>
        <p:nvSpPr>
          <p:cNvPr id="2050" name="Rectangle 2">
            <a:extLst>
              <a:ext uri="{FF2B5EF4-FFF2-40B4-BE49-F238E27FC236}">
                <a16:creationId xmlns:a16="http://schemas.microsoft.com/office/drawing/2014/main" id="{3D391BBA-79D8-512F-5132-92BBD0854220}"/>
              </a:ext>
            </a:extLst>
          </p:cNvPr>
          <p:cNvSpPr>
            <a:spLocks noGrp="1" noChangeArrowheads="1"/>
          </p:cNvSpPr>
          <p:nvPr>
            <p:ph type="ctrTitle"/>
          </p:nvPr>
        </p:nvSpPr>
        <p:spPr/>
        <p:txBody>
          <a:bodyPr/>
          <a:lstStyle/>
          <a:p>
            <a:r>
              <a:rPr lang="nl-NL" altLang="nl-NL" dirty="0"/>
              <a:t>1. Begrippen</a:t>
            </a:r>
            <a:endParaRPr lang="en-GB" altLang="nl-NL" dirty="0"/>
          </a:p>
        </p:txBody>
      </p:sp>
      <p:sp>
        <p:nvSpPr>
          <p:cNvPr id="2051" name="Rectangle 3">
            <a:extLst>
              <a:ext uri="{FF2B5EF4-FFF2-40B4-BE49-F238E27FC236}">
                <a16:creationId xmlns:a16="http://schemas.microsoft.com/office/drawing/2014/main" id="{9808477E-02FD-47C6-675B-05A31080DA37}"/>
              </a:ext>
            </a:extLst>
          </p:cNvPr>
          <p:cNvSpPr>
            <a:spLocks noGrp="1" noChangeArrowheads="1"/>
          </p:cNvSpPr>
          <p:nvPr>
            <p:ph type="subTitle" idx="1"/>
          </p:nvPr>
        </p:nvSpPr>
        <p:spPr>
          <a:xfrm>
            <a:off x="-900608" y="2366838"/>
            <a:ext cx="10225136" cy="4491162"/>
          </a:xfrm>
        </p:spPr>
        <p:txBody>
          <a:bodyPr/>
          <a:lstStyle/>
          <a:p>
            <a:pPr>
              <a:lnSpc>
                <a:spcPct val="150000"/>
              </a:lnSpc>
            </a:pPr>
            <a:r>
              <a:rPr lang="nl-NL" sz="2000" dirty="0"/>
              <a:t>HR 10 juli 2009, ECLI:NL:HR:2009:BI4209, r.o. 3.3:</a:t>
            </a:r>
          </a:p>
          <a:p>
            <a:pPr>
              <a:lnSpc>
                <a:spcPct val="150000"/>
              </a:lnSpc>
            </a:pPr>
            <a:r>
              <a:rPr lang="nl-NL" sz="2000" dirty="0"/>
              <a:t>“(…) Deze klacht, die kennelijk steunt op </a:t>
            </a:r>
            <a:r>
              <a:rPr lang="nl-NL" sz="2000" b="1" dirty="0"/>
              <a:t>de opvatting dat een gedraging zonder meer als seksuele intimidatie moet worden aangemerkt indien degene jegens wie die gedraging is gericht zich seksueel geïntimideerd voelt, faalt</a:t>
            </a:r>
            <a:r>
              <a:rPr lang="nl-NL" sz="2000" dirty="0"/>
              <a:t> omdat die opvatting onjuist is. </a:t>
            </a:r>
            <a:r>
              <a:rPr lang="nl-NL" sz="2000" b="1" dirty="0"/>
              <a:t>Het hof kon </a:t>
            </a:r>
            <a:r>
              <a:rPr lang="nl-NL" sz="2000" dirty="0"/>
              <a:t>derhalve bij zijn beoordeling van de ernst van de aan [verweerder 2] verweten gedraging zonder enige rechtsregel te schenden </a:t>
            </a:r>
            <a:r>
              <a:rPr lang="nl-NL" sz="2000" b="1" dirty="0"/>
              <a:t>rekening houden met de omstandigheid dat die gedraging voor [verweerder 2] geen seksuele lading had</a:t>
            </a:r>
            <a:r>
              <a:rPr lang="nl-NL" sz="2000" dirty="0"/>
              <a:t>.”</a:t>
            </a:r>
          </a:p>
          <a:p>
            <a:pPr>
              <a:lnSpc>
                <a:spcPct val="150000"/>
              </a:lnSpc>
            </a:pPr>
            <a:endParaRPr lang="en-GB" altLang="nl-NL" sz="2000" dirty="0"/>
          </a:p>
        </p:txBody>
      </p:sp>
      <p:sp>
        <p:nvSpPr>
          <p:cNvPr id="2" name="Tekstvak 1">
            <a:extLst>
              <a:ext uri="{FF2B5EF4-FFF2-40B4-BE49-F238E27FC236}">
                <a16:creationId xmlns:a16="http://schemas.microsoft.com/office/drawing/2014/main" id="{058AA026-2868-4033-A8B6-92264CAB7196}"/>
              </a:ext>
            </a:extLst>
          </p:cNvPr>
          <p:cNvSpPr txBox="1"/>
          <p:nvPr/>
        </p:nvSpPr>
        <p:spPr>
          <a:xfrm>
            <a:off x="0" y="980728"/>
            <a:ext cx="9144000" cy="369332"/>
          </a:xfrm>
          <a:prstGeom prst="rect">
            <a:avLst/>
          </a:prstGeom>
          <a:solidFill>
            <a:srgbClr val="CC0000"/>
          </a:solidFill>
        </p:spPr>
        <p:txBody>
          <a:bodyPr wrap="square" rtlCol="0">
            <a:spAutoFit/>
          </a:bodyPr>
          <a:lstStyle/>
          <a:p>
            <a:pPr algn="ctr"/>
            <a:r>
              <a:rPr lang="nl-NL" dirty="0">
                <a:latin typeface="Verdana" panose="020B0604030504040204" pitchFamily="34" charset="0"/>
                <a:ea typeface="Verdana" panose="020B0604030504040204" pitchFamily="34" charset="0"/>
                <a:cs typeface="Verdana" panose="020B0604030504040204" pitchFamily="34" charset="0"/>
              </a:rPr>
              <a:t>							</a:t>
            </a:r>
            <a:r>
              <a:rPr lang="nl-NL" sz="1000" dirty="0">
                <a:solidFill>
                  <a:schemeClr val="bg1"/>
                </a:solidFill>
                <a:latin typeface="Verdana" panose="020B0604030504040204" pitchFamily="34" charset="0"/>
                <a:ea typeface="Verdana" panose="020B0604030504040204" pitchFamily="34" charset="0"/>
                <a:cs typeface="Verdana" panose="020B0604030504040204" pitchFamily="34" charset="0"/>
              </a:rPr>
              <a:t>Datum 30-09-2025  |  1</a:t>
            </a:r>
          </a:p>
        </p:txBody>
      </p:sp>
    </p:spTree>
    <p:extLst>
      <p:ext uri="{BB962C8B-B14F-4D97-AF65-F5344CB8AC3E}">
        <p14:creationId xmlns:p14="http://schemas.microsoft.com/office/powerpoint/2010/main" val="1119468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0014B6-0F79-0B0F-3E57-E5ACB9BE8674}"/>
            </a:ext>
          </a:extLst>
        </p:cNvPr>
        <p:cNvGrpSpPr/>
        <p:nvPr/>
      </p:nvGrpSpPr>
      <p:grpSpPr>
        <a:xfrm>
          <a:off x="0" y="0"/>
          <a:ext cx="0" cy="0"/>
          <a:chOff x="0" y="0"/>
          <a:chExt cx="0" cy="0"/>
        </a:xfrm>
      </p:grpSpPr>
      <p:sp>
        <p:nvSpPr>
          <p:cNvPr id="4" name="Rectangle 15">
            <a:extLst>
              <a:ext uri="{FF2B5EF4-FFF2-40B4-BE49-F238E27FC236}">
                <a16:creationId xmlns:a16="http://schemas.microsoft.com/office/drawing/2014/main" id="{5B6CA123-5B65-CD58-8107-BABA61D095AD}"/>
              </a:ext>
            </a:extLst>
          </p:cNvPr>
          <p:cNvSpPr>
            <a:spLocks noGrp="1" noChangeArrowheads="1"/>
          </p:cNvSpPr>
          <p:nvPr>
            <p:ph type="sldNum" sz="quarter" idx="4"/>
          </p:nvPr>
        </p:nvSpPr>
        <p:spPr/>
        <p:txBody>
          <a:bodyPr/>
          <a:lstStyle/>
          <a:p>
            <a:fld id="{DDFAE043-570E-408C-879B-EF8E2F37C1A4}" type="slidenum">
              <a:rPr lang="nl-NL" altLang="nl-NL"/>
              <a:pPr/>
              <a:t>15</a:t>
            </a:fld>
            <a:endParaRPr lang="nl-NL" altLang="nl-NL" dirty="0"/>
          </a:p>
        </p:txBody>
      </p:sp>
      <p:sp>
        <p:nvSpPr>
          <p:cNvPr id="2050" name="Rectangle 2">
            <a:extLst>
              <a:ext uri="{FF2B5EF4-FFF2-40B4-BE49-F238E27FC236}">
                <a16:creationId xmlns:a16="http://schemas.microsoft.com/office/drawing/2014/main" id="{3D296E81-FC09-8E4C-D57B-DA7CBF47C6B0}"/>
              </a:ext>
            </a:extLst>
          </p:cNvPr>
          <p:cNvSpPr>
            <a:spLocks noGrp="1" noChangeArrowheads="1"/>
          </p:cNvSpPr>
          <p:nvPr>
            <p:ph type="ctrTitle"/>
          </p:nvPr>
        </p:nvSpPr>
        <p:spPr/>
        <p:txBody>
          <a:bodyPr/>
          <a:lstStyle/>
          <a:p>
            <a:r>
              <a:rPr lang="nl-NL" altLang="nl-NL" dirty="0"/>
              <a:t>1. Begrippen</a:t>
            </a:r>
            <a:endParaRPr lang="en-GB" altLang="nl-NL" dirty="0"/>
          </a:p>
        </p:txBody>
      </p:sp>
      <p:sp>
        <p:nvSpPr>
          <p:cNvPr id="2051" name="Rectangle 3">
            <a:extLst>
              <a:ext uri="{FF2B5EF4-FFF2-40B4-BE49-F238E27FC236}">
                <a16:creationId xmlns:a16="http://schemas.microsoft.com/office/drawing/2014/main" id="{90BDEE1F-B8E6-DFD4-A910-BABB71536D32}"/>
              </a:ext>
            </a:extLst>
          </p:cNvPr>
          <p:cNvSpPr>
            <a:spLocks noGrp="1" noChangeArrowheads="1"/>
          </p:cNvSpPr>
          <p:nvPr>
            <p:ph type="subTitle" idx="1"/>
          </p:nvPr>
        </p:nvSpPr>
        <p:spPr>
          <a:xfrm>
            <a:off x="-756592" y="2366838"/>
            <a:ext cx="9793088" cy="4491162"/>
          </a:xfrm>
        </p:spPr>
        <p:txBody>
          <a:bodyPr/>
          <a:lstStyle/>
          <a:p>
            <a:pPr>
              <a:lnSpc>
                <a:spcPct val="150000"/>
              </a:lnSpc>
            </a:pPr>
            <a:endParaRPr lang="en-GB" altLang="nl-NL" sz="2000" dirty="0"/>
          </a:p>
          <a:p>
            <a:pPr>
              <a:lnSpc>
                <a:spcPct val="150000"/>
              </a:lnSpc>
            </a:pPr>
            <a:r>
              <a:rPr lang="en-GB" altLang="nl-NL" sz="2000" dirty="0" err="1"/>
              <a:t>Grensoverschrijdend</a:t>
            </a:r>
            <a:r>
              <a:rPr lang="en-GB" altLang="nl-NL" sz="2000" dirty="0"/>
              <a:t> </a:t>
            </a:r>
            <a:r>
              <a:rPr lang="en-GB" altLang="nl-NL" sz="2000" dirty="0" err="1"/>
              <a:t>gedrag</a:t>
            </a:r>
            <a:r>
              <a:rPr lang="en-GB" altLang="nl-NL" sz="2000" dirty="0"/>
              <a:t> </a:t>
            </a:r>
            <a:r>
              <a:rPr lang="en-GB" altLang="nl-NL" sz="2000" dirty="0" err="1"/>
              <a:t>valt</a:t>
            </a:r>
            <a:r>
              <a:rPr lang="en-GB" altLang="nl-NL" sz="2000" dirty="0"/>
              <a:t> </a:t>
            </a:r>
            <a:r>
              <a:rPr lang="en-GB" altLang="nl-NL" sz="2000" dirty="0" err="1"/>
              <a:t>niet</a:t>
            </a:r>
            <a:r>
              <a:rPr lang="en-GB" altLang="nl-NL" sz="2000" dirty="0"/>
              <a:t> </a:t>
            </a:r>
            <a:r>
              <a:rPr lang="en-GB" altLang="nl-NL" sz="2000" dirty="0" err="1"/>
              <a:t>onder</a:t>
            </a:r>
            <a:r>
              <a:rPr lang="en-GB" altLang="nl-NL" sz="2000" dirty="0"/>
              <a:t> </a:t>
            </a:r>
            <a:r>
              <a:rPr lang="en-GB" altLang="nl-NL" sz="2000" dirty="0" err="1"/>
              <a:t>wettelijk</a:t>
            </a:r>
            <a:r>
              <a:rPr lang="en-GB" altLang="nl-NL" sz="2000" dirty="0"/>
              <a:t> begrip… wat nu?</a:t>
            </a:r>
          </a:p>
          <a:p>
            <a:pPr>
              <a:lnSpc>
                <a:spcPct val="150000"/>
              </a:lnSpc>
            </a:pPr>
            <a:endParaRPr lang="en-GB" altLang="nl-NL" sz="2000" dirty="0"/>
          </a:p>
          <a:p>
            <a:pPr marL="342900" indent="-342900">
              <a:lnSpc>
                <a:spcPct val="150000"/>
              </a:lnSpc>
              <a:buFont typeface="Arial" panose="020B0604020202020204" pitchFamily="34" charset="0"/>
              <a:buChar char="•"/>
            </a:pPr>
            <a:r>
              <a:rPr lang="en-GB" altLang="nl-NL" sz="2000" dirty="0"/>
              <a:t>CAO? </a:t>
            </a:r>
          </a:p>
          <a:p>
            <a:pPr marL="342900" indent="-342900">
              <a:lnSpc>
                <a:spcPct val="150000"/>
              </a:lnSpc>
              <a:buFont typeface="Arial" panose="020B0604020202020204" pitchFamily="34" charset="0"/>
              <a:buChar char="•"/>
            </a:pPr>
            <a:r>
              <a:rPr lang="en-GB" altLang="nl-NL" sz="2000" dirty="0" err="1"/>
              <a:t>Bedrijfsregels</a:t>
            </a:r>
            <a:r>
              <a:rPr lang="en-GB" altLang="nl-NL" sz="2000" dirty="0"/>
              <a:t>? </a:t>
            </a:r>
          </a:p>
          <a:p>
            <a:pPr>
              <a:lnSpc>
                <a:spcPct val="150000"/>
              </a:lnSpc>
            </a:pPr>
            <a:r>
              <a:rPr lang="en-GB" altLang="nl-NL" sz="2000" dirty="0"/>
              <a:t>&gt; Rb. Rotterdam 13 </a:t>
            </a:r>
            <a:r>
              <a:rPr lang="en-GB" altLang="nl-NL" sz="2000" dirty="0" err="1"/>
              <a:t>september</a:t>
            </a:r>
            <a:r>
              <a:rPr lang="en-GB" altLang="nl-NL" sz="2000" dirty="0"/>
              <a:t> 2024, </a:t>
            </a:r>
          </a:p>
          <a:p>
            <a:pPr>
              <a:lnSpc>
                <a:spcPct val="150000"/>
              </a:lnSpc>
            </a:pPr>
            <a:r>
              <a:rPr lang="en-GB" altLang="nl-NL" sz="2000" dirty="0"/>
              <a:t>ECLI:NL:RBROT:2024:9124</a:t>
            </a:r>
          </a:p>
          <a:p>
            <a:pPr>
              <a:lnSpc>
                <a:spcPct val="150000"/>
              </a:lnSpc>
            </a:pPr>
            <a:endParaRPr lang="en-GB" altLang="nl-NL" sz="2000" dirty="0"/>
          </a:p>
        </p:txBody>
      </p:sp>
      <p:sp>
        <p:nvSpPr>
          <p:cNvPr id="2" name="Tekstvak 1">
            <a:extLst>
              <a:ext uri="{FF2B5EF4-FFF2-40B4-BE49-F238E27FC236}">
                <a16:creationId xmlns:a16="http://schemas.microsoft.com/office/drawing/2014/main" id="{94962B9D-B204-4D66-766B-B57D50E0AB33}"/>
              </a:ext>
            </a:extLst>
          </p:cNvPr>
          <p:cNvSpPr txBox="1"/>
          <p:nvPr/>
        </p:nvSpPr>
        <p:spPr>
          <a:xfrm>
            <a:off x="0" y="980728"/>
            <a:ext cx="9144000" cy="369332"/>
          </a:xfrm>
          <a:prstGeom prst="rect">
            <a:avLst/>
          </a:prstGeom>
          <a:solidFill>
            <a:srgbClr val="CC0000"/>
          </a:solidFill>
        </p:spPr>
        <p:txBody>
          <a:bodyPr wrap="square" rtlCol="0">
            <a:spAutoFit/>
          </a:bodyPr>
          <a:lstStyle/>
          <a:p>
            <a:pPr algn="ctr"/>
            <a:r>
              <a:rPr lang="nl-NL" dirty="0">
                <a:latin typeface="Verdana" panose="020B0604030504040204" pitchFamily="34" charset="0"/>
                <a:ea typeface="Verdana" panose="020B0604030504040204" pitchFamily="34" charset="0"/>
                <a:cs typeface="Verdana" panose="020B0604030504040204" pitchFamily="34" charset="0"/>
              </a:rPr>
              <a:t>							</a:t>
            </a:r>
            <a:r>
              <a:rPr lang="nl-NL" sz="1000" dirty="0">
                <a:solidFill>
                  <a:schemeClr val="bg1"/>
                </a:solidFill>
                <a:latin typeface="Verdana" panose="020B0604030504040204" pitchFamily="34" charset="0"/>
                <a:ea typeface="Verdana" panose="020B0604030504040204" pitchFamily="34" charset="0"/>
                <a:cs typeface="Verdana" panose="020B0604030504040204" pitchFamily="34" charset="0"/>
              </a:rPr>
              <a:t>Datum 30-09-2025  |  1</a:t>
            </a:r>
          </a:p>
        </p:txBody>
      </p:sp>
      <p:pic>
        <p:nvPicPr>
          <p:cNvPr id="5" name="Afbeelding 4" descr="Afbeelding met klok, symbool, cirkel, illustratie&#10;&#10;Door AI gegenereerde inhoud is mogelijk onjuist.">
            <a:extLst>
              <a:ext uri="{FF2B5EF4-FFF2-40B4-BE49-F238E27FC236}">
                <a16:creationId xmlns:a16="http://schemas.microsoft.com/office/drawing/2014/main" id="{93F25BE4-BA5E-E3D2-FA96-8115C4567E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2800" y="3332755"/>
            <a:ext cx="3251200" cy="3251200"/>
          </a:xfrm>
          <a:prstGeom prst="rect">
            <a:avLst/>
          </a:prstGeom>
        </p:spPr>
      </p:pic>
    </p:spTree>
    <p:extLst>
      <p:ext uri="{BB962C8B-B14F-4D97-AF65-F5344CB8AC3E}">
        <p14:creationId xmlns:p14="http://schemas.microsoft.com/office/powerpoint/2010/main" val="15201208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42A6C-1E58-86D8-79CF-E06B05564C05}"/>
            </a:ext>
          </a:extLst>
        </p:cNvPr>
        <p:cNvGrpSpPr/>
        <p:nvPr/>
      </p:nvGrpSpPr>
      <p:grpSpPr>
        <a:xfrm>
          <a:off x="0" y="0"/>
          <a:ext cx="0" cy="0"/>
          <a:chOff x="0" y="0"/>
          <a:chExt cx="0" cy="0"/>
        </a:xfrm>
      </p:grpSpPr>
      <p:sp>
        <p:nvSpPr>
          <p:cNvPr id="4" name="Rectangle 15">
            <a:extLst>
              <a:ext uri="{FF2B5EF4-FFF2-40B4-BE49-F238E27FC236}">
                <a16:creationId xmlns:a16="http://schemas.microsoft.com/office/drawing/2014/main" id="{92449357-1162-1E03-A504-FC4DED7CE6B5}"/>
              </a:ext>
            </a:extLst>
          </p:cNvPr>
          <p:cNvSpPr>
            <a:spLocks noGrp="1" noChangeArrowheads="1"/>
          </p:cNvSpPr>
          <p:nvPr>
            <p:ph type="sldNum" sz="quarter" idx="4"/>
          </p:nvPr>
        </p:nvSpPr>
        <p:spPr/>
        <p:txBody>
          <a:bodyPr/>
          <a:lstStyle/>
          <a:p>
            <a:fld id="{DDFAE043-570E-408C-879B-EF8E2F37C1A4}" type="slidenum">
              <a:rPr lang="nl-NL" altLang="nl-NL"/>
              <a:pPr/>
              <a:t>16</a:t>
            </a:fld>
            <a:endParaRPr lang="nl-NL" altLang="nl-NL" dirty="0"/>
          </a:p>
        </p:txBody>
      </p:sp>
      <p:sp>
        <p:nvSpPr>
          <p:cNvPr id="2050" name="Rectangle 2">
            <a:extLst>
              <a:ext uri="{FF2B5EF4-FFF2-40B4-BE49-F238E27FC236}">
                <a16:creationId xmlns:a16="http://schemas.microsoft.com/office/drawing/2014/main" id="{906B3A3F-3F98-BE39-B90F-6DAF9DD3A45A}"/>
              </a:ext>
            </a:extLst>
          </p:cNvPr>
          <p:cNvSpPr>
            <a:spLocks noGrp="1" noChangeArrowheads="1"/>
          </p:cNvSpPr>
          <p:nvPr>
            <p:ph type="ctrTitle"/>
          </p:nvPr>
        </p:nvSpPr>
        <p:spPr>
          <a:xfrm>
            <a:off x="-756592" y="1284288"/>
            <a:ext cx="9900592" cy="1082550"/>
          </a:xfrm>
        </p:spPr>
        <p:txBody>
          <a:bodyPr/>
          <a:lstStyle/>
          <a:p>
            <a:r>
              <a:rPr lang="nl-NL" altLang="nl-NL" dirty="0"/>
              <a:t>2. Juridische kaders werkgever</a:t>
            </a:r>
            <a:endParaRPr lang="en-GB" altLang="nl-NL" dirty="0"/>
          </a:p>
        </p:txBody>
      </p:sp>
      <p:sp>
        <p:nvSpPr>
          <p:cNvPr id="2051" name="Rectangle 3">
            <a:extLst>
              <a:ext uri="{FF2B5EF4-FFF2-40B4-BE49-F238E27FC236}">
                <a16:creationId xmlns:a16="http://schemas.microsoft.com/office/drawing/2014/main" id="{63F41813-ED64-7764-E13E-804D1FB37F84}"/>
              </a:ext>
            </a:extLst>
          </p:cNvPr>
          <p:cNvSpPr>
            <a:spLocks noGrp="1" noChangeArrowheads="1"/>
          </p:cNvSpPr>
          <p:nvPr>
            <p:ph type="subTitle" idx="1"/>
          </p:nvPr>
        </p:nvSpPr>
        <p:spPr>
          <a:xfrm>
            <a:off x="-756592" y="2366838"/>
            <a:ext cx="9793088" cy="4491162"/>
          </a:xfrm>
        </p:spPr>
        <p:txBody>
          <a:bodyPr/>
          <a:lstStyle/>
          <a:p>
            <a:pPr>
              <a:lnSpc>
                <a:spcPct val="150000"/>
              </a:lnSpc>
            </a:pPr>
            <a:r>
              <a:rPr lang="en-GB" altLang="nl-NL" sz="2000" dirty="0"/>
              <a:t>Art. 3 </a:t>
            </a:r>
            <a:r>
              <a:rPr lang="en-GB" altLang="nl-NL" sz="2000" dirty="0" err="1"/>
              <a:t>Arbeidsomstandighedenwet</a:t>
            </a:r>
            <a:endParaRPr lang="en-GB" altLang="nl-NL" sz="2000" dirty="0"/>
          </a:p>
          <a:p>
            <a:pPr marL="342900" indent="-342900">
              <a:lnSpc>
                <a:spcPct val="150000"/>
              </a:lnSpc>
              <a:buFont typeface="Arial" panose="020B0604020202020204" pitchFamily="34" charset="0"/>
              <a:buChar char="•"/>
            </a:pPr>
            <a:r>
              <a:rPr lang="en-GB" altLang="nl-NL" sz="2000" dirty="0" err="1"/>
              <a:t>Werkgever</a:t>
            </a:r>
            <a:r>
              <a:rPr lang="en-GB" altLang="nl-NL" sz="2000" dirty="0"/>
              <a:t> </a:t>
            </a:r>
            <a:r>
              <a:rPr lang="en-GB" altLang="nl-NL" sz="2000" dirty="0" err="1"/>
              <a:t>zorgt</a:t>
            </a:r>
            <a:r>
              <a:rPr lang="en-GB" altLang="nl-NL" sz="2000" dirty="0"/>
              <a:t> </a:t>
            </a:r>
            <a:r>
              <a:rPr lang="en-GB" altLang="nl-NL" sz="2000" dirty="0" err="1"/>
              <a:t>voor</a:t>
            </a:r>
            <a:r>
              <a:rPr lang="en-GB" altLang="nl-NL" sz="2000" dirty="0"/>
              <a:t> </a:t>
            </a:r>
            <a:r>
              <a:rPr lang="en-GB" altLang="nl-NL" sz="2000" dirty="0" err="1"/>
              <a:t>veiligheid</a:t>
            </a:r>
            <a:r>
              <a:rPr lang="en-GB" altLang="nl-NL" sz="2000" dirty="0"/>
              <a:t> </a:t>
            </a:r>
            <a:r>
              <a:rPr lang="en-GB" altLang="nl-NL" sz="2000" dirty="0" err="1"/>
              <a:t>en</a:t>
            </a:r>
            <a:r>
              <a:rPr lang="en-GB" altLang="nl-NL" sz="2000" dirty="0"/>
              <a:t> </a:t>
            </a:r>
            <a:r>
              <a:rPr lang="en-GB" altLang="nl-NL" sz="2000" dirty="0" err="1"/>
              <a:t>gezondheid</a:t>
            </a:r>
            <a:r>
              <a:rPr lang="en-GB" altLang="nl-NL" sz="2000" dirty="0"/>
              <a:t> </a:t>
            </a:r>
            <a:r>
              <a:rPr lang="en-GB" altLang="nl-NL" sz="2000" dirty="0" err="1"/>
              <a:t>werknemers</a:t>
            </a:r>
            <a:endParaRPr lang="en-GB" altLang="nl-NL" sz="2000" dirty="0"/>
          </a:p>
          <a:p>
            <a:pPr marL="342900" indent="-342900">
              <a:lnSpc>
                <a:spcPct val="150000"/>
              </a:lnSpc>
              <a:buFont typeface="Arial" panose="020B0604020202020204" pitchFamily="34" charset="0"/>
              <a:buChar char="•"/>
            </a:pPr>
            <a:r>
              <a:rPr lang="en-GB" altLang="nl-NL" sz="2000" dirty="0" err="1"/>
              <a:t>Werkgever</a:t>
            </a:r>
            <a:r>
              <a:rPr lang="en-GB" altLang="nl-NL" sz="2000" dirty="0"/>
              <a:t> </a:t>
            </a:r>
            <a:r>
              <a:rPr lang="en-GB" altLang="nl-NL" sz="2000" dirty="0" err="1"/>
              <a:t>voert</a:t>
            </a:r>
            <a:r>
              <a:rPr lang="en-GB" altLang="nl-NL" sz="2000" dirty="0"/>
              <a:t> </a:t>
            </a:r>
            <a:r>
              <a:rPr lang="en-GB" altLang="nl-NL" sz="2000" dirty="0" err="1"/>
              <a:t>beleid</a:t>
            </a:r>
            <a:r>
              <a:rPr lang="en-GB" altLang="nl-NL" sz="2000" dirty="0"/>
              <a:t> </a:t>
            </a:r>
            <a:r>
              <a:rPr lang="en-GB" altLang="nl-NL" sz="2000" dirty="0" err="1"/>
              <a:t>gericht</a:t>
            </a:r>
            <a:r>
              <a:rPr lang="en-GB" altLang="nl-NL" sz="2000" dirty="0"/>
              <a:t> op </a:t>
            </a:r>
            <a:r>
              <a:rPr lang="en-GB" altLang="nl-NL" sz="2000" dirty="0" err="1"/>
              <a:t>voorkomen</a:t>
            </a:r>
            <a:r>
              <a:rPr lang="en-GB" altLang="nl-NL" sz="2000" dirty="0"/>
              <a:t> dan </a:t>
            </a:r>
            <a:r>
              <a:rPr lang="en-GB" altLang="nl-NL" sz="2000" dirty="0" err="1"/>
              <a:t>wel</a:t>
            </a:r>
            <a:r>
              <a:rPr lang="en-GB" altLang="nl-NL" sz="2000" dirty="0"/>
              <a:t> </a:t>
            </a:r>
            <a:r>
              <a:rPr lang="en-GB" altLang="nl-NL" sz="2000" dirty="0" err="1"/>
              <a:t>niet</a:t>
            </a:r>
            <a:r>
              <a:rPr lang="en-GB" altLang="nl-NL" sz="2000" dirty="0"/>
              <a:t> </a:t>
            </a:r>
            <a:r>
              <a:rPr lang="en-GB" altLang="nl-NL" sz="2000" dirty="0" err="1"/>
              <a:t>beperken</a:t>
            </a:r>
            <a:r>
              <a:rPr lang="en-GB" altLang="nl-NL" sz="2000" dirty="0"/>
              <a:t> </a:t>
            </a:r>
            <a:r>
              <a:rPr lang="en-GB" altLang="nl-NL" sz="2000" dirty="0" err="1"/>
              <a:t>psychosociale</a:t>
            </a:r>
            <a:r>
              <a:rPr lang="en-GB" altLang="nl-NL" sz="2000" dirty="0"/>
              <a:t> </a:t>
            </a:r>
            <a:r>
              <a:rPr lang="en-GB" altLang="nl-NL" sz="2000" dirty="0" err="1"/>
              <a:t>arbeidsbelasting</a:t>
            </a:r>
            <a:endParaRPr lang="en-GB" altLang="nl-NL" sz="2000" dirty="0"/>
          </a:p>
          <a:p>
            <a:pPr>
              <a:lnSpc>
                <a:spcPct val="150000"/>
              </a:lnSpc>
            </a:pPr>
            <a:r>
              <a:rPr lang="en-GB" altLang="nl-NL" sz="2000" dirty="0"/>
              <a:t>&gt; Stand </a:t>
            </a:r>
            <a:r>
              <a:rPr lang="en-GB" altLang="nl-NL" sz="2000" dirty="0" err="1"/>
              <a:t>wetenschap</a:t>
            </a:r>
            <a:r>
              <a:rPr lang="en-GB" altLang="nl-NL" sz="2000" dirty="0"/>
              <a:t> </a:t>
            </a:r>
            <a:r>
              <a:rPr lang="en-GB" altLang="nl-NL" sz="2000" dirty="0" err="1"/>
              <a:t>en</a:t>
            </a:r>
            <a:r>
              <a:rPr lang="en-GB" altLang="nl-NL" sz="2000" dirty="0"/>
              <a:t> </a:t>
            </a:r>
            <a:r>
              <a:rPr lang="en-GB" altLang="nl-NL" sz="2000" dirty="0" err="1"/>
              <a:t>professionele</a:t>
            </a:r>
            <a:r>
              <a:rPr lang="en-GB" altLang="nl-NL" sz="2000" dirty="0"/>
              <a:t> </a:t>
            </a:r>
            <a:r>
              <a:rPr lang="en-GB" altLang="nl-NL" sz="2000" dirty="0" err="1"/>
              <a:t>dienstverlening</a:t>
            </a:r>
            <a:r>
              <a:rPr lang="en-GB" altLang="nl-NL" sz="2000" dirty="0"/>
              <a:t> </a:t>
            </a:r>
          </a:p>
          <a:p>
            <a:pPr>
              <a:lnSpc>
                <a:spcPct val="150000"/>
              </a:lnSpc>
            </a:pPr>
            <a:r>
              <a:rPr lang="en-GB" altLang="nl-NL" sz="2000" dirty="0"/>
              <a:t>&gt; </a:t>
            </a:r>
            <a:r>
              <a:rPr lang="en-GB" altLang="nl-NL" sz="2000" dirty="0" err="1"/>
              <a:t>Toetsen</a:t>
            </a:r>
            <a:r>
              <a:rPr lang="en-GB" altLang="nl-NL" sz="2000" dirty="0"/>
              <a:t> </a:t>
            </a:r>
            <a:r>
              <a:rPr lang="en-GB" altLang="nl-NL" sz="2000" dirty="0" err="1"/>
              <a:t>aan</a:t>
            </a:r>
            <a:r>
              <a:rPr lang="en-GB" altLang="nl-NL" sz="2000" dirty="0"/>
              <a:t> </a:t>
            </a:r>
            <a:r>
              <a:rPr lang="en-GB" altLang="nl-NL" sz="2000" dirty="0" err="1"/>
              <a:t>ervaringen</a:t>
            </a:r>
            <a:r>
              <a:rPr lang="en-GB" altLang="nl-NL" sz="2000" dirty="0"/>
              <a:t> </a:t>
            </a:r>
            <a:r>
              <a:rPr lang="en-GB" altLang="nl-NL" sz="2000" dirty="0" err="1"/>
              <a:t>en</a:t>
            </a:r>
            <a:r>
              <a:rPr lang="en-GB" altLang="nl-NL" sz="2000" dirty="0"/>
              <a:t> </a:t>
            </a:r>
            <a:r>
              <a:rPr lang="en-GB" altLang="nl-NL" sz="2000" dirty="0" err="1"/>
              <a:t>zonodig</a:t>
            </a:r>
            <a:r>
              <a:rPr lang="en-GB" altLang="nl-NL" sz="2000" dirty="0"/>
              <a:t> </a:t>
            </a:r>
            <a:r>
              <a:rPr lang="en-GB" altLang="nl-NL" sz="2000" dirty="0" err="1"/>
              <a:t>aanpassen</a:t>
            </a:r>
            <a:endParaRPr lang="en-GB" altLang="nl-NL" sz="2000" dirty="0"/>
          </a:p>
          <a:p>
            <a:endParaRPr lang="en-GB" altLang="nl-NL" sz="2000" dirty="0"/>
          </a:p>
          <a:p>
            <a:pPr>
              <a:lnSpc>
                <a:spcPct val="150000"/>
              </a:lnSpc>
            </a:pPr>
            <a:r>
              <a:rPr lang="en-GB" altLang="nl-NL" sz="2000" dirty="0"/>
              <a:t>Art. 5 </a:t>
            </a:r>
            <a:r>
              <a:rPr lang="en-GB" altLang="nl-NL" sz="2000" dirty="0" err="1"/>
              <a:t>Arbeidsomstandighedenwet</a:t>
            </a:r>
            <a:r>
              <a:rPr lang="en-GB" altLang="nl-NL" sz="2000" dirty="0"/>
              <a:t> </a:t>
            </a:r>
          </a:p>
          <a:p>
            <a:pPr>
              <a:lnSpc>
                <a:spcPct val="150000"/>
              </a:lnSpc>
            </a:pPr>
            <a:r>
              <a:rPr lang="en-GB" altLang="nl-NL" sz="2000" dirty="0" err="1"/>
              <a:t>Risicoinventarisatie</a:t>
            </a:r>
            <a:r>
              <a:rPr lang="en-GB" altLang="nl-NL" sz="2000" dirty="0"/>
              <a:t> &amp; </a:t>
            </a:r>
            <a:r>
              <a:rPr lang="en-GB" altLang="nl-NL" sz="2000" dirty="0" err="1"/>
              <a:t>evaluatie</a:t>
            </a:r>
            <a:r>
              <a:rPr lang="en-GB" altLang="nl-NL" sz="2000" dirty="0"/>
              <a:t> (RI&amp;E)</a:t>
            </a:r>
          </a:p>
        </p:txBody>
      </p:sp>
      <p:sp>
        <p:nvSpPr>
          <p:cNvPr id="2" name="Tekstvak 1">
            <a:extLst>
              <a:ext uri="{FF2B5EF4-FFF2-40B4-BE49-F238E27FC236}">
                <a16:creationId xmlns:a16="http://schemas.microsoft.com/office/drawing/2014/main" id="{A23AB027-C1F0-9C97-2431-3F2C303ABFBD}"/>
              </a:ext>
            </a:extLst>
          </p:cNvPr>
          <p:cNvSpPr txBox="1"/>
          <p:nvPr/>
        </p:nvSpPr>
        <p:spPr>
          <a:xfrm>
            <a:off x="0" y="980728"/>
            <a:ext cx="9144000" cy="369332"/>
          </a:xfrm>
          <a:prstGeom prst="rect">
            <a:avLst/>
          </a:prstGeom>
          <a:solidFill>
            <a:srgbClr val="CC0000"/>
          </a:solidFill>
        </p:spPr>
        <p:txBody>
          <a:bodyPr wrap="square" rtlCol="0">
            <a:spAutoFit/>
          </a:bodyPr>
          <a:lstStyle/>
          <a:p>
            <a:pPr algn="ctr"/>
            <a:r>
              <a:rPr lang="nl-NL" dirty="0">
                <a:latin typeface="Verdana" panose="020B0604030504040204" pitchFamily="34" charset="0"/>
                <a:ea typeface="Verdana" panose="020B0604030504040204" pitchFamily="34" charset="0"/>
                <a:cs typeface="Verdana" panose="020B0604030504040204" pitchFamily="34" charset="0"/>
              </a:rPr>
              <a:t>							</a:t>
            </a:r>
            <a:r>
              <a:rPr lang="nl-NL" sz="1000" dirty="0">
                <a:solidFill>
                  <a:schemeClr val="bg1"/>
                </a:solidFill>
                <a:latin typeface="Verdana" panose="020B0604030504040204" pitchFamily="34" charset="0"/>
                <a:ea typeface="Verdana" panose="020B0604030504040204" pitchFamily="34" charset="0"/>
                <a:cs typeface="Verdana" panose="020B0604030504040204" pitchFamily="34" charset="0"/>
              </a:rPr>
              <a:t>Datum 30-09-2025  |  1</a:t>
            </a:r>
          </a:p>
        </p:txBody>
      </p:sp>
      <p:pic>
        <p:nvPicPr>
          <p:cNvPr id="5" name="Afbeelding 4" descr="Afbeelding met ontwerp, tekst, schermopname&#10;&#10;Door AI gegenereerde inhoud is mogelijk onjuist.">
            <a:extLst>
              <a:ext uri="{FF2B5EF4-FFF2-40B4-BE49-F238E27FC236}">
                <a16:creationId xmlns:a16="http://schemas.microsoft.com/office/drawing/2014/main" id="{CB339F11-38BF-6476-A1B6-4F1EA64001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2240" y="4866523"/>
            <a:ext cx="2021498" cy="2021498"/>
          </a:xfrm>
          <a:prstGeom prst="rect">
            <a:avLst/>
          </a:prstGeom>
        </p:spPr>
      </p:pic>
    </p:spTree>
    <p:extLst>
      <p:ext uri="{BB962C8B-B14F-4D97-AF65-F5344CB8AC3E}">
        <p14:creationId xmlns:p14="http://schemas.microsoft.com/office/powerpoint/2010/main" val="13210875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32A70-9545-5CAF-32A3-4460203AD0A6}"/>
            </a:ext>
          </a:extLst>
        </p:cNvPr>
        <p:cNvGrpSpPr/>
        <p:nvPr/>
      </p:nvGrpSpPr>
      <p:grpSpPr>
        <a:xfrm>
          <a:off x="0" y="0"/>
          <a:ext cx="0" cy="0"/>
          <a:chOff x="0" y="0"/>
          <a:chExt cx="0" cy="0"/>
        </a:xfrm>
      </p:grpSpPr>
      <p:sp>
        <p:nvSpPr>
          <p:cNvPr id="4" name="Rectangle 15">
            <a:extLst>
              <a:ext uri="{FF2B5EF4-FFF2-40B4-BE49-F238E27FC236}">
                <a16:creationId xmlns:a16="http://schemas.microsoft.com/office/drawing/2014/main" id="{17451D74-CFF5-4216-F4E0-D0C85303F233}"/>
              </a:ext>
            </a:extLst>
          </p:cNvPr>
          <p:cNvSpPr>
            <a:spLocks noGrp="1" noChangeArrowheads="1"/>
          </p:cNvSpPr>
          <p:nvPr>
            <p:ph type="sldNum" sz="quarter" idx="4"/>
          </p:nvPr>
        </p:nvSpPr>
        <p:spPr/>
        <p:txBody>
          <a:bodyPr/>
          <a:lstStyle/>
          <a:p>
            <a:fld id="{DDFAE043-570E-408C-879B-EF8E2F37C1A4}" type="slidenum">
              <a:rPr lang="nl-NL" altLang="nl-NL"/>
              <a:pPr/>
              <a:t>17</a:t>
            </a:fld>
            <a:endParaRPr lang="nl-NL" altLang="nl-NL" dirty="0"/>
          </a:p>
        </p:txBody>
      </p:sp>
      <p:sp>
        <p:nvSpPr>
          <p:cNvPr id="2050" name="Rectangle 2">
            <a:extLst>
              <a:ext uri="{FF2B5EF4-FFF2-40B4-BE49-F238E27FC236}">
                <a16:creationId xmlns:a16="http://schemas.microsoft.com/office/drawing/2014/main" id="{055B258D-BB12-3712-09BF-67438BB342C5}"/>
              </a:ext>
            </a:extLst>
          </p:cNvPr>
          <p:cNvSpPr>
            <a:spLocks noGrp="1" noChangeArrowheads="1"/>
          </p:cNvSpPr>
          <p:nvPr>
            <p:ph type="ctrTitle"/>
          </p:nvPr>
        </p:nvSpPr>
        <p:spPr>
          <a:xfrm>
            <a:off x="-756592" y="1284288"/>
            <a:ext cx="9900592" cy="1082550"/>
          </a:xfrm>
        </p:spPr>
        <p:txBody>
          <a:bodyPr/>
          <a:lstStyle/>
          <a:p>
            <a:r>
              <a:rPr lang="nl-NL" altLang="nl-NL" dirty="0"/>
              <a:t>2. Juridische kaders werkgever</a:t>
            </a:r>
            <a:endParaRPr lang="en-GB" altLang="nl-NL" dirty="0"/>
          </a:p>
        </p:txBody>
      </p:sp>
      <p:sp>
        <p:nvSpPr>
          <p:cNvPr id="2051" name="Rectangle 3">
            <a:extLst>
              <a:ext uri="{FF2B5EF4-FFF2-40B4-BE49-F238E27FC236}">
                <a16:creationId xmlns:a16="http://schemas.microsoft.com/office/drawing/2014/main" id="{3D0A056F-4C47-2F75-7224-C9C448D424F9}"/>
              </a:ext>
            </a:extLst>
          </p:cNvPr>
          <p:cNvSpPr>
            <a:spLocks noGrp="1" noChangeArrowheads="1"/>
          </p:cNvSpPr>
          <p:nvPr>
            <p:ph type="subTitle" idx="1"/>
          </p:nvPr>
        </p:nvSpPr>
        <p:spPr>
          <a:xfrm>
            <a:off x="-756592" y="2366838"/>
            <a:ext cx="9793088" cy="4491162"/>
          </a:xfrm>
        </p:spPr>
        <p:txBody>
          <a:bodyPr/>
          <a:lstStyle/>
          <a:p>
            <a:pPr marL="342900" indent="-342900">
              <a:lnSpc>
                <a:spcPct val="150000"/>
              </a:lnSpc>
              <a:buFont typeface="Arial" panose="020B0604020202020204" pitchFamily="34" charset="0"/>
              <a:buChar char="•"/>
            </a:pPr>
            <a:r>
              <a:rPr lang="en-GB" altLang="nl-NL" sz="2000" dirty="0" err="1"/>
              <a:t>Zorgplicht</a:t>
            </a:r>
            <a:r>
              <a:rPr lang="en-GB" altLang="nl-NL" sz="2000" dirty="0"/>
              <a:t> </a:t>
            </a:r>
            <a:r>
              <a:rPr lang="en-GB" altLang="nl-NL" sz="2000" dirty="0" err="1"/>
              <a:t>voor</a:t>
            </a:r>
            <a:r>
              <a:rPr lang="en-GB" altLang="nl-NL" sz="2000" dirty="0"/>
              <a:t> </a:t>
            </a:r>
            <a:r>
              <a:rPr lang="en-GB" altLang="nl-NL" sz="2000" dirty="0" err="1"/>
              <a:t>veilige</a:t>
            </a:r>
            <a:r>
              <a:rPr lang="en-GB" altLang="nl-NL" sz="2000" dirty="0"/>
              <a:t> </a:t>
            </a:r>
            <a:r>
              <a:rPr lang="en-GB" altLang="nl-NL" sz="2000" dirty="0" err="1"/>
              <a:t>en</a:t>
            </a:r>
            <a:r>
              <a:rPr lang="en-GB" altLang="nl-NL" sz="2000" dirty="0"/>
              <a:t> </a:t>
            </a:r>
            <a:r>
              <a:rPr lang="en-GB" altLang="nl-NL" sz="2000" dirty="0" err="1"/>
              <a:t>gezonde</a:t>
            </a:r>
            <a:r>
              <a:rPr lang="en-GB" altLang="nl-NL" sz="2000" dirty="0"/>
              <a:t> </a:t>
            </a:r>
            <a:r>
              <a:rPr lang="en-GB" altLang="nl-NL" sz="2000" dirty="0" err="1"/>
              <a:t>werkomgeving</a:t>
            </a:r>
            <a:r>
              <a:rPr lang="en-GB" altLang="nl-NL" sz="2000" dirty="0"/>
              <a:t> </a:t>
            </a:r>
            <a:r>
              <a:rPr lang="en-GB" altLang="nl-NL" sz="2000" dirty="0" err="1"/>
              <a:t>volgt</a:t>
            </a:r>
            <a:r>
              <a:rPr lang="en-GB" altLang="nl-NL" sz="2000" dirty="0"/>
              <a:t> </a:t>
            </a:r>
            <a:r>
              <a:rPr lang="en-GB" altLang="nl-NL" sz="2000" dirty="0" err="1"/>
              <a:t>ook</a:t>
            </a:r>
            <a:r>
              <a:rPr lang="en-GB" altLang="nl-NL" sz="2000" dirty="0"/>
              <a:t> </a:t>
            </a:r>
            <a:r>
              <a:rPr lang="en-GB" altLang="nl-NL" sz="2000" dirty="0" err="1"/>
              <a:t>uit</a:t>
            </a:r>
            <a:r>
              <a:rPr lang="en-GB" altLang="nl-NL" sz="2000" dirty="0"/>
              <a:t> art. 7:658 lid 1 BW </a:t>
            </a:r>
            <a:r>
              <a:rPr lang="en-GB" altLang="nl-NL" sz="2000" dirty="0" err="1"/>
              <a:t>en</a:t>
            </a:r>
            <a:r>
              <a:rPr lang="en-GB" altLang="nl-NL" sz="2000" dirty="0"/>
              <a:t> art. 7:611 BW</a:t>
            </a:r>
          </a:p>
          <a:p>
            <a:pPr>
              <a:lnSpc>
                <a:spcPct val="150000"/>
              </a:lnSpc>
            </a:pPr>
            <a:endParaRPr lang="en-GB" altLang="nl-NL" sz="2000" dirty="0"/>
          </a:p>
          <a:p>
            <a:pPr>
              <a:lnSpc>
                <a:spcPct val="150000"/>
              </a:lnSpc>
            </a:pPr>
            <a:r>
              <a:rPr lang="en-GB" altLang="nl-NL" sz="2000" dirty="0" err="1"/>
              <a:t>Daarnaast</a:t>
            </a:r>
            <a:r>
              <a:rPr lang="en-GB" altLang="nl-NL" sz="2000" dirty="0"/>
              <a:t>:</a:t>
            </a:r>
          </a:p>
          <a:p>
            <a:pPr marL="342900" indent="-342900">
              <a:lnSpc>
                <a:spcPct val="150000"/>
              </a:lnSpc>
              <a:buFont typeface="Arial" panose="020B0604020202020204" pitchFamily="34" charset="0"/>
              <a:buChar char="•"/>
            </a:pPr>
            <a:r>
              <a:rPr lang="en-GB" altLang="nl-NL" sz="2000" dirty="0" err="1"/>
              <a:t>Verbod</a:t>
            </a:r>
            <a:r>
              <a:rPr lang="en-GB" altLang="nl-NL" sz="2000" dirty="0"/>
              <a:t> </a:t>
            </a:r>
            <a:r>
              <a:rPr lang="en-GB" altLang="nl-NL" sz="2000" dirty="0" err="1"/>
              <a:t>onderscheid</a:t>
            </a:r>
            <a:r>
              <a:rPr lang="en-GB" altLang="nl-NL" sz="2000" dirty="0"/>
              <a:t> / (</a:t>
            </a:r>
            <a:r>
              <a:rPr lang="en-GB" altLang="nl-NL" sz="2000" dirty="0" err="1"/>
              <a:t>seksuele</a:t>
            </a:r>
            <a:r>
              <a:rPr lang="en-GB" altLang="nl-NL" sz="2000" dirty="0"/>
              <a:t>) </a:t>
            </a:r>
            <a:r>
              <a:rPr lang="en-GB" altLang="nl-NL" sz="2000" dirty="0" err="1"/>
              <a:t>intimidatie</a:t>
            </a:r>
            <a:r>
              <a:rPr lang="en-GB" altLang="nl-NL" sz="2000" dirty="0"/>
              <a:t> </a:t>
            </a:r>
            <a:r>
              <a:rPr lang="en-GB" altLang="nl-NL" sz="2000" dirty="0" err="1"/>
              <a:t>werkgever</a:t>
            </a:r>
            <a:endParaRPr lang="en-GB" altLang="nl-NL" sz="2000" dirty="0"/>
          </a:p>
          <a:p>
            <a:pPr marL="342900" indent="-342900">
              <a:lnSpc>
                <a:spcPct val="150000"/>
              </a:lnSpc>
              <a:buFont typeface="Arial" panose="020B0604020202020204" pitchFamily="34" charset="0"/>
              <a:buChar char="•"/>
            </a:pPr>
            <a:r>
              <a:rPr lang="en-GB" altLang="nl-NL" sz="2000" dirty="0" err="1"/>
              <a:t>Verbod</a:t>
            </a:r>
            <a:r>
              <a:rPr lang="en-GB" altLang="nl-NL" sz="2000" dirty="0"/>
              <a:t> </a:t>
            </a:r>
            <a:r>
              <a:rPr lang="en-GB" altLang="nl-NL" sz="2000" dirty="0" err="1"/>
              <a:t>onderscheid</a:t>
            </a:r>
            <a:r>
              <a:rPr lang="en-GB" altLang="nl-NL" sz="2000" dirty="0"/>
              <a:t> / (</a:t>
            </a:r>
            <a:r>
              <a:rPr lang="en-GB" altLang="nl-NL" sz="2000" dirty="0" err="1"/>
              <a:t>seksuele</a:t>
            </a:r>
            <a:r>
              <a:rPr lang="en-GB" altLang="nl-NL" sz="2000" dirty="0"/>
              <a:t>) </a:t>
            </a:r>
            <a:r>
              <a:rPr lang="en-GB" altLang="nl-NL" sz="2000" dirty="0" err="1"/>
              <a:t>intimidatie</a:t>
            </a:r>
            <a:r>
              <a:rPr lang="en-GB" altLang="nl-NL" sz="2000" dirty="0"/>
              <a:t> </a:t>
            </a:r>
            <a:r>
              <a:rPr lang="en-GB" altLang="nl-NL" sz="2000" dirty="0" err="1"/>
              <a:t>tussen</a:t>
            </a:r>
            <a:r>
              <a:rPr lang="en-GB" altLang="nl-NL" sz="2000" dirty="0"/>
              <a:t> </a:t>
            </a:r>
            <a:r>
              <a:rPr lang="en-GB" altLang="nl-NL" sz="2000" dirty="0" err="1"/>
              <a:t>werknemers</a:t>
            </a:r>
            <a:r>
              <a:rPr lang="en-GB" altLang="nl-NL" sz="2000" dirty="0"/>
              <a:t> </a:t>
            </a:r>
            <a:r>
              <a:rPr lang="en-GB" altLang="nl-NL" sz="2000" dirty="0" err="1"/>
              <a:t>onderling</a:t>
            </a:r>
            <a:endParaRPr lang="en-GB" altLang="nl-NL" sz="2000" dirty="0"/>
          </a:p>
          <a:p>
            <a:pPr>
              <a:lnSpc>
                <a:spcPct val="150000"/>
              </a:lnSpc>
            </a:pPr>
            <a:r>
              <a:rPr lang="en-GB" altLang="nl-NL" sz="2000" dirty="0" err="1"/>
              <a:t>Werkgever</a:t>
            </a:r>
            <a:r>
              <a:rPr lang="en-GB" altLang="nl-NL" sz="2000" dirty="0"/>
              <a:t> </a:t>
            </a:r>
            <a:r>
              <a:rPr lang="en-GB" altLang="nl-NL" sz="2000" dirty="0" err="1"/>
              <a:t>moet</a:t>
            </a:r>
            <a:r>
              <a:rPr lang="en-GB" altLang="nl-NL" sz="2000" dirty="0"/>
              <a:t> ‘</a:t>
            </a:r>
            <a:r>
              <a:rPr lang="en-GB" altLang="nl-NL" sz="2000" dirty="0" err="1"/>
              <a:t>tijdig</a:t>
            </a:r>
            <a:r>
              <a:rPr lang="en-GB" altLang="nl-NL" sz="2000" dirty="0"/>
              <a:t> </a:t>
            </a:r>
            <a:r>
              <a:rPr lang="en-GB" altLang="nl-NL" sz="2000" dirty="0" err="1"/>
              <a:t>en</a:t>
            </a:r>
            <a:r>
              <a:rPr lang="en-GB" altLang="nl-NL" sz="2000" dirty="0"/>
              <a:t> </a:t>
            </a:r>
            <a:r>
              <a:rPr lang="en-GB" altLang="nl-NL" sz="2000" dirty="0" err="1"/>
              <a:t>adequaat</a:t>
            </a:r>
            <a:r>
              <a:rPr lang="en-GB" altLang="nl-NL" sz="2000" dirty="0"/>
              <a:t> </a:t>
            </a:r>
            <a:r>
              <a:rPr lang="en-GB" altLang="nl-NL" sz="2000" dirty="0" err="1"/>
              <a:t>reageren</a:t>
            </a:r>
            <a:r>
              <a:rPr lang="en-GB" altLang="nl-NL" sz="2000" dirty="0"/>
              <a:t> </a:t>
            </a:r>
            <a:r>
              <a:rPr lang="en-GB" altLang="nl-NL" sz="2000" dirty="0" err="1"/>
              <a:t>en</a:t>
            </a:r>
            <a:r>
              <a:rPr lang="en-GB" altLang="nl-NL" sz="2000" dirty="0"/>
              <a:t> </a:t>
            </a:r>
            <a:r>
              <a:rPr lang="en-GB" altLang="nl-NL" sz="2000" dirty="0" err="1"/>
              <a:t>corrigeren</a:t>
            </a:r>
            <a:r>
              <a:rPr lang="en-GB" altLang="nl-NL" sz="2000" dirty="0"/>
              <a:t>’</a:t>
            </a:r>
          </a:p>
        </p:txBody>
      </p:sp>
      <p:sp>
        <p:nvSpPr>
          <p:cNvPr id="2" name="Tekstvak 1">
            <a:extLst>
              <a:ext uri="{FF2B5EF4-FFF2-40B4-BE49-F238E27FC236}">
                <a16:creationId xmlns:a16="http://schemas.microsoft.com/office/drawing/2014/main" id="{4F91D778-0515-8E14-45F6-1C7A5EAC1328}"/>
              </a:ext>
            </a:extLst>
          </p:cNvPr>
          <p:cNvSpPr txBox="1"/>
          <p:nvPr/>
        </p:nvSpPr>
        <p:spPr>
          <a:xfrm>
            <a:off x="0" y="980728"/>
            <a:ext cx="9144000" cy="369332"/>
          </a:xfrm>
          <a:prstGeom prst="rect">
            <a:avLst/>
          </a:prstGeom>
          <a:solidFill>
            <a:srgbClr val="CC0000"/>
          </a:solidFill>
        </p:spPr>
        <p:txBody>
          <a:bodyPr wrap="square" rtlCol="0">
            <a:spAutoFit/>
          </a:bodyPr>
          <a:lstStyle/>
          <a:p>
            <a:pPr algn="ctr"/>
            <a:r>
              <a:rPr lang="nl-NL" dirty="0">
                <a:latin typeface="Verdana" panose="020B0604030504040204" pitchFamily="34" charset="0"/>
                <a:ea typeface="Verdana" panose="020B0604030504040204" pitchFamily="34" charset="0"/>
                <a:cs typeface="Verdana" panose="020B0604030504040204" pitchFamily="34" charset="0"/>
              </a:rPr>
              <a:t>							</a:t>
            </a:r>
            <a:r>
              <a:rPr lang="nl-NL" sz="1000" dirty="0">
                <a:solidFill>
                  <a:schemeClr val="bg1"/>
                </a:solidFill>
                <a:latin typeface="Verdana" panose="020B0604030504040204" pitchFamily="34" charset="0"/>
                <a:ea typeface="Verdana" panose="020B0604030504040204" pitchFamily="34" charset="0"/>
                <a:cs typeface="Verdana" panose="020B0604030504040204" pitchFamily="34" charset="0"/>
              </a:rPr>
              <a:t>Datum 30-09-2025  |  1</a:t>
            </a:r>
          </a:p>
        </p:txBody>
      </p:sp>
    </p:spTree>
    <p:extLst>
      <p:ext uri="{BB962C8B-B14F-4D97-AF65-F5344CB8AC3E}">
        <p14:creationId xmlns:p14="http://schemas.microsoft.com/office/powerpoint/2010/main" val="40188874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E53BD-576C-4904-5B76-B5176A59A805}"/>
            </a:ext>
          </a:extLst>
        </p:cNvPr>
        <p:cNvGrpSpPr/>
        <p:nvPr/>
      </p:nvGrpSpPr>
      <p:grpSpPr>
        <a:xfrm>
          <a:off x="0" y="0"/>
          <a:ext cx="0" cy="0"/>
          <a:chOff x="0" y="0"/>
          <a:chExt cx="0" cy="0"/>
        </a:xfrm>
      </p:grpSpPr>
      <p:sp>
        <p:nvSpPr>
          <p:cNvPr id="4" name="Rectangle 15">
            <a:extLst>
              <a:ext uri="{FF2B5EF4-FFF2-40B4-BE49-F238E27FC236}">
                <a16:creationId xmlns:a16="http://schemas.microsoft.com/office/drawing/2014/main" id="{51F1A389-ED2E-A67B-E435-C679CBAC112E}"/>
              </a:ext>
            </a:extLst>
          </p:cNvPr>
          <p:cNvSpPr>
            <a:spLocks noGrp="1" noChangeArrowheads="1"/>
          </p:cNvSpPr>
          <p:nvPr>
            <p:ph type="sldNum" sz="quarter" idx="4"/>
          </p:nvPr>
        </p:nvSpPr>
        <p:spPr/>
        <p:txBody>
          <a:bodyPr/>
          <a:lstStyle/>
          <a:p>
            <a:fld id="{DDFAE043-570E-408C-879B-EF8E2F37C1A4}" type="slidenum">
              <a:rPr lang="nl-NL" altLang="nl-NL"/>
              <a:pPr/>
              <a:t>18</a:t>
            </a:fld>
            <a:endParaRPr lang="nl-NL" altLang="nl-NL" dirty="0"/>
          </a:p>
        </p:txBody>
      </p:sp>
      <p:sp>
        <p:nvSpPr>
          <p:cNvPr id="2050" name="Rectangle 2">
            <a:extLst>
              <a:ext uri="{FF2B5EF4-FFF2-40B4-BE49-F238E27FC236}">
                <a16:creationId xmlns:a16="http://schemas.microsoft.com/office/drawing/2014/main" id="{1A42DE7A-E09B-B203-3A3C-7F88B31761D0}"/>
              </a:ext>
            </a:extLst>
          </p:cNvPr>
          <p:cNvSpPr>
            <a:spLocks noGrp="1" noChangeArrowheads="1"/>
          </p:cNvSpPr>
          <p:nvPr>
            <p:ph type="ctrTitle"/>
          </p:nvPr>
        </p:nvSpPr>
        <p:spPr>
          <a:xfrm>
            <a:off x="-756592" y="1284288"/>
            <a:ext cx="9900592" cy="1082550"/>
          </a:xfrm>
        </p:spPr>
        <p:txBody>
          <a:bodyPr/>
          <a:lstStyle/>
          <a:p>
            <a:r>
              <a:rPr lang="nl-NL" altLang="nl-NL" dirty="0"/>
              <a:t>2. Juridische kaders werkgever</a:t>
            </a:r>
            <a:endParaRPr lang="en-GB" altLang="nl-NL" dirty="0"/>
          </a:p>
        </p:txBody>
      </p:sp>
      <p:sp>
        <p:nvSpPr>
          <p:cNvPr id="2051" name="Rectangle 3">
            <a:extLst>
              <a:ext uri="{FF2B5EF4-FFF2-40B4-BE49-F238E27FC236}">
                <a16:creationId xmlns:a16="http://schemas.microsoft.com/office/drawing/2014/main" id="{76A7A518-5303-E4C5-583C-3D6DD36D33C4}"/>
              </a:ext>
            </a:extLst>
          </p:cNvPr>
          <p:cNvSpPr>
            <a:spLocks noGrp="1" noChangeArrowheads="1"/>
          </p:cNvSpPr>
          <p:nvPr>
            <p:ph type="subTitle" idx="1"/>
          </p:nvPr>
        </p:nvSpPr>
        <p:spPr>
          <a:xfrm>
            <a:off x="-756592" y="2366838"/>
            <a:ext cx="9793088" cy="4491162"/>
          </a:xfrm>
        </p:spPr>
        <p:txBody>
          <a:bodyPr/>
          <a:lstStyle/>
          <a:p>
            <a:pPr>
              <a:lnSpc>
                <a:spcPct val="150000"/>
              </a:lnSpc>
            </a:pPr>
            <a:r>
              <a:rPr lang="en-GB" altLang="nl-NL" sz="2000" dirty="0"/>
              <a:t>Hof Arnhem-Leeuwarden 9 </a:t>
            </a:r>
            <a:r>
              <a:rPr lang="en-GB" altLang="nl-NL" sz="2000" dirty="0" err="1"/>
              <a:t>mei</a:t>
            </a:r>
            <a:r>
              <a:rPr lang="en-GB" altLang="nl-NL" sz="2000" dirty="0"/>
              <a:t> 2022, ECLI:NL:GHARL:2022:4101, r.o. 4.6: </a:t>
            </a:r>
          </a:p>
          <a:p>
            <a:pPr>
              <a:lnSpc>
                <a:spcPct val="150000"/>
              </a:lnSpc>
            </a:pPr>
            <a:endParaRPr lang="en-GB" altLang="nl-NL" sz="2000" dirty="0"/>
          </a:p>
          <a:p>
            <a:pPr>
              <a:lnSpc>
                <a:spcPct val="150000"/>
              </a:lnSpc>
            </a:pPr>
            <a:r>
              <a:rPr lang="en-GB" altLang="nl-NL" sz="2000" dirty="0"/>
              <a:t>“</a:t>
            </a:r>
            <a:r>
              <a:rPr lang="en-GB" altLang="nl-NL" sz="2000" dirty="0" err="1"/>
              <a:t>Beschuldigingen</a:t>
            </a:r>
            <a:r>
              <a:rPr lang="en-GB" altLang="nl-NL" sz="2000" dirty="0"/>
              <a:t> van </a:t>
            </a:r>
            <a:r>
              <a:rPr lang="en-GB" altLang="nl-NL" sz="2000" dirty="0" err="1"/>
              <a:t>seksuele</a:t>
            </a:r>
            <a:r>
              <a:rPr lang="en-GB" altLang="nl-NL" sz="2000" dirty="0"/>
              <a:t> </a:t>
            </a:r>
            <a:r>
              <a:rPr lang="en-GB" altLang="nl-NL" sz="2000" dirty="0" err="1"/>
              <a:t>intimidatie</a:t>
            </a:r>
            <a:r>
              <a:rPr lang="en-GB" altLang="nl-NL" sz="2000" dirty="0"/>
              <a:t> </a:t>
            </a:r>
            <a:r>
              <a:rPr lang="en-GB" altLang="nl-NL" sz="2000" dirty="0" err="1"/>
              <a:t>moeten</a:t>
            </a:r>
            <a:r>
              <a:rPr lang="en-GB" altLang="nl-NL" sz="2000" dirty="0"/>
              <a:t> </a:t>
            </a:r>
            <a:r>
              <a:rPr lang="en-GB" altLang="nl-NL" sz="2000" dirty="0" err="1"/>
              <a:t>goed</a:t>
            </a:r>
            <a:r>
              <a:rPr lang="en-GB" altLang="nl-NL" sz="2000" dirty="0"/>
              <a:t> </a:t>
            </a:r>
            <a:r>
              <a:rPr lang="en-GB" altLang="nl-NL" sz="2000" dirty="0" err="1"/>
              <a:t>en</a:t>
            </a:r>
            <a:r>
              <a:rPr lang="en-GB" altLang="nl-NL" sz="2000" dirty="0"/>
              <a:t> </a:t>
            </a:r>
            <a:r>
              <a:rPr lang="en-GB" altLang="nl-NL" sz="2000" dirty="0" err="1"/>
              <a:t>zorgvuldig</a:t>
            </a:r>
            <a:r>
              <a:rPr lang="en-GB" altLang="nl-NL" sz="2000" dirty="0"/>
              <a:t> </a:t>
            </a:r>
            <a:r>
              <a:rPr lang="en-GB" altLang="nl-NL" sz="2000" dirty="0" err="1"/>
              <a:t>worden</a:t>
            </a:r>
            <a:r>
              <a:rPr lang="en-GB" altLang="nl-NL" sz="2000" dirty="0"/>
              <a:t> </a:t>
            </a:r>
            <a:r>
              <a:rPr lang="en-GB" altLang="nl-NL" sz="2000" dirty="0" err="1"/>
              <a:t>onderzocht</a:t>
            </a:r>
            <a:r>
              <a:rPr lang="en-GB" altLang="nl-NL" sz="2000" dirty="0"/>
              <a:t>. Op de </a:t>
            </a:r>
            <a:r>
              <a:rPr lang="en-GB" altLang="nl-NL" sz="2000" dirty="0" err="1"/>
              <a:t>werkgever</a:t>
            </a:r>
            <a:r>
              <a:rPr lang="en-GB" altLang="nl-NL" sz="2000" dirty="0"/>
              <a:t> rust </a:t>
            </a:r>
            <a:r>
              <a:rPr lang="en-GB" altLang="nl-NL" sz="2000" dirty="0" err="1"/>
              <a:t>ter</a:t>
            </a:r>
            <a:r>
              <a:rPr lang="en-GB" altLang="nl-NL" sz="2000" dirty="0"/>
              <a:t> </a:t>
            </a:r>
            <a:r>
              <a:rPr lang="en-GB" altLang="nl-NL" sz="2000" dirty="0" err="1"/>
              <a:t>zake</a:t>
            </a:r>
            <a:r>
              <a:rPr lang="en-GB" altLang="nl-NL" sz="2000" dirty="0"/>
              <a:t> </a:t>
            </a:r>
            <a:r>
              <a:rPr lang="en-GB" altLang="nl-NL" sz="2000" dirty="0" err="1"/>
              <a:t>een</a:t>
            </a:r>
            <a:r>
              <a:rPr lang="en-GB" altLang="nl-NL" sz="2000" dirty="0"/>
              <a:t> </a:t>
            </a:r>
            <a:r>
              <a:rPr lang="en-GB" altLang="nl-NL" sz="2000" dirty="0" err="1"/>
              <a:t>onderzoeksverplichting</a:t>
            </a:r>
            <a:r>
              <a:rPr lang="en-GB" altLang="nl-NL" sz="2000" dirty="0"/>
              <a:t>, </a:t>
            </a:r>
            <a:r>
              <a:rPr lang="en-GB" altLang="nl-NL" sz="2000" dirty="0" err="1"/>
              <a:t>waarbij</a:t>
            </a:r>
            <a:r>
              <a:rPr lang="en-GB" altLang="nl-NL" sz="2000" dirty="0"/>
              <a:t> </a:t>
            </a:r>
            <a:r>
              <a:rPr lang="en-GB" altLang="nl-NL" sz="2000" dirty="0" err="1"/>
              <a:t>recht</a:t>
            </a:r>
            <a:r>
              <a:rPr lang="en-GB" altLang="nl-NL" sz="2000" dirty="0"/>
              <a:t> </a:t>
            </a:r>
            <a:r>
              <a:rPr lang="en-GB" altLang="nl-NL" sz="2000" dirty="0" err="1"/>
              <a:t>wordt</a:t>
            </a:r>
            <a:r>
              <a:rPr lang="en-GB" altLang="nl-NL" sz="2000" dirty="0"/>
              <a:t> </a:t>
            </a:r>
            <a:r>
              <a:rPr lang="en-GB" altLang="nl-NL" sz="2000" dirty="0" err="1"/>
              <a:t>gedaan</a:t>
            </a:r>
            <a:r>
              <a:rPr lang="en-GB" altLang="nl-NL" sz="2000" dirty="0"/>
              <a:t> </a:t>
            </a:r>
            <a:r>
              <a:rPr lang="en-GB" altLang="nl-NL" sz="2000" dirty="0" err="1"/>
              <a:t>aan</a:t>
            </a:r>
            <a:r>
              <a:rPr lang="en-GB" altLang="nl-NL" sz="2000" dirty="0"/>
              <a:t> alle </a:t>
            </a:r>
            <a:r>
              <a:rPr lang="en-GB" altLang="nl-NL" sz="2000" dirty="0" err="1"/>
              <a:t>betrokken</a:t>
            </a:r>
            <a:r>
              <a:rPr lang="en-GB" altLang="nl-NL" sz="2000" dirty="0"/>
              <a:t> </a:t>
            </a:r>
            <a:r>
              <a:rPr lang="en-GB" altLang="nl-NL" sz="2000" dirty="0" err="1"/>
              <a:t>partijen</a:t>
            </a:r>
            <a:r>
              <a:rPr lang="en-GB" altLang="nl-NL" sz="2000" dirty="0"/>
              <a:t> </a:t>
            </a:r>
            <a:r>
              <a:rPr lang="en-GB" altLang="nl-NL" sz="2000" dirty="0" err="1"/>
              <a:t>en</a:t>
            </a:r>
            <a:r>
              <a:rPr lang="en-GB" altLang="nl-NL" sz="2000" dirty="0"/>
              <a:t> </a:t>
            </a:r>
            <a:r>
              <a:rPr lang="en-GB" altLang="nl-NL" sz="2000" dirty="0" err="1"/>
              <a:t>waarbij</a:t>
            </a:r>
            <a:r>
              <a:rPr lang="en-GB" altLang="nl-NL" sz="2000" dirty="0"/>
              <a:t> de </a:t>
            </a:r>
            <a:r>
              <a:rPr lang="en-GB" altLang="nl-NL" sz="2000" dirty="0" err="1"/>
              <a:t>voor</a:t>
            </a:r>
            <a:r>
              <a:rPr lang="en-GB" altLang="nl-NL" sz="2000" dirty="0"/>
              <a:t> hen </a:t>
            </a:r>
            <a:r>
              <a:rPr lang="en-GB" altLang="nl-NL" sz="2000" dirty="0" err="1"/>
              <a:t>geldende</a:t>
            </a:r>
            <a:r>
              <a:rPr lang="en-GB" altLang="nl-NL" sz="2000" dirty="0"/>
              <a:t> </a:t>
            </a:r>
            <a:r>
              <a:rPr lang="en-GB" altLang="nl-NL" sz="2000" dirty="0" err="1"/>
              <a:t>waarborgen</a:t>
            </a:r>
            <a:r>
              <a:rPr lang="en-GB" altLang="nl-NL" sz="2000" dirty="0"/>
              <a:t> in </a:t>
            </a:r>
            <a:r>
              <a:rPr lang="en-GB" altLang="nl-NL" sz="2000" dirty="0" err="1"/>
              <a:t>acht</a:t>
            </a:r>
            <a:r>
              <a:rPr lang="en-GB" altLang="nl-NL" sz="2000" dirty="0"/>
              <a:t> </a:t>
            </a:r>
            <a:r>
              <a:rPr lang="en-GB" altLang="nl-NL" sz="2000" dirty="0" err="1"/>
              <a:t>zijn</a:t>
            </a:r>
            <a:r>
              <a:rPr lang="en-GB" altLang="nl-NL" sz="2000" dirty="0"/>
              <a:t> </a:t>
            </a:r>
            <a:r>
              <a:rPr lang="en-GB" altLang="nl-NL" sz="2000" dirty="0" err="1"/>
              <a:t>genomen</a:t>
            </a:r>
            <a:r>
              <a:rPr lang="en-GB" altLang="nl-NL" sz="2000" dirty="0"/>
              <a:t>.”</a:t>
            </a:r>
          </a:p>
        </p:txBody>
      </p:sp>
      <p:sp>
        <p:nvSpPr>
          <p:cNvPr id="2" name="Tekstvak 1">
            <a:extLst>
              <a:ext uri="{FF2B5EF4-FFF2-40B4-BE49-F238E27FC236}">
                <a16:creationId xmlns:a16="http://schemas.microsoft.com/office/drawing/2014/main" id="{C13E2C77-9258-5C6F-698E-497D79523697}"/>
              </a:ext>
            </a:extLst>
          </p:cNvPr>
          <p:cNvSpPr txBox="1"/>
          <p:nvPr/>
        </p:nvSpPr>
        <p:spPr>
          <a:xfrm>
            <a:off x="0" y="980728"/>
            <a:ext cx="9144000" cy="369332"/>
          </a:xfrm>
          <a:prstGeom prst="rect">
            <a:avLst/>
          </a:prstGeom>
          <a:solidFill>
            <a:srgbClr val="CC0000"/>
          </a:solidFill>
        </p:spPr>
        <p:txBody>
          <a:bodyPr wrap="square" rtlCol="0">
            <a:spAutoFit/>
          </a:bodyPr>
          <a:lstStyle/>
          <a:p>
            <a:pPr algn="ctr"/>
            <a:r>
              <a:rPr lang="nl-NL" dirty="0">
                <a:latin typeface="Verdana" panose="020B0604030504040204" pitchFamily="34" charset="0"/>
                <a:ea typeface="Verdana" panose="020B0604030504040204" pitchFamily="34" charset="0"/>
                <a:cs typeface="Verdana" panose="020B0604030504040204" pitchFamily="34" charset="0"/>
              </a:rPr>
              <a:t>							</a:t>
            </a:r>
            <a:r>
              <a:rPr lang="nl-NL" sz="1000" dirty="0">
                <a:solidFill>
                  <a:schemeClr val="bg1"/>
                </a:solidFill>
                <a:latin typeface="Verdana" panose="020B0604030504040204" pitchFamily="34" charset="0"/>
                <a:ea typeface="Verdana" panose="020B0604030504040204" pitchFamily="34" charset="0"/>
                <a:cs typeface="Verdana" panose="020B0604030504040204" pitchFamily="34" charset="0"/>
              </a:rPr>
              <a:t>Datum 30-09-2025  |  1</a:t>
            </a:r>
          </a:p>
        </p:txBody>
      </p:sp>
      <p:pic>
        <p:nvPicPr>
          <p:cNvPr id="5" name="Afbeelding 4" descr="Afbeelding met Graphics, clipart, schermopname, tekenfilm&#10;&#10;Door AI gegenereerde inhoud is mogelijk onjuist.">
            <a:extLst>
              <a:ext uri="{FF2B5EF4-FFF2-40B4-BE49-F238E27FC236}">
                <a16:creationId xmlns:a16="http://schemas.microsoft.com/office/drawing/2014/main" id="{76E979B4-2398-1646-B63F-F2A600FC62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4374" y="2224432"/>
            <a:ext cx="2241608" cy="1460548"/>
          </a:xfrm>
          <a:prstGeom prst="rect">
            <a:avLst/>
          </a:prstGeom>
        </p:spPr>
      </p:pic>
    </p:spTree>
    <p:extLst>
      <p:ext uri="{BB962C8B-B14F-4D97-AF65-F5344CB8AC3E}">
        <p14:creationId xmlns:p14="http://schemas.microsoft.com/office/powerpoint/2010/main" val="18416462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04F1A-E883-E806-FEB3-7353BADE5731}"/>
            </a:ext>
          </a:extLst>
        </p:cNvPr>
        <p:cNvGrpSpPr/>
        <p:nvPr/>
      </p:nvGrpSpPr>
      <p:grpSpPr>
        <a:xfrm>
          <a:off x="0" y="0"/>
          <a:ext cx="0" cy="0"/>
          <a:chOff x="0" y="0"/>
          <a:chExt cx="0" cy="0"/>
        </a:xfrm>
      </p:grpSpPr>
      <p:sp>
        <p:nvSpPr>
          <p:cNvPr id="4" name="Rectangle 15">
            <a:extLst>
              <a:ext uri="{FF2B5EF4-FFF2-40B4-BE49-F238E27FC236}">
                <a16:creationId xmlns:a16="http://schemas.microsoft.com/office/drawing/2014/main" id="{AC91B0BF-0AC4-A632-0235-20805464AE2B}"/>
              </a:ext>
            </a:extLst>
          </p:cNvPr>
          <p:cNvSpPr>
            <a:spLocks noGrp="1" noChangeArrowheads="1"/>
          </p:cNvSpPr>
          <p:nvPr>
            <p:ph type="sldNum" sz="quarter" idx="4"/>
          </p:nvPr>
        </p:nvSpPr>
        <p:spPr/>
        <p:txBody>
          <a:bodyPr/>
          <a:lstStyle/>
          <a:p>
            <a:fld id="{DDFAE043-570E-408C-879B-EF8E2F37C1A4}" type="slidenum">
              <a:rPr lang="nl-NL" altLang="nl-NL"/>
              <a:pPr/>
              <a:t>19</a:t>
            </a:fld>
            <a:endParaRPr lang="nl-NL" altLang="nl-NL" dirty="0"/>
          </a:p>
        </p:txBody>
      </p:sp>
      <p:sp>
        <p:nvSpPr>
          <p:cNvPr id="2050" name="Rectangle 2">
            <a:extLst>
              <a:ext uri="{FF2B5EF4-FFF2-40B4-BE49-F238E27FC236}">
                <a16:creationId xmlns:a16="http://schemas.microsoft.com/office/drawing/2014/main" id="{4BA277C2-F1F4-8EE9-3A4F-E6179C5D7995}"/>
              </a:ext>
            </a:extLst>
          </p:cNvPr>
          <p:cNvSpPr>
            <a:spLocks noGrp="1" noChangeArrowheads="1"/>
          </p:cNvSpPr>
          <p:nvPr>
            <p:ph type="ctrTitle"/>
          </p:nvPr>
        </p:nvSpPr>
        <p:spPr>
          <a:xfrm>
            <a:off x="-756592" y="1284288"/>
            <a:ext cx="9900592" cy="1082550"/>
          </a:xfrm>
        </p:spPr>
        <p:txBody>
          <a:bodyPr/>
          <a:lstStyle/>
          <a:p>
            <a:r>
              <a:rPr lang="nl-NL" altLang="nl-NL" dirty="0"/>
              <a:t>2. Juridische kaders werkgever</a:t>
            </a:r>
            <a:endParaRPr lang="en-GB" altLang="nl-NL" dirty="0"/>
          </a:p>
        </p:txBody>
      </p:sp>
      <p:sp>
        <p:nvSpPr>
          <p:cNvPr id="2051" name="Rectangle 3">
            <a:extLst>
              <a:ext uri="{FF2B5EF4-FFF2-40B4-BE49-F238E27FC236}">
                <a16:creationId xmlns:a16="http://schemas.microsoft.com/office/drawing/2014/main" id="{07BB36D8-4A49-323A-EC98-8D5DC8C53A41}"/>
              </a:ext>
            </a:extLst>
          </p:cNvPr>
          <p:cNvSpPr>
            <a:spLocks noGrp="1" noChangeArrowheads="1"/>
          </p:cNvSpPr>
          <p:nvPr>
            <p:ph type="subTitle" idx="1"/>
          </p:nvPr>
        </p:nvSpPr>
        <p:spPr>
          <a:xfrm>
            <a:off x="-756592" y="2366838"/>
            <a:ext cx="9793088" cy="4491162"/>
          </a:xfrm>
        </p:spPr>
        <p:txBody>
          <a:bodyPr/>
          <a:lstStyle/>
          <a:p>
            <a:pPr>
              <a:lnSpc>
                <a:spcPct val="150000"/>
              </a:lnSpc>
            </a:pPr>
            <a:r>
              <a:rPr lang="en-GB" altLang="nl-NL" sz="2200" dirty="0" err="1"/>
              <a:t>Grensoverschrijdend</a:t>
            </a:r>
            <a:r>
              <a:rPr lang="en-GB" altLang="nl-NL" sz="2200" dirty="0"/>
              <a:t> </a:t>
            </a:r>
            <a:r>
              <a:rPr lang="en-GB" altLang="nl-NL" sz="2200" dirty="0" err="1"/>
              <a:t>gedrag</a:t>
            </a:r>
            <a:r>
              <a:rPr lang="en-GB" altLang="nl-NL" sz="2200" dirty="0"/>
              <a:t> </a:t>
            </a:r>
            <a:r>
              <a:rPr lang="en-GB" altLang="nl-NL" sz="2200" dirty="0" err="1"/>
              <a:t>aannemelijk</a:t>
            </a:r>
            <a:r>
              <a:rPr lang="en-GB" altLang="nl-NL" sz="2200" dirty="0"/>
              <a:t>?</a:t>
            </a:r>
          </a:p>
          <a:p>
            <a:pPr>
              <a:lnSpc>
                <a:spcPct val="150000"/>
              </a:lnSpc>
            </a:pPr>
            <a:endParaRPr lang="en-GB" altLang="nl-NL" sz="2200" dirty="0"/>
          </a:p>
          <a:p>
            <a:pPr marL="342900" indent="-342900">
              <a:buFont typeface="Arial" panose="020B0604020202020204" pitchFamily="34" charset="0"/>
              <a:buChar char="•"/>
            </a:pPr>
            <a:r>
              <a:rPr lang="en-GB" altLang="nl-NL" sz="2200" dirty="0" err="1"/>
              <a:t>Waarschuwing</a:t>
            </a:r>
            <a:endParaRPr lang="en-GB" altLang="nl-NL" sz="2200" dirty="0"/>
          </a:p>
          <a:p>
            <a:pPr marL="342900" indent="-342900">
              <a:buFont typeface="Arial" panose="020B0604020202020204" pitchFamily="34" charset="0"/>
              <a:buChar char="•"/>
            </a:pPr>
            <a:r>
              <a:rPr lang="en-GB" altLang="nl-NL" sz="2200" dirty="0" err="1"/>
              <a:t>Schorsing</a:t>
            </a:r>
            <a:endParaRPr lang="en-GB" altLang="nl-NL" sz="2200" dirty="0"/>
          </a:p>
          <a:p>
            <a:pPr marL="342900" indent="-342900">
              <a:buFont typeface="Arial" panose="020B0604020202020204" pitchFamily="34" charset="0"/>
              <a:buChar char="•"/>
            </a:pPr>
            <a:r>
              <a:rPr lang="en-GB" altLang="nl-NL" sz="2200" dirty="0" err="1"/>
              <a:t>Overplaatsing</a:t>
            </a:r>
            <a:endParaRPr lang="en-GB" altLang="nl-NL" sz="2200" dirty="0"/>
          </a:p>
          <a:p>
            <a:pPr marL="342900" indent="-342900">
              <a:buFont typeface="Arial" panose="020B0604020202020204" pitchFamily="34" charset="0"/>
              <a:buChar char="•"/>
            </a:pPr>
            <a:r>
              <a:rPr lang="en-GB" altLang="nl-NL" sz="2200" dirty="0" err="1"/>
              <a:t>Functiewijziging</a:t>
            </a:r>
            <a:endParaRPr lang="en-GB" altLang="nl-NL" sz="2200" dirty="0"/>
          </a:p>
          <a:p>
            <a:pPr marL="342900" indent="-342900">
              <a:buFont typeface="Arial" panose="020B0604020202020204" pitchFamily="34" charset="0"/>
              <a:buChar char="•"/>
            </a:pPr>
            <a:r>
              <a:rPr lang="en-GB" altLang="nl-NL" sz="2200" dirty="0" err="1"/>
              <a:t>Ontbindingsverzoek</a:t>
            </a:r>
            <a:r>
              <a:rPr lang="en-GB" altLang="nl-NL" sz="2200" dirty="0"/>
              <a:t> op </a:t>
            </a:r>
            <a:r>
              <a:rPr lang="en-GB" altLang="nl-NL" sz="2200" dirty="0" err="1"/>
              <a:t>grond</a:t>
            </a:r>
            <a:r>
              <a:rPr lang="en-GB" altLang="nl-NL" sz="2200" dirty="0"/>
              <a:t> van </a:t>
            </a:r>
            <a:r>
              <a:rPr lang="en-GB" altLang="nl-NL" sz="2200" dirty="0" err="1"/>
              <a:t>verwijtbaar</a:t>
            </a:r>
            <a:r>
              <a:rPr lang="en-GB" altLang="nl-NL" sz="2200" dirty="0"/>
              <a:t> </a:t>
            </a:r>
            <a:r>
              <a:rPr lang="en-GB" altLang="nl-NL" sz="2200" dirty="0" err="1"/>
              <a:t>handelen</a:t>
            </a:r>
            <a:r>
              <a:rPr lang="en-GB" altLang="nl-NL" sz="2200" dirty="0"/>
              <a:t> of </a:t>
            </a:r>
            <a:r>
              <a:rPr lang="en-GB" altLang="nl-NL" sz="2200" dirty="0" err="1"/>
              <a:t>verstoorde</a:t>
            </a:r>
            <a:r>
              <a:rPr lang="en-GB" altLang="nl-NL" sz="2200" dirty="0"/>
              <a:t> </a:t>
            </a:r>
            <a:r>
              <a:rPr lang="en-GB" altLang="nl-NL" sz="2200" dirty="0" err="1"/>
              <a:t>arbeidsverhouding</a:t>
            </a:r>
            <a:endParaRPr lang="en-GB" altLang="nl-NL" sz="2200" dirty="0"/>
          </a:p>
          <a:p>
            <a:pPr marL="342900" indent="-342900">
              <a:buFont typeface="Arial" panose="020B0604020202020204" pitchFamily="34" charset="0"/>
              <a:buChar char="•"/>
            </a:pPr>
            <a:r>
              <a:rPr lang="en-GB" altLang="nl-NL" sz="2200" dirty="0" err="1"/>
              <a:t>Opzegging</a:t>
            </a:r>
            <a:r>
              <a:rPr lang="en-GB" altLang="nl-NL" sz="2200" dirty="0"/>
              <a:t> </a:t>
            </a:r>
            <a:r>
              <a:rPr lang="en-GB" altLang="nl-NL" sz="2200" dirty="0" err="1"/>
              <a:t>overeenkomst</a:t>
            </a:r>
            <a:r>
              <a:rPr lang="en-GB" altLang="nl-NL" sz="2200" dirty="0"/>
              <a:t> </a:t>
            </a:r>
            <a:r>
              <a:rPr lang="en-GB" altLang="nl-NL" sz="2200" dirty="0" err="1"/>
              <a:t>wegens</a:t>
            </a:r>
            <a:r>
              <a:rPr lang="en-GB" altLang="nl-NL" sz="2200" dirty="0"/>
              <a:t> </a:t>
            </a:r>
            <a:r>
              <a:rPr lang="en-GB" altLang="nl-NL" sz="2200" dirty="0" err="1"/>
              <a:t>dringende</a:t>
            </a:r>
            <a:r>
              <a:rPr lang="en-GB" altLang="nl-NL" sz="2200" dirty="0"/>
              <a:t> </a:t>
            </a:r>
            <a:r>
              <a:rPr lang="en-GB" altLang="nl-NL" sz="2200" dirty="0" err="1"/>
              <a:t>reden</a:t>
            </a:r>
            <a:endParaRPr lang="en-GB" altLang="nl-NL" sz="2200" dirty="0"/>
          </a:p>
          <a:p>
            <a:pPr>
              <a:lnSpc>
                <a:spcPct val="150000"/>
              </a:lnSpc>
            </a:pPr>
            <a:endParaRPr lang="en-GB" altLang="nl-NL" sz="2000" dirty="0"/>
          </a:p>
        </p:txBody>
      </p:sp>
      <p:sp>
        <p:nvSpPr>
          <p:cNvPr id="2" name="Tekstvak 1">
            <a:extLst>
              <a:ext uri="{FF2B5EF4-FFF2-40B4-BE49-F238E27FC236}">
                <a16:creationId xmlns:a16="http://schemas.microsoft.com/office/drawing/2014/main" id="{37FE30E5-0254-DB9C-A19E-44AB5286AD7E}"/>
              </a:ext>
            </a:extLst>
          </p:cNvPr>
          <p:cNvSpPr txBox="1"/>
          <p:nvPr/>
        </p:nvSpPr>
        <p:spPr>
          <a:xfrm>
            <a:off x="0" y="980728"/>
            <a:ext cx="9144000" cy="369332"/>
          </a:xfrm>
          <a:prstGeom prst="rect">
            <a:avLst/>
          </a:prstGeom>
          <a:solidFill>
            <a:srgbClr val="CC0000"/>
          </a:solidFill>
        </p:spPr>
        <p:txBody>
          <a:bodyPr wrap="square" rtlCol="0">
            <a:spAutoFit/>
          </a:bodyPr>
          <a:lstStyle/>
          <a:p>
            <a:pPr algn="ctr"/>
            <a:r>
              <a:rPr lang="nl-NL" dirty="0">
                <a:latin typeface="Verdana" panose="020B0604030504040204" pitchFamily="34" charset="0"/>
                <a:ea typeface="Verdana" panose="020B0604030504040204" pitchFamily="34" charset="0"/>
                <a:cs typeface="Verdana" panose="020B0604030504040204" pitchFamily="34" charset="0"/>
              </a:rPr>
              <a:t>							</a:t>
            </a:r>
            <a:r>
              <a:rPr lang="nl-NL" sz="1000" dirty="0">
                <a:solidFill>
                  <a:schemeClr val="bg1"/>
                </a:solidFill>
                <a:latin typeface="Verdana" panose="020B0604030504040204" pitchFamily="34" charset="0"/>
                <a:ea typeface="Verdana" panose="020B0604030504040204" pitchFamily="34" charset="0"/>
                <a:cs typeface="Verdana" panose="020B0604030504040204" pitchFamily="34" charset="0"/>
              </a:rPr>
              <a:t>Datum 30-09-2025  |  1</a:t>
            </a:r>
          </a:p>
        </p:txBody>
      </p:sp>
      <p:pic>
        <p:nvPicPr>
          <p:cNvPr id="6" name="Afbeelding 5" descr="Afbeelding met clipart, tekenfilm, illustratie&#10;&#10;Door AI gegenereerde inhoud is mogelijk onjuist.">
            <a:extLst>
              <a:ext uri="{FF2B5EF4-FFF2-40B4-BE49-F238E27FC236}">
                <a16:creationId xmlns:a16="http://schemas.microsoft.com/office/drawing/2014/main" id="{C3099F0E-1F49-2EC9-350D-4FE36B8F71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2309" y="2432610"/>
            <a:ext cx="2240749" cy="2430314"/>
          </a:xfrm>
          <a:prstGeom prst="rect">
            <a:avLst/>
          </a:prstGeom>
        </p:spPr>
      </p:pic>
    </p:spTree>
    <p:extLst>
      <p:ext uri="{BB962C8B-B14F-4D97-AF65-F5344CB8AC3E}">
        <p14:creationId xmlns:p14="http://schemas.microsoft.com/office/powerpoint/2010/main" val="25946577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91BA7-3A3F-77AB-72B2-F73EC5C8140D}"/>
            </a:ext>
          </a:extLst>
        </p:cNvPr>
        <p:cNvGrpSpPr/>
        <p:nvPr/>
      </p:nvGrpSpPr>
      <p:grpSpPr>
        <a:xfrm>
          <a:off x="0" y="0"/>
          <a:ext cx="0" cy="0"/>
          <a:chOff x="0" y="0"/>
          <a:chExt cx="0" cy="0"/>
        </a:xfrm>
      </p:grpSpPr>
      <p:sp>
        <p:nvSpPr>
          <p:cNvPr id="4" name="Rectangle 15">
            <a:extLst>
              <a:ext uri="{FF2B5EF4-FFF2-40B4-BE49-F238E27FC236}">
                <a16:creationId xmlns:a16="http://schemas.microsoft.com/office/drawing/2014/main" id="{AABE302E-96C5-7080-F77A-7EA1FEC9A83C}"/>
              </a:ext>
            </a:extLst>
          </p:cNvPr>
          <p:cNvSpPr>
            <a:spLocks noGrp="1" noChangeArrowheads="1"/>
          </p:cNvSpPr>
          <p:nvPr>
            <p:ph type="sldNum" sz="quarter" idx="4"/>
          </p:nvPr>
        </p:nvSpPr>
        <p:spPr/>
        <p:txBody>
          <a:bodyPr/>
          <a:lstStyle/>
          <a:p>
            <a:fld id="{DDFAE043-570E-408C-879B-EF8E2F37C1A4}" type="slidenum">
              <a:rPr lang="nl-NL" altLang="nl-NL"/>
              <a:pPr/>
              <a:t>20</a:t>
            </a:fld>
            <a:endParaRPr lang="nl-NL" altLang="nl-NL" dirty="0"/>
          </a:p>
        </p:txBody>
      </p:sp>
      <p:sp>
        <p:nvSpPr>
          <p:cNvPr id="2050" name="Rectangle 2">
            <a:extLst>
              <a:ext uri="{FF2B5EF4-FFF2-40B4-BE49-F238E27FC236}">
                <a16:creationId xmlns:a16="http://schemas.microsoft.com/office/drawing/2014/main" id="{F78D8CB7-9501-4292-2555-D6A772DE8B6C}"/>
              </a:ext>
            </a:extLst>
          </p:cNvPr>
          <p:cNvSpPr>
            <a:spLocks noGrp="1" noChangeArrowheads="1"/>
          </p:cNvSpPr>
          <p:nvPr>
            <p:ph type="ctrTitle"/>
          </p:nvPr>
        </p:nvSpPr>
        <p:spPr>
          <a:xfrm>
            <a:off x="-756592" y="1284288"/>
            <a:ext cx="9900592" cy="1082550"/>
          </a:xfrm>
        </p:spPr>
        <p:txBody>
          <a:bodyPr/>
          <a:lstStyle/>
          <a:p>
            <a:r>
              <a:rPr lang="nl-NL" altLang="nl-NL" dirty="0"/>
              <a:t>2. Juridische kaders werkgever</a:t>
            </a:r>
            <a:endParaRPr lang="en-GB" altLang="nl-NL" dirty="0"/>
          </a:p>
        </p:txBody>
      </p:sp>
      <p:sp>
        <p:nvSpPr>
          <p:cNvPr id="2051" name="Rectangle 3">
            <a:extLst>
              <a:ext uri="{FF2B5EF4-FFF2-40B4-BE49-F238E27FC236}">
                <a16:creationId xmlns:a16="http://schemas.microsoft.com/office/drawing/2014/main" id="{A0F2EEFD-47AB-39DC-0EDE-C8E1E4EBF1B2}"/>
              </a:ext>
            </a:extLst>
          </p:cNvPr>
          <p:cNvSpPr>
            <a:spLocks noGrp="1" noChangeArrowheads="1"/>
          </p:cNvSpPr>
          <p:nvPr>
            <p:ph type="subTitle" idx="1"/>
          </p:nvPr>
        </p:nvSpPr>
        <p:spPr>
          <a:xfrm>
            <a:off x="-792148" y="2366838"/>
            <a:ext cx="10456520" cy="4491162"/>
          </a:xfrm>
        </p:spPr>
        <p:txBody>
          <a:bodyPr/>
          <a:lstStyle/>
          <a:p>
            <a:pPr>
              <a:lnSpc>
                <a:spcPct val="150000"/>
              </a:lnSpc>
            </a:pPr>
            <a:r>
              <a:rPr lang="en-GB" altLang="nl-NL" sz="2000" dirty="0"/>
              <a:t>HR 24 </a:t>
            </a:r>
            <a:r>
              <a:rPr lang="en-GB" altLang="nl-NL" sz="2000" dirty="0" err="1"/>
              <a:t>mei</a:t>
            </a:r>
            <a:r>
              <a:rPr lang="en-GB" altLang="nl-NL" sz="2000" dirty="0"/>
              <a:t> 2022, ECLI:NL:HR:2022:950 (</a:t>
            </a:r>
            <a:r>
              <a:rPr lang="en-GB" altLang="nl-NL" sz="2000" i="1" dirty="0" err="1"/>
              <a:t>Stichting</a:t>
            </a:r>
            <a:r>
              <a:rPr lang="en-GB" altLang="nl-NL" sz="2000" i="1" dirty="0"/>
              <a:t> </a:t>
            </a:r>
            <a:r>
              <a:rPr lang="en-GB" altLang="nl-NL" sz="2000" i="1" dirty="0" err="1"/>
              <a:t>Zuyd</a:t>
            </a:r>
            <a:r>
              <a:rPr lang="en-GB" altLang="nl-NL" sz="2000" i="1" dirty="0"/>
              <a:t> </a:t>
            </a:r>
            <a:r>
              <a:rPr lang="en-GB" altLang="nl-NL" sz="2000" i="1" dirty="0" err="1"/>
              <a:t>Hogeschool</a:t>
            </a:r>
            <a:r>
              <a:rPr lang="en-GB" altLang="nl-NL" sz="2000" i="1" dirty="0"/>
              <a:t>)</a:t>
            </a:r>
          </a:p>
          <a:p>
            <a:pPr>
              <a:lnSpc>
                <a:spcPct val="150000"/>
              </a:lnSpc>
            </a:pPr>
            <a:r>
              <a:rPr lang="en-GB" altLang="nl-NL" sz="2000" dirty="0" err="1"/>
              <a:t>Voorgestelde</a:t>
            </a:r>
            <a:r>
              <a:rPr lang="en-GB" altLang="nl-NL" sz="2000" dirty="0"/>
              <a:t> </a:t>
            </a:r>
            <a:r>
              <a:rPr lang="en-GB" altLang="nl-NL" sz="2000" dirty="0" err="1"/>
              <a:t>vuistregel</a:t>
            </a:r>
            <a:r>
              <a:rPr lang="en-GB" altLang="nl-NL" sz="2000" dirty="0"/>
              <a:t>:</a:t>
            </a:r>
          </a:p>
          <a:p>
            <a:pPr>
              <a:lnSpc>
                <a:spcPct val="150000"/>
              </a:lnSpc>
            </a:pPr>
            <a:r>
              <a:rPr lang="en-GB" altLang="nl-NL" sz="2000" dirty="0" err="1"/>
              <a:t>Seksueel</a:t>
            </a:r>
            <a:r>
              <a:rPr lang="en-GB" altLang="nl-NL" sz="2000" dirty="0"/>
              <a:t> </a:t>
            </a:r>
            <a:r>
              <a:rPr lang="en-GB" altLang="nl-NL" sz="2000" dirty="0" err="1"/>
              <a:t>grensoverschrijdend</a:t>
            </a:r>
            <a:r>
              <a:rPr lang="en-GB" altLang="nl-NL" sz="2000" dirty="0"/>
              <a:t> </a:t>
            </a:r>
            <a:r>
              <a:rPr lang="en-GB" altLang="nl-NL" sz="2000" dirty="0" err="1"/>
              <a:t>gedrag</a:t>
            </a:r>
            <a:r>
              <a:rPr lang="en-GB" altLang="nl-NL" sz="2000" dirty="0"/>
              <a:t> in </a:t>
            </a:r>
          </a:p>
          <a:p>
            <a:pPr>
              <a:lnSpc>
                <a:spcPct val="150000"/>
              </a:lnSpc>
            </a:pPr>
            <a:r>
              <a:rPr lang="en-GB" altLang="nl-NL" sz="2000" dirty="0" err="1"/>
              <a:t>afhankelijkheidsrelatie</a:t>
            </a:r>
            <a:r>
              <a:rPr lang="en-GB" altLang="nl-NL" sz="2000" dirty="0"/>
              <a:t> </a:t>
            </a:r>
            <a:r>
              <a:rPr lang="en-GB" altLang="nl-NL" sz="2000" dirty="0" err="1"/>
              <a:t>vormt</a:t>
            </a:r>
            <a:r>
              <a:rPr lang="en-GB" altLang="nl-NL" sz="2000" dirty="0"/>
              <a:t> in </a:t>
            </a:r>
            <a:r>
              <a:rPr lang="en-GB" altLang="nl-NL" sz="2000" dirty="0" err="1"/>
              <a:t>beginsel</a:t>
            </a:r>
            <a:endParaRPr lang="en-GB" altLang="nl-NL" sz="2000" dirty="0"/>
          </a:p>
          <a:p>
            <a:pPr>
              <a:lnSpc>
                <a:spcPct val="150000"/>
              </a:lnSpc>
            </a:pPr>
            <a:r>
              <a:rPr lang="en-GB" altLang="nl-NL" sz="2000" dirty="0" err="1"/>
              <a:t>ernstig</a:t>
            </a:r>
            <a:r>
              <a:rPr lang="en-GB" altLang="nl-NL" sz="2000" dirty="0"/>
              <a:t> </a:t>
            </a:r>
            <a:r>
              <a:rPr lang="en-GB" altLang="nl-NL" sz="2000" dirty="0" err="1"/>
              <a:t>verwijtbaar</a:t>
            </a:r>
            <a:r>
              <a:rPr lang="en-GB" altLang="nl-NL" sz="2000" dirty="0"/>
              <a:t> </a:t>
            </a:r>
            <a:r>
              <a:rPr lang="en-GB" altLang="nl-NL" sz="2000" dirty="0" err="1"/>
              <a:t>handelen</a:t>
            </a:r>
            <a:r>
              <a:rPr lang="en-GB" altLang="nl-NL" sz="2000" dirty="0"/>
              <a:t> </a:t>
            </a:r>
            <a:r>
              <a:rPr lang="en-GB" altLang="nl-NL" sz="2000" dirty="0" err="1"/>
              <a:t>werknemer</a:t>
            </a:r>
            <a:r>
              <a:rPr lang="en-GB" altLang="nl-NL" sz="2000" dirty="0"/>
              <a:t> </a:t>
            </a:r>
          </a:p>
          <a:p>
            <a:pPr>
              <a:lnSpc>
                <a:spcPct val="150000"/>
              </a:lnSpc>
            </a:pPr>
            <a:endParaRPr lang="en-GB" altLang="nl-NL" sz="2000" dirty="0"/>
          </a:p>
          <a:p>
            <a:pPr>
              <a:lnSpc>
                <a:spcPct val="150000"/>
              </a:lnSpc>
            </a:pPr>
            <a:endParaRPr lang="en-GB" altLang="nl-NL" sz="2000" dirty="0"/>
          </a:p>
          <a:p>
            <a:pPr>
              <a:lnSpc>
                <a:spcPct val="150000"/>
              </a:lnSpc>
            </a:pPr>
            <a:r>
              <a:rPr lang="en-GB" altLang="nl-NL" sz="2000" dirty="0" err="1"/>
              <a:t>Belang</a:t>
            </a:r>
            <a:r>
              <a:rPr lang="en-GB" altLang="nl-NL" sz="2000" dirty="0"/>
              <a:t>: </a:t>
            </a:r>
            <a:r>
              <a:rPr lang="en-GB" altLang="nl-NL" sz="2000" dirty="0" err="1"/>
              <a:t>transitievergoeding</a:t>
            </a:r>
            <a:r>
              <a:rPr lang="en-GB" altLang="nl-NL" sz="2000" dirty="0"/>
              <a:t> art. 7:673 lid 7 sub c BW</a:t>
            </a:r>
          </a:p>
          <a:p>
            <a:pPr>
              <a:lnSpc>
                <a:spcPct val="150000"/>
              </a:lnSpc>
            </a:pPr>
            <a:endParaRPr lang="en-GB" altLang="nl-NL" sz="2000" dirty="0"/>
          </a:p>
          <a:p>
            <a:pPr>
              <a:lnSpc>
                <a:spcPct val="150000"/>
              </a:lnSpc>
            </a:pPr>
            <a:endParaRPr lang="en-GB" altLang="nl-NL" sz="2000" dirty="0"/>
          </a:p>
          <a:p>
            <a:pPr>
              <a:lnSpc>
                <a:spcPct val="150000"/>
              </a:lnSpc>
            </a:pPr>
            <a:r>
              <a:rPr lang="en-GB" altLang="nl-NL" sz="2000" dirty="0"/>
              <a:t> </a:t>
            </a:r>
          </a:p>
        </p:txBody>
      </p:sp>
      <p:sp>
        <p:nvSpPr>
          <p:cNvPr id="2" name="Tekstvak 1">
            <a:extLst>
              <a:ext uri="{FF2B5EF4-FFF2-40B4-BE49-F238E27FC236}">
                <a16:creationId xmlns:a16="http://schemas.microsoft.com/office/drawing/2014/main" id="{1B10A421-7AD7-41F4-7103-61C424817453}"/>
              </a:ext>
            </a:extLst>
          </p:cNvPr>
          <p:cNvSpPr txBox="1"/>
          <p:nvPr/>
        </p:nvSpPr>
        <p:spPr>
          <a:xfrm>
            <a:off x="0" y="980728"/>
            <a:ext cx="9144000" cy="369332"/>
          </a:xfrm>
          <a:prstGeom prst="rect">
            <a:avLst/>
          </a:prstGeom>
          <a:solidFill>
            <a:srgbClr val="CC0000"/>
          </a:solidFill>
        </p:spPr>
        <p:txBody>
          <a:bodyPr wrap="square" rtlCol="0">
            <a:spAutoFit/>
          </a:bodyPr>
          <a:lstStyle/>
          <a:p>
            <a:pPr algn="ctr"/>
            <a:r>
              <a:rPr lang="nl-NL" dirty="0">
                <a:latin typeface="Verdana" panose="020B0604030504040204" pitchFamily="34" charset="0"/>
                <a:ea typeface="Verdana" panose="020B0604030504040204" pitchFamily="34" charset="0"/>
                <a:cs typeface="Verdana" panose="020B0604030504040204" pitchFamily="34" charset="0"/>
              </a:rPr>
              <a:t>							</a:t>
            </a:r>
            <a:r>
              <a:rPr lang="nl-NL" sz="1000" dirty="0">
                <a:solidFill>
                  <a:schemeClr val="bg1"/>
                </a:solidFill>
                <a:latin typeface="Verdana" panose="020B0604030504040204" pitchFamily="34" charset="0"/>
                <a:ea typeface="Verdana" panose="020B0604030504040204" pitchFamily="34" charset="0"/>
                <a:cs typeface="Verdana" panose="020B0604030504040204" pitchFamily="34" charset="0"/>
              </a:rPr>
              <a:t>Datum 30-09-2025  |  1</a:t>
            </a:r>
          </a:p>
        </p:txBody>
      </p:sp>
      <p:pic>
        <p:nvPicPr>
          <p:cNvPr id="5" name="Afbeelding 4" descr="Afbeelding met tekst, Lettertype, schermopname, Graphics&#10;&#10;Door AI gegenereerde inhoud is mogelijk onjuist.">
            <a:extLst>
              <a:ext uri="{FF2B5EF4-FFF2-40B4-BE49-F238E27FC236}">
                <a16:creationId xmlns:a16="http://schemas.microsoft.com/office/drawing/2014/main" id="{664CDC26-B17F-5892-3A06-305102C825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2200" y="3019553"/>
            <a:ext cx="2540726" cy="2540726"/>
          </a:xfrm>
          <a:prstGeom prst="rect">
            <a:avLst/>
          </a:prstGeom>
        </p:spPr>
      </p:pic>
    </p:spTree>
    <p:extLst>
      <p:ext uri="{BB962C8B-B14F-4D97-AF65-F5344CB8AC3E}">
        <p14:creationId xmlns:p14="http://schemas.microsoft.com/office/powerpoint/2010/main" val="20729320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B4466-4FC9-98FC-5571-0BA13FF041B3}"/>
            </a:ext>
          </a:extLst>
        </p:cNvPr>
        <p:cNvGrpSpPr/>
        <p:nvPr/>
      </p:nvGrpSpPr>
      <p:grpSpPr>
        <a:xfrm>
          <a:off x="0" y="0"/>
          <a:ext cx="0" cy="0"/>
          <a:chOff x="0" y="0"/>
          <a:chExt cx="0" cy="0"/>
        </a:xfrm>
      </p:grpSpPr>
      <p:sp>
        <p:nvSpPr>
          <p:cNvPr id="4" name="Rectangle 15">
            <a:extLst>
              <a:ext uri="{FF2B5EF4-FFF2-40B4-BE49-F238E27FC236}">
                <a16:creationId xmlns:a16="http://schemas.microsoft.com/office/drawing/2014/main" id="{132D0328-515B-92E5-A08F-6209B0DBB196}"/>
              </a:ext>
            </a:extLst>
          </p:cNvPr>
          <p:cNvSpPr>
            <a:spLocks noGrp="1" noChangeArrowheads="1"/>
          </p:cNvSpPr>
          <p:nvPr>
            <p:ph type="sldNum" sz="quarter" idx="4"/>
          </p:nvPr>
        </p:nvSpPr>
        <p:spPr/>
        <p:txBody>
          <a:bodyPr/>
          <a:lstStyle/>
          <a:p>
            <a:fld id="{DDFAE043-570E-408C-879B-EF8E2F37C1A4}" type="slidenum">
              <a:rPr lang="nl-NL" altLang="nl-NL"/>
              <a:pPr/>
              <a:t>21</a:t>
            </a:fld>
            <a:endParaRPr lang="nl-NL" altLang="nl-NL" dirty="0"/>
          </a:p>
        </p:txBody>
      </p:sp>
      <p:sp>
        <p:nvSpPr>
          <p:cNvPr id="2050" name="Rectangle 2">
            <a:extLst>
              <a:ext uri="{FF2B5EF4-FFF2-40B4-BE49-F238E27FC236}">
                <a16:creationId xmlns:a16="http://schemas.microsoft.com/office/drawing/2014/main" id="{39443639-BF5D-603D-B4F9-F57F7BDA0012}"/>
              </a:ext>
            </a:extLst>
          </p:cNvPr>
          <p:cNvSpPr>
            <a:spLocks noGrp="1" noChangeArrowheads="1"/>
          </p:cNvSpPr>
          <p:nvPr>
            <p:ph type="ctrTitle"/>
          </p:nvPr>
        </p:nvSpPr>
        <p:spPr>
          <a:xfrm>
            <a:off x="-756592" y="1284288"/>
            <a:ext cx="9900592" cy="1082550"/>
          </a:xfrm>
        </p:spPr>
        <p:txBody>
          <a:bodyPr/>
          <a:lstStyle/>
          <a:p>
            <a:r>
              <a:rPr lang="nl-NL" altLang="nl-NL" dirty="0"/>
              <a:t>2. Juridische kaders werkgever</a:t>
            </a:r>
            <a:endParaRPr lang="en-GB" altLang="nl-NL" dirty="0"/>
          </a:p>
        </p:txBody>
      </p:sp>
      <p:sp>
        <p:nvSpPr>
          <p:cNvPr id="2051" name="Rectangle 3">
            <a:extLst>
              <a:ext uri="{FF2B5EF4-FFF2-40B4-BE49-F238E27FC236}">
                <a16:creationId xmlns:a16="http://schemas.microsoft.com/office/drawing/2014/main" id="{6664A315-B261-35CD-04FF-7370D853E4D0}"/>
              </a:ext>
            </a:extLst>
          </p:cNvPr>
          <p:cNvSpPr>
            <a:spLocks noGrp="1" noChangeArrowheads="1"/>
          </p:cNvSpPr>
          <p:nvPr>
            <p:ph type="subTitle" idx="1"/>
          </p:nvPr>
        </p:nvSpPr>
        <p:spPr>
          <a:xfrm>
            <a:off x="-792148" y="2366838"/>
            <a:ext cx="10116676" cy="4491162"/>
          </a:xfrm>
        </p:spPr>
        <p:txBody>
          <a:bodyPr/>
          <a:lstStyle/>
          <a:p>
            <a:pPr>
              <a:lnSpc>
                <a:spcPct val="150000"/>
              </a:lnSpc>
            </a:pPr>
            <a:r>
              <a:rPr lang="en-GB" altLang="nl-NL" sz="2000" dirty="0"/>
              <a:t>HR 24 </a:t>
            </a:r>
            <a:r>
              <a:rPr lang="en-GB" altLang="nl-NL" sz="2000" dirty="0" err="1"/>
              <a:t>mei</a:t>
            </a:r>
            <a:r>
              <a:rPr lang="en-GB" altLang="nl-NL" sz="2000" dirty="0"/>
              <a:t> 2022, ECLI:NL:HR:2022:950 (</a:t>
            </a:r>
            <a:r>
              <a:rPr lang="en-GB" altLang="nl-NL" sz="2000" i="1" dirty="0" err="1"/>
              <a:t>Stichting</a:t>
            </a:r>
            <a:r>
              <a:rPr lang="en-GB" altLang="nl-NL" sz="2000" i="1" dirty="0"/>
              <a:t> </a:t>
            </a:r>
            <a:r>
              <a:rPr lang="en-GB" altLang="nl-NL" sz="2000" i="1" dirty="0" err="1"/>
              <a:t>Zuyd</a:t>
            </a:r>
            <a:r>
              <a:rPr lang="en-GB" altLang="nl-NL" sz="2000" i="1" dirty="0"/>
              <a:t> </a:t>
            </a:r>
            <a:r>
              <a:rPr lang="en-GB" altLang="nl-NL" sz="2000" i="1" dirty="0" err="1"/>
              <a:t>Hogeschool</a:t>
            </a:r>
            <a:r>
              <a:rPr lang="en-GB" altLang="nl-NL" sz="2000" dirty="0"/>
              <a:t>)</a:t>
            </a:r>
          </a:p>
          <a:p>
            <a:pPr>
              <a:lnSpc>
                <a:spcPct val="150000"/>
              </a:lnSpc>
            </a:pPr>
            <a:endParaRPr lang="en-GB" altLang="nl-NL" sz="2000" dirty="0"/>
          </a:p>
          <a:p>
            <a:pPr>
              <a:lnSpc>
                <a:spcPct val="150000"/>
              </a:lnSpc>
            </a:pPr>
            <a:r>
              <a:rPr lang="en-GB" altLang="nl-NL" sz="2000" dirty="0"/>
              <a:t>Hoge Raad:</a:t>
            </a:r>
          </a:p>
          <a:p>
            <a:pPr marL="342900" indent="-342900">
              <a:lnSpc>
                <a:spcPct val="150000"/>
              </a:lnSpc>
              <a:buFontTx/>
              <a:buChar char="-"/>
            </a:pPr>
            <a:r>
              <a:rPr lang="en-GB" altLang="nl-NL" sz="2000" dirty="0" err="1"/>
              <a:t>Afwijzing</a:t>
            </a:r>
            <a:r>
              <a:rPr lang="en-GB" altLang="nl-NL" sz="2000" dirty="0"/>
              <a:t> </a:t>
            </a:r>
            <a:r>
              <a:rPr lang="en-GB" altLang="nl-NL" sz="2000" dirty="0" err="1"/>
              <a:t>vuistregel</a:t>
            </a:r>
            <a:endParaRPr lang="en-GB" altLang="nl-NL" sz="2000" dirty="0"/>
          </a:p>
          <a:p>
            <a:pPr marL="342900" indent="-342900">
              <a:lnSpc>
                <a:spcPct val="150000"/>
              </a:lnSpc>
              <a:buFontTx/>
              <a:buChar char="-"/>
            </a:pPr>
            <a:r>
              <a:rPr lang="en-GB" altLang="nl-NL" sz="2000" dirty="0" err="1"/>
              <a:t>Terughoudende</a:t>
            </a:r>
            <a:r>
              <a:rPr lang="en-GB" altLang="nl-NL" sz="2000" dirty="0"/>
              <a:t> </a:t>
            </a:r>
            <a:r>
              <a:rPr lang="en-GB" altLang="nl-NL" sz="2000" dirty="0" err="1"/>
              <a:t>toetsing</a:t>
            </a:r>
            <a:r>
              <a:rPr lang="en-GB" altLang="nl-NL" sz="2000" dirty="0"/>
              <a:t> art. 7:673 lid 7 sub c BW, </a:t>
            </a:r>
            <a:r>
              <a:rPr lang="en-GB" altLang="nl-NL" sz="2000" dirty="0" err="1"/>
              <a:t>waarbij</a:t>
            </a:r>
            <a:r>
              <a:rPr lang="en-GB" altLang="nl-NL" sz="2000" dirty="0"/>
              <a:t> </a:t>
            </a:r>
            <a:r>
              <a:rPr lang="en-GB" altLang="nl-NL" sz="2000" dirty="0" err="1"/>
              <a:t>ook</a:t>
            </a:r>
            <a:r>
              <a:rPr lang="en-GB" altLang="nl-NL" sz="2000" dirty="0"/>
              <a:t> het </a:t>
            </a:r>
            <a:r>
              <a:rPr lang="en-GB" altLang="nl-NL" sz="2000" dirty="0" err="1"/>
              <a:t>handelen</a:t>
            </a:r>
            <a:r>
              <a:rPr lang="en-GB" altLang="nl-NL" sz="2000" dirty="0"/>
              <a:t> of </a:t>
            </a:r>
            <a:r>
              <a:rPr lang="en-GB" altLang="nl-NL" sz="2000" dirty="0" err="1"/>
              <a:t>nalaten</a:t>
            </a:r>
            <a:r>
              <a:rPr lang="en-GB" altLang="nl-NL" sz="2000" dirty="0"/>
              <a:t> van de </a:t>
            </a:r>
            <a:r>
              <a:rPr lang="en-GB" altLang="nl-NL" sz="2000" dirty="0" err="1"/>
              <a:t>werkgever</a:t>
            </a:r>
            <a:r>
              <a:rPr lang="en-GB" altLang="nl-NL" sz="2000" dirty="0"/>
              <a:t> </a:t>
            </a:r>
            <a:r>
              <a:rPr lang="en-GB" altLang="nl-NL" sz="2000" dirty="0" err="1"/>
              <a:t>meeweegt</a:t>
            </a:r>
            <a:endParaRPr lang="en-GB" altLang="nl-NL" sz="2000" dirty="0"/>
          </a:p>
          <a:p>
            <a:pPr>
              <a:lnSpc>
                <a:spcPct val="150000"/>
              </a:lnSpc>
            </a:pPr>
            <a:r>
              <a:rPr lang="en-GB" altLang="nl-NL" sz="2000" dirty="0"/>
              <a:t> </a:t>
            </a:r>
          </a:p>
        </p:txBody>
      </p:sp>
      <p:sp>
        <p:nvSpPr>
          <p:cNvPr id="2" name="Tekstvak 1">
            <a:extLst>
              <a:ext uri="{FF2B5EF4-FFF2-40B4-BE49-F238E27FC236}">
                <a16:creationId xmlns:a16="http://schemas.microsoft.com/office/drawing/2014/main" id="{C2F139A9-8FB4-F503-165D-1F2FC9CBC618}"/>
              </a:ext>
            </a:extLst>
          </p:cNvPr>
          <p:cNvSpPr txBox="1"/>
          <p:nvPr/>
        </p:nvSpPr>
        <p:spPr>
          <a:xfrm>
            <a:off x="0" y="980728"/>
            <a:ext cx="9144000" cy="369332"/>
          </a:xfrm>
          <a:prstGeom prst="rect">
            <a:avLst/>
          </a:prstGeom>
          <a:solidFill>
            <a:srgbClr val="CC0000"/>
          </a:solidFill>
        </p:spPr>
        <p:txBody>
          <a:bodyPr wrap="square" rtlCol="0">
            <a:spAutoFit/>
          </a:bodyPr>
          <a:lstStyle/>
          <a:p>
            <a:pPr algn="ctr"/>
            <a:r>
              <a:rPr lang="nl-NL" dirty="0">
                <a:latin typeface="Verdana" panose="020B0604030504040204" pitchFamily="34" charset="0"/>
                <a:ea typeface="Verdana" panose="020B0604030504040204" pitchFamily="34" charset="0"/>
                <a:cs typeface="Verdana" panose="020B0604030504040204" pitchFamily="34" charset="0"/>
              </a:rPr>
              <a:t>							</a:t>
            </a:r>
            <a:r>
              <a:rPr lang="nl-NL" sz="1000" dirty="0">
                <a:solidFill>
                  <a:schemeClr val="bg1"/>
                </a:solidFill>
                <a:latin typeface="Verdana" panose="020B0604030504040204" pitchFamily="34" charset="0"/>
                <a:ea typeface="Verdana" panose="020B0604030504040204" pitchFamily="34" charset="0"/>
                <a:cs typeface="Verdana" panose="020B0604030504040204" pitchFamily="34" charset="0"/>
              </a:rPr>
              <a:t>Datum 30-09-2025  |  1</a:t>
            </a:r>
          </a:p>
        </p:txBody>
      </p:sp>
      <p:pic>
        <p:nvPicPr>
          <p:cNvPr id="5" name="Afbeelding 4" descr="Afbeelding met accessoire, tas, theezakje&#10;&#10;Door AI gegenereerde inhoud is mogelijk onjuist.">
            <a:extLst>
              <a:ext uri="{FF2B5EF4-FFF2-40B4-BE49-F238E27FC236}">
                <a16:creationId xmlns:a16="http://schemas.microsoft.com/office/drawing/2014/main" id="{8023BEE6-8C6B-57D6-FEDA-20EBC4ED72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7333" y="3033648"/>
            <a:ext cx="2093195" cy="1136489"/>
          </a:xfrm>
          <a:prstGeom prst="rect">
            <a:avLst/>
          </a:prstGeom>
        </p:spPr>
      </p:pic>
    </p:spTree>
    <p:extLst>
      <p:ext uri="{BB962C8B-B14F-4D97-AF65-F5344CB8AC3E}">
        <p14:creationId xmlns:p14="http://schemas.microsoft.com/office/powerpoint/2010/main" val="5802769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A2004-9539-8FFC-0F0A-B46276B1D15C}"/>
            </a:ext>
          </a:extLst>
        </p:cNvPr>
        <p:cNvGrpSpPr/>
        <p:nvPr/>
      </p:nvGrpSpPr>
      <p:grpSpPr>
        <a:xfrm>
          <a:off x="0" y="0"/>
          <a:ext cx="0" cy="0"/>
          <a:chOff x="0" y="0"/>
          <a:chExt cx="0" cy="0"/>
        </a:xfrm>
      </p:grpSpPr>
      <p:sp>
        <p:nvSpPr>
          <p:cNvPr id="4" name="Rectangle 15">
            <a:extLst>
              <a:ext uri="{FF2B5EF4-FFF2-40B4-BE49-F238E27FC236}">
                <a16:creationId xmlns:a16="http://schemas.microsoft.com/office/drawing/2014/main" id="{24FBF85D-87A2-D3B9-0ADE-2B875DD3A392}"/>
              </a:ext>
            </a:extLst>
          </p:cNvPr>
          <p:cNvSpPr>
            <a:spLocks noGrp="1" noChangeArrowheads="1"/>
          </p:cNvSpPr>
          <p:nvPr>
            <p:ph type="sldNum" sz="quarter" idx="4"/>
          </p:nvPr>
        </p:nvSpPr>
        <p:spPr/>
        <p:txBody>
          <a:bodyPr/>
          <a:lstStyle/>
          <a:p>
            <a:fld id="{DDFAE043-570E-408C-879B-EF8E2F37C1A4}" type="slidenum">
              <a:rPr lang="nl-NL" altLang="nl-NL"/>
              <a:pPr/>
              <a:t>22</a:t>
            </a:fld>
            <a:endParaRPr lang="nl-NL" altLang="nl-NL" dirty="0"/>
          </a:p>
        </p:txBody>
      </p:sp>
      <p:sp>
        <p:nvSpPr>
          <p:cNvPr id="2050" name="Rectangle 2">
            <a:extLst>
              <a:ext uri="{FF2B5EF4-FFF2-40B4-BE49-F238E27FC236}">
                <a16:creationId xmlns:a16="http://schemas.microsoft.com/office/drawing/2014/main" id="{25778955-29C9-B6EB-69D2-1C19F2AF226C}"/>
              </a:ext>
            </a:extLst>
          </p:cNvPr>
          <p:cNvSpPr>
            <a:spLocks noGrp="1" noChangeArrowheads="1"/>
          </p:cNvSpPr>
          <p:nvPr>
            <p:ph type="ctrTitle"/>
          </p:nvPr>
        </p:nvSpPr>
        <p:spPr>
          <a:xfrm>
            <a:off x="-468560" y="1284288"/>
            <a:ext cx="9612560" cy="1082550"/>
          </a:xfrm>
        </p:spPr>
        <p:txBody>
          <a:bodyPr/>
          <a:lstStyle/>
          <a:p>
            <a:r>
              <a:rPr lang="nl-NL" altLang="nl-NL" dirty="0"/>
              <a:t>3. Beschermingsmaatregelen</a:t>
            </a:r>
            <a:endParaRPr lang="en-GB" altLang="nl-NL" dirty="0"/>
          </a:p>
        </p:txBody>
      </p:sp>
      <p:sp>
        <p:nvSpPr>
          <p:cNvPr id="2051" name="Rectangle 3">
            <a:extLst>
              <a:ext uri="{FF2B5EF4-FFF2-40B4-BE49-F238E27FC236}">
                <a16:creationId xmlns:a16="http://schemas.microsoft.com/office/drawing/2014/main" id="{4E3D09A9-C05B-B883-B7ED-E3B7C7CEBE95}"/>
              </a:ext>
            </a:extLst>
          </p:cNvPr>
          <p:cNvSpPr>
            <a:spLocks noGrp="1" noChangeArrowheads="1"/>
          </p:cNvSpPr>
          <p:nvPr>
            <p:ph type="subTitle" idx="1"/>
          </p:nvPr>
        </p:nvSpPr>
        <p:spPr>
          <a:xfrm>
            <a:off x="-756592" y="2366838"/>
            <a:ext cx="9793088" cy="4491162"/>
          </a:xfrm>
        </p:spPr>
        <p:txBody>
          <a:bodyPr/>
          <a:lstStyle/>
          <a:p>
            <a:pPr>
              <a:lnSpc>
                <a:spcPct val="150000"/>
              </a:lnSpc>
            </a:pPr>
            <a:r>
              <a:rPr lang="en-GB" altLang="nl-NL" sz="2000" dirty="0" err="1"/>
              <a:t>Omkering</a:t>
            </a:r>
            <a:r>
              <a:rPr lang="en-GB" altLang="nl-NL" sz="2000" dirty="0"/>
              <a:t> </a:t>
            </a:r>
            <a:r>
              <a:rPr lang="en-GB" altLang="nl-NL" sz="2000" dirty="0" err="1"/>
              <a:t>bewijslast</a:t>
            </a:r>
            <a:r>
              <a:rPr lang="en-GB" altLang="nl-NL" sz="2000" dirty="0"/>
              <a:t>: </a:t>
            </a:r>
            <a:r>
              <a:rPr lang="en-GB" altLang="nl-NL" sz="2000" dirty="0" err="1"/>
              <a:t>werknemer</a:t>
            </a:r>
            <a:r>
              <a:rPr lang="en-GB" altLang="nl-NL" sz="2000" dirty="0"/>
              <a:t> </a:t>
            </a:r>
            <a:r>
              <a:rPr lang="en-GB" altLang="nl-NL" sz="2000" dirty="0" err="1"/>
              <a:t>hoeft</a:t>
            </a:r>
            <a:r>
              <a:rPr lang="en-GB" altLang="nl-NL" sz="2000" dirty="0"/>
              <a:t> ‘</a:t>
            </a:r>
            <a:r>
              <a:rPr lang="en-GB" altLang="nl-NL" sz="2000" dirty="0" err="1"/>
              <a:t>enkel</a:t>
            </a:r>
            <a:r>
              <a:rPr lang="en-GB" altLang="nl-NL" sz="2000" dirty="0"/>
              <a:t>’ </a:t>
            </a:r>
            <a:r>
              <a:rPr lang="en-GB" altLang="nl-NL" sz="2000" dirty="0" err="1"/>
              <a:t>feiten</a:t>
            </a:r>
            <a:r>
              <a:rPr lang="en-GB" altLang="nl-NL" sz="2000" dirty="0"/>
              <a:t> </a:t>
            </a:r>
            <a:r>
              <a:rPr lang="en-GB" altLang="nl-NL" sz="2000" dirty="0" err="1"/>
              <a:t>te</a:t>
            </a:r>
            <a:r>
              <a:rPr lang="en-GB" altLang="nl-NL" sz="2000" dirty="0"/>
              <a:t> </a:t>
            </a:r>
            <a:r>
              <a:rPr lang="en-GB" altLang="nl-NL" sz="2000" dirty="0" err="1"/>
              <a:t>stellen</a:t>
            </a:r>
            <a:r>
              <a:rPr lang="en-GB" altLang="nl-NL" sz="2000" dirty="0"/>
              <a:t> die </a:t>
            </a:r>
            <a:r>
              <a:rPr lang="en-GB" altLang="nl-NL" sz="2000" dirty="0" err="1"/>
              <a:t>onderscheid</a:t>
            </a:r>
            <a:r>
              <a:rPr lang="en-GB" altLang="nl-NL" sz="2000" dirty="0"/>
              <a:t> / (</a:t>
            </a:r>
            <a:r>
              <a:rPr lang="en-GB" altLang="nl-NL" sz="2000" dirty="0" err="1"/>
              <a:t>seksuele</a:t>
            </a:r>
            <a:r>
              <a:rPr lang="en-GB" altLang="nl-NL" sz="2000" dirty="0"/>
              <a:t>) </a:t>
            </a:r>
            <a:r>
              <a:rPr lang="en-GB" altLang="nl-NL" sz="2000" dirty="0" err="1"/>
              <a:t>intimidatie</a:t>
            </a:r>
            <a:r>
              <a:rPr lang="en-GB" altLang="nl-NL" sz="2000" dirty="0"/>
              <a:t> </a:t>
            </a:r>
            <a:r>
              <a:rPr lang="en-GB" altLang="nl-NL" sz="2000" dirty="0" err="1"/>
              <a:t>doen</a:t>
            </a:r>
            <a:r>
              <a:rPr lang="en-GB" altLang="nl-NL" sz="2000" dirty="0"/>
              <a:t> </a:t>
            </a:r>
            <a:r>
              <a:rPr lang="en-GB" altLang="nl-NL" sz="2000" dirty="0" err="1"/>
              <a:t>vermoeden</a:t>
            </a:r>
            <a:endParaRPr lang="en-GB" altLang="nl-NL" sz="2000" dirty="0"/>
          </a:p>
          <a:p>
            <a:pPr>
              <a:lnSpc>
                <a:spcPct val="150000"/>
              </a:lnSpc>
            </a:pPr>
            <a:endParaRPr lang="en-GB" altLang="nl-NL" sz="2000" dirty="0"/>
          </a:p>
          <a:p>
            <a:pPr>
              <a:lnSpc>
                <a:spcPct val="150000"/>
              </a:lnSpc>
            </a:pPr>
            <a:r>
              <a:rPr lang="en-GB" altLang="nl-NL" sz="2000" dirty="0" err="1"/>
              <a:t>Bescherming</a:t>
            </a:r>
            <a:r>
              <a:rPr lang="en-GB" altLang="nl-NL" sz="2000" dirty="0"/>
              <a:t> </a:t>
            </a:r>
            <a:r>
              <a:rPr lang="en-GB" altLang="nl-NL" sz="2000" dirty="0" err="1"/>
              <a:t>ontslag</a:t>
            </a:r>
            <a:r>
              <a:rPr lang="en-GB" altLang="nl-NL" sz="2000" dirty="0"/>
              <a:t>: </a:t>
            </a:r>
            <a:r>
              <a:rPr lang="en-GB" altLang="nl-NL" sz="2000" b="1" dirty="0" err="1"/>
              <a:t>vernietiging</a:t>
            </a:r>
            <a:r>
              <a:rPr lang="en-GB" altLang="nl-NL" sz="2000" b="1" dirty="0"/>
              <a:t> </a:t>
            </a:r>
            <a:r>
              <a:rPr lang="en-GB" altLang="nl-NL" sz="2000" b="1" dirty="0" err="1"/>
              <a:t>opzegging</a:t>
            </a:r>
            <a:r>
              <a:rPr lang="en-GB" altLang="nl-NL" sz="2000" b="1" dirty="0"/>
              <a:t> </a:t>
            </a:r>
            <a:r>
              <a:rPr lang="en-GB" altLang="nl-NL" sz="2000" dirty="0"/>
              <a:t>van de </a:t>
            </a:r>
            <a:r>
              <a:rPr lang="en-GB" altLang="nl-NL" sz="2000" dirty="0" err="1"/>
              <a:t>arbeidsovereenkomst</a:t>
            </a:r>
            <a:r>
              <a:rPr lang="en-GB" altLang="nl-NL" sz="2000" dirty="0"/>
              <a:t> door de </a:t>
            </a:r>
            <a:r>
              <a:rPr lang="en-GB" altLang="nl-NL" sz="2000" dirty="0" err="1"/>
              <a:t>werkgever</a:t>
            </a:r>
            <a:r>
              <a:rPr lang="en-GB" altLang="nl-NL" sz="2000" dirty="0"/>
              <a:t> of </a:t>
            </a:r>
            <a:r>
              <a:rPr lang="en-GB" altLang="nl-NL" sz="2000" dirty="0" err="1"/>
              <a:t>toekenning</a:t>
            </a:r>
            <a:r>
              <a:rPr lang="en-GB" altLang="nl-NL" sz="2000" dirty="0"/>
              <a:t> </a:t>
            </a:r>
            <a:r>
              <a:rPr lang="en-GB" altLang="nl-NL" sz="2000" b="1" dirty="0" err="1"/>
              <a:t>billijke</a:t>
            </a:r>
            <a:r>
              <a:rPr lang="en-GB" altLang="nl-NL" sz="2000" b="1" dirty="0"/>
              <a:t> </a:t>
            </a:r>
            <a:r>
              <a:rPr lang="en-GB" altLang="nl-NL" sz="2000" b="1" dirty="0" err="1"/>
              <a:t>vergoeding</a:t>
            </a:r>
            <a:r>
              <a:rPr lang="en-GB" altLang="nl-NL" sz="2000" dirty="0"/>
              <a:t>, </a:t>
            </a:r>
            <a:r>
              <a:rPr lang="en-GB" altLang="nl-NL" sz="2000" dirty="0" err="1"/>
              <a:t>indien</a:t>
            </a:r>
            <a:r>
              <a:rPr lang="en-GB" altLang="nl-NL" sz="2000" dirty="0"/>
              <a:t> </a:t>
            </a:r>
            <a:r>
              <a:rPr lang="en-GB" altLang="nl-NL" sz="2000" dirty="0" err="1"/>
              <a:t>werkgever</a:t>
            </a:r>
            <a:r>
              <a:rPr lang="en-GB" altLang="nl-NL" sz="2000" dirty="0"/>
              <a:t> </a:t>
            </a:r>
            <a:r>
              <a:rPr lang="en-GB" altLang="nl-NL" sz="2000" dirty="0" err="1"/>
              <a:t>heeft</a:t>
            </a:r>
            <a:r>
              <a:rPr lang="en-GB" altLang="nl-NL" sz="2000" dirty="0"/>
              <a:t> </a:t>
            </a:r>
            <a:r>
              <a:rPr lang="en-GB" altLang="nl-NL" sz="2000" dirty="0" err="1"/>
              <a:t>opgezegd</a:t>
            </a:r>
            <a:r>
              <a:rPr lang="en-GB" altLang="nl-NL" sz="2000" dirty="0"/>
              <a:t> in </a:t>
            </a:r>
            <a:r>
              <a:rPr lang="en-GB" altLang="nl-NL" sz="2000" dirty="0" err="1"/>
              <a:t>strijd</a:t>
            </a:r>
            <a:r>
              <a:rPr lang="en-GB" altLang="nl-NL" sz="2000" dirty="0"/>
              <a:t> met </a:t>
            </a:r>
            <a:r>
              <a:rPr lang="en-GB" altLang="nl-NL" sz="2000" dirty="0" err="1"/>
              <a:t>verbod</a:t>
            </a:r>
            <a:r>
              <a:rPr lang="en-GB" altLang="nl-NL" sz="2000" dirty="0"/>
              <a:t> of </a:t>
            </a:r>
            <a:r>
              <a:rPr lang="en-GB" altLang="nl-NL" sz="2000" dirty="0" err="1"/>
              <a:t>i.v.m</a:t>
            </a:r>
            <a:r>
              <a:rPr lang="en-GB" altLang="nl-NL" sz="2000" dirty="0"/>
              <a:t>. de </a:t>
            </a:r>
            <a:r>
              <a:rPr lang="en-GB" altLang="nl-NL" sz="2000" dirty="0" err="1"/>
              <a:t>omstandigheid</a:t>
            </a:r>
            <a:r>
              <a:rPr lang="en-GB" altLang="nl-NL" sz="2000" dirty="0"/>
              <a:t> </a:t>
            </a:r>
            <a:r>
              <a:rPr lang="en-GB" altLang="nl-NL" sz="2000" dirty="0" err="1"/>
              <a:t>dat</a:t>
            </a:r>
            <a:r>
              <a:rPr lang="en-GB" altLang="nl-NL" sz="2000" dirty="0"/>
              <a:t> </a:t>
            </a:r>
            <a:r>
              <a:rPr lang="en-GB" altLang="nl-NL" sz="2000" dirty="0" err="1"/>
              <a:t>werknemer</a:t>
            </a:r>
            <a:r>
              <a:rPr lang="en-GB" altLang="nl-NL" sz="2000" dirty="0"/>
              <a:t> in of </a:t>
            </a:r>
            <a:r>
              <a:rPr lang="en-GB" altLang="nl-NL" sz="2000" dirty="0" err="1"/>
              <a:t>buiten</a:t>
            </a:r>
            <a:r>
              <a:rPr lang="en-GB" altLang="nl-NL" sz="2000" dirty="0"/>
              <a:t> </a:t>
            </a:r>
            <a:r>
              <a:rPr lang="en-GB" altLang="nl-NL" sz="2000" dirty="0" err="1"/>
              <a:t>rechte</a:t>
            </a:r>
            <a:r>
              <a:rPr lang="en-GB" altLang="nl-NL" sz="2000" dirty="0"/>
              <a:t> </a:t>
            </a:r>
            <a:r>
              <a:rPr lang="en-GB" altLang="nl-NL" sz="2000" dirty="0" err="1"/>
              <a:t>een</a:t>
            </a:r>
            <a:r>
              <a:rPr lang="en-GB" altLang="nl-NL" sz="2000" dirty="0"/>
              <a:t> </a:t>
            </a:r>
            <a:r>
              <a:rPr lang="en-GB" altLang="nl-NL" sz="2000" dirty="0" err="1"/>
              <a:t>beroep</a:t>
            </a:r>
            <a:r>
              <a:rPr lang="en-GB" altLang="nl-NL" sz="2000" dirty="0"/>
              <a:t> </a:t>
            </a:r>
            <a:r>
              <a:rPr lang="en-GB" altLang="nl-NL" sz="2000" dirty="0" err="1"/>
              <a:t>heeft</a:t>
            </a:r>
            <a:r>
              <a:rPr lang="en-GB" altLang="nl-NL" sz="2000" dirty="0"/>
              <a:t> </a:t>
            </a:r>
            <a:r>
              <a:rPr lang="en-GB" altLang="nl-NL" sz="2000" dirty="0" err="1"/>
              <a:t>gedaan</a:t>
            </a:r>
            <a:r>
              <a:rPr lang="en-GB" altLang="nl-NL" sz="2000" dirty="0"/>
              <a:t> op </a:t>
            </a:r>
            <a:r>
              <a:rPr lang="en-GB" altLang="nl-NL" sz="2000" dirty="0" err="1"/>
              <a:t>artikel</a:t>
            </a:r>
            <a:r>
              <a:rPr lang="en-GB" altLang="nl-NL" sz="2000" dirty="0"/>
              <a:t> 646 of </a:t>
            </a:r>
            <a:r>
              <a:rPr lang="en-GB" altLang="nl-NL" sz="2000" dirty="0" err="1"/>
              <a:t>ter</a:t>
            </a:r>
            <a:r>
              <a:rPr lang="en-GB" altLang="nl-NL" sz="2000" dirty="0"/>
              <a:t> </a:t>
            </a:r>
            <a:r>
              <a:rPr lang="en-GB" altLang="nl-NL" sz="2000" dirty="0" err="1"/>
              <a:t>zake</a:t>
            </a:r>
            <a:r>
              <a:rPr lang="en-GB" altLang="nl-NL" sz="2000" dirty="0"/>
              <a:t> </a:t>
            </a:r>
            <a:r>
              <a:rPr lang="en-GB" altLang="nl-NL" sz="2000" dirty="0" err="1"/>
              <a:t>bijstand</a:t>
            </a:r>
            <a:r>
              <a:rPr lang="en-GB" altLang="nl-NL" sz="2000" dirty="0"/>
              <a:t> </a:t>
            </a:r>
            <a:r>
              <a:rPr lang="en-GB" altLang="nl-NL" sz="2000" dirty="0" err="1"/>
              <a:t>heeft</a:t>
            </a:r>
            <a:r>
              <a:rPr lang="en-GB" altLang="nl-NL" sz="2000" dirty="0"/>
              <a:t> </a:t>
            </a:r>
            <a:r>
              <a:rPr lang="en-GB" altLang="nl-NL" sz="2000" dirty="0" err="1"/>
              <a:t>verleend</a:t>
            </a:r>
            <a:r>
              <a:rPr lang="en-GB" altLang="nl-NL" sz="2000" dirty="0"/>
              <a:t> </a:t>
            </a:r>
          </a:p>
        </p:txBody>
      </p:sp>
      <p:sp>
        <p:nvSpPr>
          <p:cNvPr id="2" name="Tekstvak 1">
            <a:extLst>
              <a:ext uri="{FF2B5EF4-FFF2-40B4-BE49-F238E27FC236}">
                <a16:creationId xmlns:a16="http://schemas.microsoft.com/office/drawing/2014/main" id="{667AF9B7-1AD7-C3BE-1DDC-28BDE115AEA3}"/>
              </a:ext>
            </a:extLst>
          </p:cNvPr>
          <p:cNvSpPr txBox="1"/>
          <p:nvPr/>
        </p:nvSpPr>
        <p:spPr>
          <a:xfrm>
            <a:off x="0" y="980728"/>
            <a:ext cx="9144000" cy="369332"/>
          </a:xfrm>
          <a:prstGeom prst="rect">
            <a:avLst/>
          </a:prstGeom>
          <a:solidFill>
            <a:srgbClr val="CC0000"/>
          </a:solidFill>
        </p:spPr>
        <p:txBody>
          <a:bodyPr wrap="square" rtlCol="0">
            <a:spAutoFit/>
          </a:bodyPr>
          <a:lstStyle/>
          <a:p>
            <a:pPr algn="ctr"/>
            <a:r>
              <a:rPr lang="nl-NL" dirty="0">
                <a:latin typeface="Verdana" panose="020B0604030504040204" pitchFamily="34" charset="0"/>
                <a:ea typeface="Verdana" panose="020B0604030504040204" pitchFamily="34" charset="0"/>
                <a:cs typeface="Verdana" panose="020B0604030504040204" pitchFamily="34" charset="0"/>
              </a:rPr>
              <a:t>							</a:t>
            </a:r>
            <a:r>
              <a:rPr lang="nl-NL" sz="1000" dirty="0">
                <a:solidFill>
                  <a:schemeClr val="bg1"/>
                </a:solidFill>
                <a:latin typeface="Verdana" panose="020B0604030504040204" pitchFamily="34" charset="0"/>
                <a:ea typeface="Verdana" panose="020B0604030504040204" pitchFamily="34" charset="0"/>
                <a:cs typeface="Verdana" panose="020B0604030504040204" pitchFamily="34" charset="0"/>
              </a:rPr>
              <a:t>Datum 30-09-2025  |  1</a:t>
            </a:r>
          </a:p>
        </p:txBody>
      </p:sp>
    </p:spTree>
    <p:extLst>
      <p:ext uri="{BB962C8B-B14F-4D97-AF65-F5344CB8AC3E}">
        <p14:creationId xmlns:p14="http://schemas.microsoft.com/office/powerpoint/2010/main" val="31404259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A2841-DC37-C393-F61D-F09462A11CB1}"/>
            </a:ext>
          </a:extLst>
        </p:cNvPr>
        <p:cNvGrpSpPr/>
        <p:nvPr/>
      </p:nvGrpSpPr>
      <p:grpSpPr>
        <a:xfrm>
          <a:off x="0" y="0"/>
          <a:ext cx="0" cy="0"/>
          <a:chOff x="0" y="0"/>
          <a:chExt cx="0" cy="0"/>
        </a:xfrm>
      </p:grpSpPr>
      <p:sp>
        <p:nvSpPr>
          <p:cNvPr id="4" name="Rectangle 15">
            <a:extLst>
              <a:ext uri="{FF2B5EF4-FFF2-40B4-BE49-F238E27FC236}">
                <a16:creationId xmlns:a16="http://schemas.microsoft.com/office/drawing/2014/main" id="{562394EF-948A-BF13-88CD-400011808355}"/>
              </a:ext>
            </a:extLst>
          </p:cNvPr>
          <p:cNvSpPr>
            <a:spLocks noGrp="1" noChangeArrowheads="1"/>
          </p:cNvSpPr>
          <p:nvPr>
            <p:ph type="sldNum" sz="quarter" idx="4"/>
          </p:nvPr>
        </p:nvSpPr>
        <p:spPr/>
        <p:txBody>
          <a:bodyPr/>
          <a:lstStyle/>
          <a:p>
            <a:fld id="{DDFAE043-570E-408C-879B-EF8E2F37C1A4}" type="slidenum">
              <a:rPr lang="nl-NL" altLang="nl-NL"/>
              <a:pPr/>
              <a:t>23</a:t>
            </a:fld>
            <a:endParaRPr lang="nl-NL" altLang="nl-NL" dirty="0"/>
          </a:p>
        </p:txBody>
      </p:sp>
      <p:sp>
        <p:nvSpPr>
          <p:cNvPr id="2050" name="Rectangle 2">
            <a:extLst>
              <a:ext uri="{FF2B5EF4-FFF2-40B4-BE49-F238E27FC236}">
                <a16:creationId xmlns:a16="http://schemas.microsoft.com/office/drawing/2014/main" id="{FCF49E54-DD85-698A-51C7-901CCBF36947}"/>
              </a:ext>
            </a:extLst>
          </p:cNvPr>
          <p:cNvSpPr>
            <a:spLocks noGrp="1" noChangeArrowheads="1"/>
          </p:cNvSpPr>
          <p:nvPr>
            <p:ph type="ctrTitle"/>
          </p:nvPr>
        </p:nvSpPr>
        <p:spPr>
          <a:xfrm>
            <a:off x="-468560" y="1284288"/>
            <a:ext cx="9612560" cy="1082550"/>
          </a:xfrm>
        </p:spPr>
        <p:txBody>
          <a:bodyPr/>
          <a:lstStyle/>
          <a:p>
            <a:r>
              <a:rPr lang="nl-NL" altLang="nl-NL" dirty="0"/>
              <a:t>3. Beschermingsmaatregelen</a:t>
            </a:r>
            <a:endParaRPr lang="en-GB" altLang="nl-NL" dirty="0"/>
          </a:p>
        </p:txBody>
      </p:sp>
      <p:sp>
        <p:nvSpPr>
          <p:cNvPr id="2051" name="Rectangle 3">
            <a:extLst>
              <a:ext uri="{FF2B5EF4-FFF2-40B4-BE49-F238E27FC236}">
                <a16:creationId xmlns:a16="http://schemas.microsoft.com/office/drawing/2014/main" id="{081202A3-4F1F-757E-799E-AE3569DB1647}"/>
              </a:ext>
            </a:extLst>
          </p:cNvPr>
          <p:cNvSpPr>
            <a:spLocks noGrp="1" noChangeArrowheads="1"/>
          </p:cNvSpPr>
          <p:nvPr>
            <p:ph type="subTitle" idx="1"/>
          </p:nvPr>
        </p:nvSpPr>
        <p:spPr>
          <a:xfrm>
            <a:off x="-756592" y="2366838"/>
            <a:ext cx="9793088" cy="4491162"/>
          </a:xfrm>
        </p:spPr>
        <p:txBody>
          <a:bodyPr/>
          <a:lstStyle/>
          <a:p>
            <a:pPr>
              <a:lnSpc>
                <a:spcPct val="150000"/>
              </a:lnSpc>
            </a:pPr>
            <a:r>
              <a:rPr lang="en-GB" altLang="nl-NL" sz="2000" dirty="0"/>
              <a:t>Ook </a:t>
            </a:r>
            <a:r>
              <a:rPr lang="en-GB" altLang="nl-NL" sz="2000" dirty="0" err="1"/>
              <a:t>bescherming</a:t>
            </a:r>
            <a:r>
              <a:rPr lang="en-GB" altLang="nl-NL" sz="2000" dirty="0"/>
              <a:t> </a:t>
            </a:r>
            <a:r>
              <a:rPr lang="en-GB" altLang="nl-NL" sz="2000" dirty="0" err="1"/>
              <a:t>tegen</a:t>
            </a:r>
            <a:r>
              <a:rPr lang="en-GB" altLang="nl-NL" sz="2000" dirty="0"/>
              <a:t> </a:t>
            </a:r>
            <a:r>
              <a:rPr lang="en-GB" altLang="nl-NL" sz="2000" dirty="0" err="1"/>
              <a:t>andere</a:t>
            </a:r>
            <a:r>
              <a:rPr lang="en-GB" altLang="nl-NL" sz="2000" dirty="0"/>
              <a:t> </a:t>
            </a:r>
            <a:r>
              <a:rPr lang="en-GB" altLang="nl-NL" sz="2000" dirty="0" err="1"/>
              <a:t>vormen</a:t>
            </a:r>
            <a:r>
              <a:rPr lang="en-GB" altLang="nl-NL" sz="2000" dirty="0"/>
              <a:t> van </a:t>
            </a:r>
            <a:r>
              <a:rPr lang="en-GB" altLang="nl-NL" sz="2000" dirty="0" err="1"/>
              <a:t>benadeling</a:t>
            </a:r>
            <a:r>
              <a:rPr lang="en-GB" altLang="nl-NL" sz="2000" dirty="0"/>
              <a:t>:</a:t>
            </a:r>
          </a:p>
          <a:p>
            <a:pPr>
              <a:lnSpc>
                <a:spcPct val="150000"/>
              </a:lnSpc>
            </a:pPr>
            <a:endParaRPr lang="en-GB" altLang="nl-NL" sz="2000" dirty="0"/>
          </a:p>
          <a:p>
            <a:pPr marL="342900" indent="-342900">
              <a:lnSpc>
                <a:spcPct val="150000"/>
              </a:lnSpc>
              <a:buFont typeface="Arial" panose="020B0604020202020204" pitchFamily="34" charset="0"/>
              <a:buChar char="•"/>
            </a:pPr>
            <a:r>
              <a:rPr lang="en-GB" altLang="nl-NL" sz="2000" dirty="0"/>
              <a:t>Voor de </a:t>
            </a:r>
            <a:r>
              <a:rPr lang="en-GB" altLang="nl-NL" sz="2000" dirty="0" err="1"/>
              <a:t>werknemer</a:t>
            </a:r>
            <a:r>
              <a:rPr lang="en-GB" altLang="nl-NL" sz="2000" dirty="0"/>
              <a:t> die (</a:t>
            </a:r>
            <a:r>
              <a:rPr lang="en-GB" altLang="nl-NL" sz="2000" dirty="0" err="1"/>
              <a:t>seksuele</a:t>
            </a:r>
            <a:r>
              <a:rPr lang="en-GB" altLang="nl-NL" sz="2000" dirty="0"/>
              <a:t>) </a:t>
            </a:r>
            <a:r>
              <a:rPr lang="en-GB" altLang="nl-NL" sz="2000" dirty="0" err="1"/>
              <a:t>intimidatie</a:t>
            </a:r>
            <a:r>
              <a:rPr lang="en-GB" altLang="nl-NL" sz="2000" dirty="0"/>
              <a:t> </a:t>
            </a:r>
            <a:r>
              <a:rPr lang="en-GB" altLang="nl-NL" sz="2000" dirty="0" err="1"/>
              <a:t>afwijst</a:t>
            </a:r>
            <a:r>
              <a:rPr lang="en-GB" altLang="nl-NL" sz="2000" dirty="0"/>
              <a:t> of </a:t>
            </a:r>
            <a:r>
              <a:rPr lang="en-GB" altLang="nl-NL" sz="2000" dirty="0" err="1"/>
              <a:t>lijdzaam</a:t>
            </a:r>
            <a:r>
              <a:rPr lang="en-GB" altLang="nl-NL" sz="2000" dirty="0"/>
              <a:t> </a:t>
            </a:r>
            <a:r>
              <a:rPr lang="en-GB" altLang="nl-NL" sz="2000" dirty="0" err="1"/>
              <a:t>ondergaat</a:t>
            </a:r>
            <a:r>
              <a:rPr lang="en-GB" altLang="nl-NL" sz="2000" dirty="0"/>
              <a:t> </a:t>
            </a:r>
          </a:p>
          <a:p>
            <a:pPr marL="342900" indent="-342900">
              <a:lnSpc>
                <a:spcPct val="150000"/>
              </a:lnSpc>
              <a:buFont typeface="Arial" panose="020B0604020202020204" pitchFamily="34" charset="0"/>
              <a:buChar char="•"/>
            </a:pPr>
            <a:r>
              <a:rPr lang="en-GB" altLang="nl-NL" sz="2000" dirty="0"/>
              <a:t>Voor de </a:t>
            </a:r>
            <a:r>
              <a:rPr lang="en-GB" altLang="nl-NL" sz="2000" dirty="0" err="1"/>
              <a:t>seksueel</a:t>
            </a:r>
            <a:r>
              <a:rPr lang="en-GB" altLang="nl-NL" sz="2000" dirty="0"/>
              <a:t> </a:t>
            </a:r>
            <a:r>
              <a:rPr lang="en-GB" altLang="nl-NL" sz="2000" dirty="0" err="1"/>
              <a:t>geïntimideerde</a:t>
            </a:r>
            <a:r>
              <a:rPr lang="en-GB" altLang="nl-NL" sz="2000" dirty="0"/>
              <a:t> </a:t>
            </a:r>
            <a:r>
              <a:rPr lang="en-GB" altLang="nl-NL" sz="2000" dirty="0" err="1"/>
              <a:t>werknemer</a:t>
            </a:r>
            <a:r>
              <a:rPr lang="en-GB" altLang="nl-NL" sz="2000" dirty="0"/>
              <a:t> </a:t>
            </a:r>
            <a:r>
              <a:rPr lang="en-GB" altLang="nl-NL" sz="2000" dirty="0" err="1"/>
              <a:t>en</a:t>
            </a:r>
            <a:r>
              <a:rPr lang="en-GB" altLang="nl-NL" sz="2000" dirty="0"/>
              <a:t> </a:t>
            </a:r>
            <a:r>
              <a:rPr lang="en-GB" altLang="nl-NL" sz="2000" dirty="0" err="1"/>
              <a:t>andere</a:t>
            </a:r>
            <a:r>
              <a:rPr lang="en-GB" altLang="nl-NL" sz="2000" dirty="0"/>
              <a:t> </a:t>
            </a:r>
            <a:r>
              <a:rPr lang="en-GB" altLang="nl-NL" sz="2000" dirty="0" err="1"/>
              <a:t>collega’s</a:t>
            </a:r>
            <a:r>
              <a:rPr lang="en-GB" altLang="nl-NL" sz="2000" dirty="0"/>
              <a:t>: </a:t>
            </a:r>
            <a:r>
              <a:rPr lang="en-GB" altLang="nl-NL" sz="2000" dirty="0" err="1"/>
              <a:t>wegens</a:t>
            </a:r>
            <a:r>
              <a:rPr lang="en-GB" altLang="nl-NL" sz="2000" dirty="0"/>
              <a:t> de </a:t>
            </a:r>
            <a:r>
              <a:rPr lang="en-GB" altLang="nl-NL" sz="2000" dirty="0" err="1"/>
              <a:t>omstandigheid</a:t>
            </a:r>
            <a:r>
              <a:rPr lang="en-GB" altLang="nl-NL" sz="2000" dirty="0"/>
              <a:t> </a:t>
            </a:r>
            <a:r>
              <a:rPr lang="en-GB" altLang="nl-NL" sz="2000" dirty="0" err="1"/>
              <a:t>dat</a:t>
            </a:r>
            <a:r>
              <a:rPr lang="en-GB" altLang="nl-NL" sz="2000" dirty="0"/>
              <a:t> de </a:t>
            </a:r>
            <a:r>
              <a:rPr lang="en-GB" altLang="nl-NL" sz="2000" dirty="0" err="1"/>
              <a:t>werknemer</a:t>
            </a:r>
            <a:r>
              <a:rPr lang="en-GB" altLang="nl-NL" sz="2000" dirty="0"/>
              <a:t> in of </a:t>
            </a:r>
            <a:r>
              <a:rPr lang="en-GB" altLang="nl-NL" sz="2000" dirty="0" err="1"/>
              <a:t>buiten</a:t>
            </a:r>
            <a:r>
              <a:rPr lang="en-GB" altLang="nl-NL" sz="2000" dirty="0"/>
              <a:t> </a:t>
            </a:r>
            <a:r>
              <a:rPr lang="en-GB" altLang="nl-NL" sz="2000" dirty="0" err="1"/>
              <a:t>rechte</a:t>
            </a:r>
            <a:r>
              <a:rPr lang="en-GB" altLang="nl-NL" sz="2000" dirty="0"/>
              <a:t> </a:t>
            </a:r>
            <a:r>
              <a:rPr lang="en-GB" altLang="nl-NL" sz="2000" dirty="0" err="1"/>
              <a:t>een</a:t>
            </a:r>
            <a:r>
              <a:rPr lang="en-GB" altLang="nl-NL" sz="2000" dirty="0"/>
              <a:t> </a:t>
            </a:r>
            <a:r>
              <a:rPr lang="en-GB" altLang="nl-NL" sz="2000" dirty="0" err="1"/>
              <a:t>beroep</a:t>
            </a:r>
            <a:r>
              <a:rPr lang="en-GB" altLang="nl-NL" sz="2000" dirty="0"/>
              <a:t> </a:t>
            </a:r>
            <a:r>
              <a:rPr lang="en-GB" altLang="nl-NL" sz="2000" dirty="0" err="1"/>
              <a:t>heeft</a:t>
            </a:r>
            <a:r>
              <a:rPr lang="en-GB" altLang="nl-NL" sz="2000" dirty="0"/>
              <a:t> </a:t>
            </a:r>
            <a:r>
              <a:rPr lang="en-GB" altLang="nl-NL" sz="2000" dirty="0" err="1"/>
              <a:t>gedaan</a:t>
            </a:r>
            <a:r>
              <a:rPr lang="en-GB" altLang="nl-NL" sz="2000" dirty="0"/>
              <a:t> op </a:t>
            </a:r>
            <a:r>
              <a:rPr lang="en-GB" altLang="nl-NL" sz="2000" dirty="0" err="1"/>
              <a:t>verbod</a:t>
            </a:r>
            <a:r>
              <a:rPr lang="en-GB" altLang="nl-NL" sz="2000" dirty="0"/>
              <a:t> </a:t>
            </a:r>
            <a:r>
              <a:rPr lang="en-GB" altLang="nl-NL" sz="2000" i="1" dirty="0"/>
              <a:t>of </a:t>
            </a:r>
            <a:r>
              <a:rPr lang="en-GB" altLang="nl-NL" sz="2000" dirty="0" err="1"/>
              <a:t>ter</a:t>
            </a:r>
            <a:r>
              <a:rPr lang="en-GB" altLang="nl-NL" sz="2000" dirty="0"/>
              <a:t> </a:t>
            </a:r>
            <a:r>
              <a:rPr lang="en-GB" altLang="nl-NL" sz="2000" dirty="0" err="1"/>
              <a:t>zake</a:t>
            </a:r>
            <a:r>
              <a:rPr lang="en-GB" altLang="nl-NL" sz="2000" dirty="0"/>
              <a:t> </a:t>
            </a:r>
            <a:r>
              <a:rPr lang="en-GB" altLang="nl-NL" sz="2000" dirty="0" err="1"/>
              <a:t>bijstand</a:t>
            </a:r>
            <a:r>
              <a:rPr lang="en-GB" altLang="nl-NL" sz="2000" dirty="0"/>
              <a:t> </a:t>
            </a:r>
            <a:r>
              <a:rPr lang="en-GB" altLang="nl-NL" sz="2000" dirty="0" err="1"/>
              <a:t>heeft</a:t>
            </a:r>
            <a:r>
              <a:rPr lang="en-GB" altLang="nl-NL" sz="2000" dirty="0"/>
              <a:t> </a:t>
            </a:r>
            <a:r>
              <a:rPr lang="en-GB" altLang="nl-NL" sz="2000" dirty="0" err="1"/>
              <a:t>verleend</a:t>
            </a:r>
            <a:endParaRPr lang="en-GB" altLang="nl-NL" sz="2000" dirty="0"/>
          </a:p>
          <a:p>
            <a:pPr>
              <a:lnSpc>
                <a:spcPct val="150000"/>
              </a:lnSpc>
            </a:pPr>
            <a:endParaRPr lang="en-GB" altLang="nl-NL" sz="2000" dirty="0"/>
          </a:p>
        </p:txBody>
      </p:sp>
      <p:sp>
        <p:nvSpPr>
          <p:cNvPr id="2" name="Tekstvak 1">
            <a:extLst>
              <a:ext uri="{FF2B5EF4-FFF2-40B4-BE49-F238E27FC236}">
                <a16:creationId xmlns:a16="http://schemas.microsoft.com/office/drawing/2014/main" id="{1E195C98-07FB-8CE3-3EC1-9C2225C12986}"/>
              </a:ext>
            </a:extLst>
          </p:cNvPr>
          <p:cNvSpPr txBox="1"/>
          <p:nvPr/>
        </p:nvSpPr>
        <p:spPr>
          <a:xfrm>
            <a:off x="0" y="980728"/>
            <a:ext cx="9144000" cy="369332"/>
          </a:xfrm>
          <a:prstGeom prst="rect">
            <a:avLst/>
          </a:prstGeom>
          <a:solidFill>
            <a:srgbClr val="CC0000"/>
          </a:solidFill>
        </p:spPr>
        <p:txBody>
          <a:bodyPr wrap="square" rtlCol="0">
            <a:spAutoFit/>
          </a:bodyPr>
          <a:lstStyle/>
          <a:p>
            <a:pPr algn="ctr"/>
            <a:r>
              <a:rPr lang="nl-NL" dirty="0">
                <a:latin typeface="Verdana" panose="020B0604030504040204" pitchFamily="34" charset="0"/>
                <a:ea typeface="Verdana" panose="020B0604030504040204" pitchFamily="34" charset="0"/>
                <a:cs typeface="Verdana" panose="020B0604030504040204" pitchFamily="34" charset="0"/>
              </a:rPr>
              <a:t>							</a:t>
            </a:r>
            <a:r>
              <a:rPr lang="nl-NL" sz="1000" dirty="0">
                <a:solidFill>
                  <a:schemeClr val="bg1"/>
                </a:solidFill>
                <a:latin typeface="Verdana" panose="020B0604030504040204" pitchFamily="34" charset="0"/>
                <a:ea typeface="Verdana" panose="020B0604030504040204" pitchFamily="34" charset="0"/>
                <a:cs typeface="Verdana" panose="020B0604030504040204" pitchFamily="34" charset="0"/>
              </a:rPr>
              <a:t>Datum 30-09-2025  |  1</a:t>
            </a:r>
          </a:p>
        </p:txBody>
      </p:sp>
    </p:spTree>
    <p:extLst>
      <p:ext uri="{BB962C8B-B14F-4D97-AF65-F5344CB8AC3E}">
        <p14:creationId xmlns:p14="http://schemas.microsoft.com/office/powerpoint/2010/main" val="37638753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F3E08-1484-0FF4-3386-9ACDAA3617C1}"/>
            </a:ext>
          </a:extLst>
        </p:cNvPr>
        <p:cNvGrpSpPr/>
        <p:nvPr/>
      </p:nvGrpSpPr>
      <p:grpSpPr>
        <a:xfrm>
          <a:off x="0" y="0"/>
          <a:ext cx="0" cy="0"/>
          <a:chOff x="0" y="0"/>
          <a:chExt cx="0" cy="0"/>
        </a:xfrm>
      </p:grpSpPr>
      <p:sp>
        <p:nvSpPr>
          <p:cNvPr id="4" name="Rectangle 15">
            <a:extLst>
              <a:ext uri="{FF2B5EF4-FFF2-40B4-BE49-F238E27FC236}">
                <a16:creationId xmlns:a16="http://schemas.microsoft.com/office/drawing/2014/main" id="{294A92B0-A8EF-9B2D-F734-70E1A6D8C279}"/>
              </a:ext>
            </a:extLst>
          </p:cNvPr>
          <p:cNvSpPr>
            <a:spLocks noGrp="1" noChangeArrowheads="1"/>
          </p:cNvSpPr>
          <p:nvPr>
            <p:ph type="sldNum" sz="quarter" idx="4"/>
          </p:nvPr>
        </p:nvSpPr>
        <p:spPr/>
        <p:txBody>
          <a:bodyPr/>
          <a:lstStyle/>
          <a:p>
            <a:fld id="{DDFAE043-570E-408C-879B-EF8E2F37C1A4}" type="slidenum">
              <a:rPr lang="nl-NL" altLang="nl-NL"/>
              <a:pPr/>
              <a:t>24</a:t>
            </a:fld>
            <a:endParaRPr lang="nl-NL" altLang="nl-NL" dirty="0"/>
          </a:p>
        </p:txBody>
      </p:sp>
      <p:sp>
        <p:nvSpPr>
          <p:cNvPr id="2050" name="Rectangle 2">
            <a:extLst>
              <a:ext uri="{FF2B5EF4-FFF2-40B4-BE49-F238E27FC236}">
                <a16:creationId xmlns:a16="http://schemas.microsoft.com/office/drawing/2014/main" id="{DEB39ADF-133A-8C96-6268-40FCF47058DC}"/>
              </a:ext>
            </a:extLst>
          </p:cNvPr>
          <p:cNvSpPr>
            <a:spLocks noGrp="1" noChangeArrowheads="1"/>
          </p:cNvSpPr>
          <p:nvPr>
            <p:ph type="ctrTitle"/>
          </p:nvPr>
        </p:nvSpPr>
        <p:spPr/>
        <p:txBody>
          <a:bodyPr/>
          <a:lstStyle/>
          <a:p>
            <a:r>
              <a:rPr lang="nl-NL" altLang="nl-NL" dirty="0"/>
              <a:t>4. Recente ontwikkelingen</a:t>
            </a:r>
            <a:endParaRPr lang="en-GB" altLang="nl-NL" dirty="0"/>
          </a:p>
        </p:txBody>
      </p:sp>
      <p:sp>
        <p:nvSpPr>
          <p:cNvPr id="2051" name="Rectangle 3">
            <a:extLst>
              <a:ext uri="{FF2B5EF4-FFF2-40B4-BE49-F238E27FC236}">
                <a16:creationId xmlns:a16="http://schemas.microsoft.com/office/drawing/2014/main" id="{5CA3C139-2AA2-0355-3DA1-826FBBEF41EC}"/>
              </a:ext>
            </a:extLst>
          </p:cNvPr>
          <p:cNvSpPr>
            <a:spLocks noGrp="1" noChangeArrowheads="1"/>
          </p:cNvSpPr>
          <p:nvPr>
            <p:ph type="subTitle" idx="1"/>
          </p:nvPr>
        </p:nvSpPr>
        <p:spPr>
          <a:xfrm>
            <a:off x="-756592" y="2366838"/>
            <a:ext cx="9793088" cy="4491162"/>
          </a:xfrm>
        </p:spPr>
        <p:txBody>
          <a:bodyPr/>
          <a:lstStyle/>
          <a:p>
            <a:pPr>
              <a:lnSpc>
                <a:spcPct val="150000"/>
              </a:lnSpc>
            </a:pPr>
            <a:endParaRPr lang="en-GB" altLang="nl-NL" sz="2000" dirty="0"/>
          </a:p>
          <a:p>
            <a:pPr>
              <a:lnSpc>
                <a:spcPct val="150000"/>
              </a:lnSpc>
            </a:pPr>
            <a:r>
              <a:rPr lang="en-GB" altLang="nl-NL" sz="2000" dirty="0"/>
              <a:t> </a:t>
            </a:r>
          </a:p>
          <a:p>
            <a:pPr>
              <a:lnSpc>
                <a:spcPct val="150000"/>
              </a:lnSpc>
            </a:pPr>
            <a:endParaRPr lang="en-GB" altLang="nl-NL" sz="2000" dirty="0"/>
          </a:p>
        </p:txBody>
      </p:sp>
      <p:sp>
        <p:nvSpPr>
          <p:cNvPr id="2" name="Tekstvak 1">
            <a:extLst>
              <a:ext uri="{FF2B5EF4-FFF2-40B4-BE49-F238E27FC236}">
                <a16:creationId xmlns:a16="http://schemas.microsoft.com/office/drawing/2014/main" id="{05179E83-FF93-8143-3A3C-079510ED3E5A}"/>
              </a:ext>
            </a:extLst>
          </p:cNvPr>
          <p:cNvSpPr txBox="1"/>
          <p:nvPr/>
        </p:nvSpPr>
        <p:spPr>
          <a:xfrm>
            <a:off x="0" y="980728"/>
            <a:ext cx="9144000" cy="369332"/>
          </a:xfrm>
          <a:prstGeom prst="rect">
            <a:avLst/>
          </a:prstGeom>
          <a:solidFill>
            <a:srgbClr val="CC0000"/>
          </a:solidFill>
        </p:spPr>
        <p:txBody>
          <a:bodyPr wrap="square" rtlCol="0">
            <a:spAutoFit/>
          </a:bodyPr>
          <a:lstStyle/>
          <a:p>
            <a:pPr algn="ctr"/>
            <a:r>
              <a:rPr lang="nl-NL" dirty="0">
                <a:latin typeface="Verdana" panose="020B0604030504040204" pitchFamily="34" charset="0"/>
                <a:ea typeface="Verdana" panose="020B0604030504040204" pitchFamily="34" charset="0"/>
                <a:cs typeface="Verdana" panose="020B0604030504040204" pitchFamily="34" charset="0"/>
              </a:rPr>
              <a:t>							</a:t>
            </a:r>
            <a:r>
              <a:rPr lang="nl-NL" sz="1000" dirty="0">
                <a:solidFill>
                  <a:schemeClr val="bg1"/>
                </a:solidFill>
                <a:latin typeface="Verdana" panose="020B0604030504040204" pitchFamily="34" charset="0"/>
                <a:ea typeface="Verdana" panose="020B0604030504040204" pitchFamily="34" charset="0"/>
                <a:cs typeface="Verdana" panose="020B0604030504040204" pitchFamily="34" charset="0"/>
              </a:rPr>
              <a:t>Datum 30-09-2025  |  1</a:t>
            </a:r>
          </a:p>
        </p:txBody>
      </p:sp>
      <p:pic>
        <p:nvPicPr>
          <p:cNvPr id="5" name="Afbeelding 4" descr="Afbeelding met kleding, persoon, microfoon, Menselijk gezicht&#10;&#10;Door AI gegenereerde inhoud is mogelijk onjuist.">
            <a:extLst>
              <a:ext uri="{FF2B5EF4-FFF2-40B4-BE49-F238E27FC236}">
                <a16:creationId xmlns:a16="http://schemas.microsoft.com/office/drawing/2014/main" id="{F4A767AD-D286-3960-3B45-79C3705AF1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84636"/>
            <a:ext cx="4106018" cy="2292016"/>
          </a:xfrm>
          <a:prstGeom prst="rect">
            <a:avLst/>
          </a:prstGeom>
        </p:spPr>
      </p:pic>
      <p:pic>
        <p:nvPicPr>
          <p:cNvPr id="7" name="Afbeelding 6" descr="Afbeelding met Menselijk gezicht, persoon, kleding, muur&#10;&#10;Door AI gegenereerde inhoud is mogelijk onjuist.">
            <a:extLst>
              <a:ext uri="{FF2B5EF4-FFF2-40B4-BE49-F238E27FC236}">
                <a16:creationId xmlns:a16="http://schemas.microsoft.com/office/drawing/2014/main" id="{0C253CE9-D6C9-140D-40E6-C736DC3790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7904" y="2433925"/>
            <a:ext cx="5652543" cy="3766890"/>
          </a:xfrm>
          <a:prstGeom prst="rect">
            <a:avLst/>
          </a:prstGeom>
        </p:spPr>
      </p:pic>
      <p:pic>
        <p:nvPicPr>
          <p:cNvPr id="8" name="Afbeelding 7" descr="Afbeelding met stoel, rood, overdekt, nachtclub&#10;&#10;Automatisch gegenereerde beschrijving">
            <a:extLst>
              <a:ext uri="{FF2B5EF4-FFF2-40B4-BE49-F238E27FC236}">
                <a16:creationId xmlns:a16="http://schemas.microsoft.com/office/drawing/2014/main" id="{B8811030-C0B2-B82C-7D8F-D58CCAF44A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528" y="4644315"/>
            <a:ext cx="2790428" cy="2098229"/>
          </a:xfrm>
          <a:prstGeom prst="rect">
            <a:avLst/>
          </a:prstGeom>
        </p:spPr>
      </p:pic>
    </p:spTree>
    <p:extLst>
      <p:ext uri="{BB962C8B-B14F-4D97-AF65-F5344CB8AC3E}">
        <p14:creationId xmlns:p14="http://schemas.microsoft.com/office/powerpoint/2010/main" val="35343836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FD9BA-FB3B-4EDD-36A0-D3215AA430A9}"/>
            </a:ext>
          </a:extLst>
        </p:cNvPr>
        <p:cNvGrpSpPr/>
        <p:nvPr/>
      </p:nvGrpSpPr>
      <p:grpSpPr>
        <a:xfrm>
          <a:off x="0" y="0"/>
          <a:ext cx="0" cy="0"/>
          <a:chOff x="0" y="0"/>
          <a:chExt cx="0" cy="0"/>
        </a:xfrm>
      </p:grpSpPr>
      <p:sp>
        <p:nvSpPr>
          <p:cNvPr id="4" name="Rectangle 15">
            <a:extLst>
              <a:ext uri="{FF2B5EF4-FFF2-40B4-BE49-F238E27FC236}">
                <a16:creationId xmlns:a16="http://schemas.microsoft.com/office/drawing/2014/main" id="{EC4E8B8E-C29D-3087-43A4-00576D93E62B}"/>
              </a:ext>
            </a:extLst>
          </p:cNvPr>
          <p:cNvSpPr>
            <a:spLocks noGrp="1" noChangeArrowheads="1"/>
          </p:cNvSpPr>
          <p:nvPr>
            <p:ph type="sldNum" sz="quarter" idx="4"/>
          </p:nvPr>
        </p:nvSpPr>
        <p:spPr/>
        <p:txBody>
          <a:bodyPr/>
          <a:lstStyle/>
          <a:p>
            <a:fld id="{DDFAE043-570E-408C-879B-EF8E2F37C1A4}" type="slidenum">
              <a:rPr lang="nl-NL" altLang="nl-NL"/>
              <a:pPr/>
              <a:t>25</a:t>
            </a:fld>
            <a:endParaRPr lang="nl-NL" altLang="nl-NL" dirty="0"/>
          </a:p>
        </p:txBody>
      </p:sp>
      <p:sp>
        <p:nvSpPr>
          <p:cNvPr id="2050" name="Rectangle 2">
            <a:extLst>
              <a:ext uri="{FF2B5EF4-FFF2-40B4-BE49-F238E27FC236}">
                <a16:creationId xmlns:a16="http://schemas.microsoft.com/office/drawing/2014/main" id="{F89F3E33-63C9-AC90-7E24-C17DC39445F5}"/>
              </a:ext>
            </a:extLst>
          </p:cNvPr>
          <p:cNvSpPr>
            <a:spLocks noGrp="1" noChangeArrowheads="1"/>
          </p:cNvSpPr>
          <p:nvPr>
            <p:ph type="ctrTitle"/>
          </p:nvPr>
        </p:nvSpPr>
        <p:spPr/>
        <p:txBody>
          <a:bodyPr/>
          <a:lstStyle/>
          <a:p>
            <a:r>
              <a:rPr lang="nl-NL" altLang="nl-NL" dirty="0"/>
              <a:t>4. Recente ontwikkelingen</a:t>
            </a:r>
            <a:endParaRPr lang="en-GB" altLang="nl-NL" dirty="0"/>
          </a:p>
        </p:txBody>
      </p:sp>
      <p:sp>
        <p:nvSpPr>
          <p:cNvPr id="2051" name="Rectangle 3">
            <a:extLst>
              <a:ext uri="{FF2B5EF4-FFF2-40B4-BE49-F238E27FC236}">
                <a16:creationId xmlns:a16="http://schemas.microsoft.com/office/drawing/2014/main" id="{42716CD4-5648-8D9C-BA9F-AFAEBFE5344F}"/>
              </a:ext>
            </a:extLst>
          </p:cNvPr>
          <p:cNvSpPr>
            <a:spLocks noGrp="1" noChangeArrowheads="1"/>
          </p:cNvSpPr>
          <p:nvPr>
            <p:ph type="subTitle" idx="1"/>
          </p:nvPr>
        </p:nvSpPr>
        <p:spPr>
          <a:xfrm>
            <a:off x="-756592" y="2366838"/>
            <a:ext cx="9793088" cy="4491162"/>
          </a:xfrm>
        </p:spPr>
        <p:txBody>
          <a:bodyPr/>
          <a:lstStyle/>
          <a:p>
            <a:pPr>
              <a:lnSpc>
                <a:spcPct val="150000"/>
              </a:lnSpc>
            </a:pPr>
            <a:endParaRPr lang="en-GB" altLang="nl-NL" sz="2000" dirty="0"/>
          </a:p>
          <a:p>
            <a:pPr>
              <a:lnSpc>
                <a:spcPct val="150000"/>
              </a:lnSpc>
            </a:pPr>
            <a:r>
              <a:rPr lang="en-GB" altLang="nl-NL" sz="2000" dirty="0"/>
              <a:t> </a:t>
            </a:r>
          </a:p>
          <a:p>
            <a:pPr>
              <a:lnSpc>
                <a:spcPct val="150000"/>
              </a:lnSpc>
            </a:pPr>
            <a:endParaRPr lang="en-GB" altLang="nl-NL" sz="2000" dirty="0"/>
          </a:p>
        </p:txBody>
      </p:sp>
      <p:sp>
        <p:nvSpPr>
          <p:cNvPr id="2" name="Tekstvak 1">
            <a:extLst>
              <a:ext uri="{FF2B5EF4-FFF2-40B4-BE49-F238E27FC236}">
                <a16:creationId xmlns:a16="http://schemas.microsoft.com/office/drawing/2014/main" id="{7A03BC07-0E80-8189-22EC-D136C5FB4635}"/>
              </a:ext>
            </a:extLst>
          </p:cNvPr>
          <p:cNvSpPr txBox="1"/>
          <p:nvPr/>
        </p:nvSpPr>
        <p:spPr>
          <a:xfrm>
            <a:off x="0" y="980728"/>
            <a:ext cx="9144000" cy="369332"/>
          </a:xfrm>
          <a:prstGeom prst="rect">
            <a:avLst/>
          </a:prstGeom>
          <a:solidFill>
            <a:srgbClr val="CC0000"/>
          </a:solidFill>
        </p:spPr>
        <p:txBody>
          <a:bodyPr wrap="square" rtlCol="0">
            <a:spAutoFit/>
          </a:bodyPr>
          <a:lstStyle/>
          <a:p>
            <a:pPr algn="ctr"/>
            <a:r>
              <a:rPr lang="nl-NL" dirty="0">
                <a:latin typeface="Verdana" panose="020B0604030504040204" pitchFamily="34" charset="0"/>
                <a:ea typeface="Verdana" panose="020B0604030504040204" pitchFamily="34" charset="0"/>
                <a:cs typeface="Verdana" panose="020B0604030504040204" pitchFamily="34" charset="0"/>
              </a:rPr>
              <a:t>							</a:t>
            </a:r>
            <a:r>
              <a:rPr lang="nl-NL" sz="1000" dirty="0">
                <a:solidFill>
                  <a:schemeClr val="bg1"/>
                </a:solidFill>
                <a:latin typeface="Verdana" panose="020B0604030504040204" pitchFamily="34" charset="0"/>
                <a:ea typeface="Verdana" panose="020B0604030504040204" pitchFamily="34" charset="0"/>
                <a:cs typeface="Verdana" panose="020B0604030504040204" pitchFamily="34" charset="0"/>
              </a:rPr>
              <a:t>Datum 30-09-2025  |  1</a:t>
            </a:r>
          </a:p>
        </p:txBody>
      </p:sp>
      <p:pic>
        <p:nvPicPr>
          <p:cNvPr id="6" name="Afbeelding 5" descr="Afbeelding met tekst, schermopname, Lettertype, grafische vormgeving&#10;&#10;Door AI gegenereerde inhoud is mogelijk onjuist.">
            <a:extLst>
              <a:ext uri="{FF2B5EF4-FFF2-40B4-BE49-F238E27FC236}">
                <a16:creationId xmlns:a16="http://schemas.microsoft.com/office/drawing/2014/main" id="{0A22E965-5F63-F81B-8155-2422895469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204" y="1327772"/>
            <a:ext cx="7772400" cy="5498559"/>
          </a:xfrm>
          <a:prstGeom prst="rect">
            <a:avLst/>
          </a:prstGeom>
        </p:spPr>
      </p:pic>
    </p:spTree>
    <p:extLst>
      <p:ext uri="{BB962C8B-B14F-4D97-AF65-F5344CB8AC3E}">
        <p14:creationId xmlns:p14="http://schemas.microsoft.com/office/powerpoint/2010/main" val="6600146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7EED1-DF48-5129-7616-79D234514968}"/>
            </a:ext>
          </a:extLst>
        </p:cNvPr>
        <p:cNvGrpSpPr/>
        <p:nvPr/>
      </p:nvGrpSpPr>
      <p:grpSpPr>
        <a:xfrm>
          <a:off x="0" y="0"/>
          <a:ext cx="0" cy="0"/>
          <a:chOff x="0" y="0"/>
          <a:chExt cx="0" cy="0"/>
        </a:xfrm>
      </p:grpSpPr>
      <p:sp>
        <p:nvSpPr>
          <p:cNvPr id="4" name="Rectangle 15">
            <a:extLst>
              <a:ext uri="{FF2B5EF4-FFF2-40B4-BE49-F238E27FC236}">
                <a16:creationId xmlns:a16="http://schemas.microsoft.com/office/drawing/2014/main" id="{8F0A080A-298E-0221-F46A-0AD8D45E2531}"/>
              </a:ext>
            </a:extLst>
          </p:cNvPr>
          <p:cNvSpPr>
            <a:spLocks noGrp="1" noChangeArrowheads="1"/>
          </p:cNvSpPr>
          <p:nvPr>
            <p:ph type="sldNum" sz="quarter" idx="4"/>
          </p:nvPr>
        </p:nvSpPr>
        <p:spPr/>
        <p:txBody>
          <a:bodyPr/>
          <a:lstStyle/>
          <a:p>
            <a:fld id="{DDFAE043-570E-408C-879B-EF8E2F37C1A4}" type="slidenum">
              <a:rPr lang="nl-NL" altLang="nl-NL"/>
              <a:pPr/>
              <a:t>26</a:t>
            </a:fld>
            <a:endParaRPr lang="nl-NL" altLang="nl-NL" dirty="0"/>
          </a:p>
        </p:txBody>
      </p:sp>
      <p:sp>
        <p:nvSpPr>
          <p:cNvPr id="2051" name="Rectangle 3">
            <a:extLst>
              <a:ext uri="{FF2B5EF4-FFF2-40B4-BE49-F238E27FC236}">
                <a16:creationId xmlns:a16="http://schemas.microsoft.com/office/drawing/2014/main" id="{5B9E4924-AB68-BEC8-6951-F1EEA0FEA204}"/>
              </a:ext>
            </a:extLst>
          </p:cNvPr>
          <p:cNvSpPr>
            <a:spLocks noGrp="1" noChangeArrowheads="1"/>
          </p:cNvSpPr>
          <p:nvPr>
            <p:ph type="subTitle" idx="1"/>
          </p:nvPr>
        </p:nvSpPr>
        <p:spPr>
          <a:xfrm>
            <a:off x="-756592" y="2366838"/>
            <a:ext cx="9793088" cy="4491162"/>
          </a:xfrm>
        </p:spPr>
        <p:txBody>
          <a:bodyPr/>
          <a:lstStyle/>
          <a:p>
            <a:pPr>
              <a:lnSpc>
                <a:spcPct val="150000"/>
              </a:lnSpc>
            </a:pPr>
            <a:endParaRPr lang="en-GB" altLang="nl-NL" sz="2000" dirty="0"/>
          </a:p>
          <a:p>
            <a:pPr>
              <a:lnSpc>
                <a:spcPct val="150000"/>
              </a:lnSpc>
            </a:pPr>
            <a:r>
              <a:rPr lang="en-GB" altLang="nl-NL" sz="2000" dirty="0"/>
              <a:t> </a:t>
            </a:r>
          </a:p>
          <a:p>
            <a:pPr>
              <a:lnSpc>
                <a:spcPct val="150000"/>
              </a:lnSpc>
            </a:pPr>
            <a:endParaRPr lang="en-GB" altLang="nl-NL" sz="2000" dirty="0"/>
          </a:p>
        </p:txBody>
      </p:sp>
      <p:sp>
        <p:nvSpPr>
          <p:cNvPr id="2" name="Tekstvak 1">
            <a:extLst>
              <a:ext uri="{FF2B5EF4-FFF2-40B4-BE49-F238E27FC236}">
                <a16:creationId xmlns:a16="http://schemas.microsoft.com/office/drawing/2014/main" id="{6AD7C412-5B3A-F603-075E-BAFD233B47DD}"/>
              </a:ext>
            </a:extLst>
          </p:cNvPr>
          <p:cNvSpPr txBox="1"/>
          <p:nvPr/>
        </p:nvSpPr>
        <p:spPr>
          <a:xfrm>
            <a:off x="0" y="980728"/>
            <a:ext cx="9144000" cy="369332"/>
          </a:xfrm>
          <a:prstGeom prst="rect">
            <a:avLst/>
          </a:prstGeom>
          <a:solidFill>
            <a:srgbClr val="CC0000"/>
          </a:solidFill>
        </p:spPr>
        <p:txBody>
          <a:bodyPr wrap="square" rtlCol="0">
            <a:spAutoFit/>
          </a:bodyPr>
          <a:lstStyle/>
          <a:p>
            <a:pPr algn="ctr"/>
            <a:r>
              <a:rPr lang="nl-NL" dirty="0">
                <a:latin typeface="Verdana" panose="020B0604030504040204" pitchFamily="34" charset="0"/>
                <a:ea typeface="Verdana" panose="020B0604030504040204" pitchFamily="34" charset="0"/>
                <a:cs typeface="Verdana" panose="020B0604030504040204" pitchFamily="34" charset="0"/>
              </a:rPr>
              <a:t>							</a:t>
            </a:r>
            <a:r>
              <a:rPr lang="nl-NL" sz="1000" dirty="0">
                <a:solidFill>
                  <a:schemeClr val="bg1"/>
                </a:solidFill>
                <a:latin typeface="Verdana" panose="020B0604030504040204" pitchFamily="34" charset="0"/>
                <a:ea typeface="Verdana" panose="020B0604030504040204" pitchFamily="34" charset="0"/>
                <a:cs typeface="Verdana" panose="020B0604030504040204" pitchFamily="34" charset="0"/>
              </a:rPr>
              <a:t>Datum 30-09-2025  |  1</a:t>
            </a:r>
          </a:p>
        </p:txBody>
      </p:sp>
      <p:sp>
        <p:nvSpPr>
          <p:cNvPr id="7" name="Titel 6">
            <a:extLst>
              <a:ext uri="{FF2B5EF4-FFF2-40B4-BE49-F238E27FC236}">
                <a16:creationId xmlns:a16="http://schemas.microsoft.com/office/drawing/2014/main" id="{47EBCA26-9DA7-4927-F3F8-B2705149F1F1}"/>
              </a:ext>
            </a:extLst>
          </p:cNvPr>
          <p:cNvSpPr>
            <a:spLocks noGrp="1"/>
          </p:cNvSpPr>
          <p:nvPr>
            <p:ph type="ctrTitle"/>
          </p:nvPr>
        </p:nvSpPr>
        <p:spPr/>
        <p:txBody>
          <a:bodyPr/>
          <a:lstStyle/>
          <a:p>
            <a:endParaRPr lang="nl-NL" dirty="0"/>
          </a:p>
        </p:txBody>
      </p:sp>
      <p:pic>
        <p:nvPicPr>
          <p:cNvPr id="11" name="Afbeelding 10">
            <a:extLst>
              <a:ext uri="{FF2B5EF4-FFF2-40B4-BE49-F238E27FC236}">
                <a16:creationId xmlns:a16="http://schemas.microsoft.com/office/drawing/2014/main" id="{12C9C3AC-1999-BD9D-9E40-2499E1D62D54}"/>
              </a:ext>
            </a:extLst>
          </p:cNvPr>
          <p:cNvPicPr>
            <a:picLocks noChangeAspect="1"/>
          </p:cNvPicPr>
          <p:nvPr/>
        </p:nvPicPr>
        <p:blipFill>
          <a:blip r:embed="rId3"/>
          <a:stretch>
            <a:fillRect/>
          </a:stretch>
        </p:blipFill>
        <p:spPr>
          <a:xfrm>
            <a:off x="2148894" y="0"/>
            <a:ext cx="4846211" cy="6858000"/>
          </a:xfrm>
          <a:prstGeom prst="rect">
            <a:avLst/>
          </a:prstGeom>
        </p:spPr>
      </p:pic>
      <p:pic>
        <p:nvPicPr>
          <p:cNvPr id="5" name="Afbeelding 4">
            <a:extLst>
              <a:ext uri="{FF2B5EF4-FFF2-40B4-BE49-F238E27FC236}">
                <a16:creationId xmlns:a16="http://schemas.microsoft.com/office/drawing/2014/main" id="{FDB99C6B-CD23-F383-6FEC-B8BF6B0BB260}"/>
              </a:ext>
            </a:extLst>
          </p:cNvPr>
          <p:cNvPicPr>
            <a:picLocks noChangeAspect="1"/>
          </p:cNvPicPr>
          <p:nvPr/>
        </p:nvPicPr>
        <p:blipFill>
          <a:blip r:embed="rId4"/>
          <a:stretch>
            <a:fillRect/>
          </a:stretch>
        </p:blipFill>
        <p:spPr>
          <a:xfrm>
            <a:off x="560942" y="-1353834"/>
            <a:ext cx="8260742" cy="11689993"/>
          </a:xfrm>
          <a:prstGeom prst="rect">
            <a:avLst/>
          </a:prstGeom>
          <a:solidFill>
            <a:schemeClr val="bg1"/>
          </a:solidFill>
        </p:spPr>
      </p:pic>
      <p:sp>
        <p:nvSpPr>
          <p:cNvPr id="8" name="Ovaal 7">
            <a:extLst>
              <a:ext uri="{FF2B5EF4-FFF2-40B4-BE49-F238E27FC236}">
                <a16:creationId xmlns:a16="http://schemas.microsoft.com/office/drawing/2014/main" id="{E1604611-34FB-F0E7-F656-FCC49A53FD5F}"/>
              </a:ext>
            </a:extLst>
          </p:cNvPr>
          <p:cNvSpPr/>
          <p:nvPr/>
        </p:nvSpPr>
        <p:spPr>
          <a:xfrm>
            <a:off x="4313410" y="1146133"/>
            <a:ext cx="3096344" cy="1424632"/>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Ovaal 8">
            <a:extLst>
              <a:ext uri="{FF2B5EF4-FFF2-40B4-BE49-F238E27FC236}">
                <a16:creationId xmlns:a16="http://schemas.microsoft.com/office/drawing/2014/main" id="{13F56176-CC88-1411-7694-185369551C75}"/>
              </a:ext>
            </a:extLst>
          </p:cNvPr>
          <p:cNvSpPr/>
          <p:nvPr/>
        </p:nvSpPr>
        <p:spPr>
          <a:xfrm>
            <a:off x="4499386" y="3103057"/>
            <a:ext cx="3096344" cy="1424632"/>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Ovaal 9">
            <a:extLst>
              <a:ext uri="{FF2B5EF4-FFF2-40B4-BE49-F238E27FC236}">
                <a16:creationId xmlns:a16="http://schemas.microsoft.com/office/drawing/2014/main" id="{F79DFCAE-F39E-AD29-DBC1-8ADC44AA2C21}"/>
              </a:ext>
            </a:extLst>
          </p:cNvPr>
          <p:cNvSpPr/>
          <p:nvPr/>
        </p:nvSpPr>
        <p:spPr>
          <a:xfrm>
            <a:off x="1628771" y="3403410"/>
            <a:ext cx="3096344" cy="1424632"/>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649532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7B93A-71CD-CC1D-66AA-1C1F32183276}"/>
            </a:ext>
          </a:extLst>
        </p:cNvPr>
        <p:cNvGrpSpPr/>
        <p:nvPr/>
      </p:nvGrpSpPr>
      <p:grpSpPr>
        <a:xfrm>
          <a:off x="0" y="0"/>
          <a:ext cx="0" cy="0"/>
          <a:chOff x="0" y="0"/>
          <a:chExt cx="0" cy="0"/>
        </a:xfrm>
      </p:grpSpPr>
      <p:sp>
        <p:nvSpPr>
          <p:cNvPr id="4" name="Rectangle 15">
            <a:extLst>
              <a:ext uri="{FF2B5EF4-FFF2-40B4-BE49-F238E27FC236}">
                <a16:creationId xmlns:a16="http://schemas.microsoft.com/office/drawing/2014/main" id="{18CF416B-2417-7D5D-EEFF-572594C2C7CF}"/>
              </a:ext>
            </a:extLst>
          </p:cNvPr>
          <p:cNvSpPr>
            <a:spLocks noGrp="1" noChangeArrowheads="1"/>
          </p:cNvSpPr>
          <p:nvPr>
            <p:ph type="sldNum" sz="quarter" idx="4"/>
          </p:nvPr>
        </p:nvSpPr>
        <p:spPr/>
        <p:txBody>
          <a:bodyPr/>
          <a:lstStyle/>
          <a:p>
            <a:fld id="{DDFAE043-570E-408C-879B-EF8E2F37C1A4}" type="slidenum">
              <a:rPr lang="nl-NL" altLang="nl-NL"/>
              <a:pPr/>
              <a:t>27</a:t>
            </a:fld>
            <a:endParaRPr lang="nl-NL" altLang="nl-NL" dirty="0"/>
          </a:p>
        </p:txBody>
      </p:sp>
      <p:sp>
        <p:nvSpPr>
          <p:cNvPr id="2051" name="Rectangle 3">
            <a:extLst>
              <a:ext uri="{FF2B5EF4-FFF2-40B4-BE49-F238E27FC236}">
                <a16:creationId xmlns:a16="http://schemas.microsoft.com/office/drawing/2014/main" id="{AD930ED4-CF4B-EC12-419D-1D1297954DFC}"/>
              </a:ext>
            </a:extLst>
          </p:cNvPr>
          <p:cNvSpPr>
            <a:spLocks noGrp="1" noChangeArrowheads="1"/>
          </p:cNvSpPr>
          <p:nvPr>
            <p:ph type="subTitle" idx="1"/>
          </p:nvPr>
        </p:nvSpPr>
        <p:spPr>
          <a:xfrm>
            <a:off x="-756592" y="2366838"/>
            <a:ext cx="9793088" cy="4491162"/>
          </a:xfrm>
        </p:spPr>
        <p:txBody>
          <a:bodyPr/>
          <a:lstStyle/>
          <a:p>
            <a:pPr>
              <a:lnSpc>
                <a:spcPct val="150000"/>
              </a:lnSpc>
            </a:pPr>
            <a:endParaRPr lang="en-GB" altLang="nl-NL" sz="2000" dirty="0"/>
          </a:p>
          <a:p>
            <a:pPr>
              <a:lnSpc>
                <a:spcPct val="150000"/>
              </a:lnSpc>
            </a:pPr>
            <a:r>
              <a:rPr lang="en-GB" altLang="nl-NL" sz="2000" dirty="0"/>
              <a:t> </a:t>
            </a:r>
          </a:p>
          <a:p>
            <a:pPr>
              <a:lnSpc>
                <a:spcPct val="150000"/>
              </a:lnSpc>
            </a:pPr>
            <a:endParaRPr lang="en-GB" altLang="nl-NL" sz="2000" dirty="0"/>
          </a:p>
        </p:txBody>
      </p:sp>
      <p:sp>
        <p:nvSpPr>
          <p:cNvPr id="2" name="Tekstvak 1">
            <a:extLst>
              <a:ext uri="{FF2B5EF4-FFF2-40B4-BE49-F238E27FC236}">
                <a16:creationId xmlns:a16="http://schemas.microsoft.com/office/drawing/2014/main" id="{C94F86F0-8C3D-E3BF-2A02-61877E2098B7}"/>
              </a:ext>
            </a:extLst>
          </p:cNvPr>
          <p:cNvSpPr txBox="1"/>
          <p:nvPr/>
        </p:nvSpPr>
        <p:spPr>
          <a:xfrm>
            <a:off x="0" y="980728"/>
            <a:ext cx="9144000" cy="369332"/>
          </a:xfrm>
          <a:prstGeom prst="rect">
            <a:avLst/>
          </a:prstGeom>
          <a:solidFill>
            <a:srgbClr val="CC0000"/>
          </a:solidFill>
        </p:spPr>
        <p:txBody>
          <a:bodyPr wrap="square" rtlCol="0">
            <a:spAutoFit/>
          </a:bodyPr>
          <a:lstStyle/>
          <a:p>
            <a:pPr algn="ctr"/>
            <a:r>
              <a:rPr lang="nl-NL" dirty="0">
                <a:latin typeface="Verdana" panose="020B0604030504040204" pitchFamily="34" charset="0"/>
                <a:ea typeface="Verdana" panose="020B0604030504040204" pitchFamily="34" charset="0"/>
                <a:cs typeface="Verdana" panose="020B0604030504040204" pitchFamily="34" charset="0"/>
              </a:rPr>
              <a:t>							</a:t>
            </a:r>
            <a:r>
              <a:rPr lang="nl-NL" sz="1000" dirty="0">
                <a:solidFill>
                  <a:schemeClr val="bg1"/>
                </a:solidFill>
                <a:latin typeface="Verdana" panose="020B0604030504040204" pitchFamily="34" charset="0"/>
                <a:ea typeface="Verdana" panose="020B0604030504040204" pitchFamily="34" charset="0"/>
                <a:cs typeface="Verdana" panose="020B0604030504040204" pitchFamily="34" charset="0"/>
              </a:rPr>
              <a:t>Datum 30-09-2025  |  1</a:t>
            </a:r>
          </a:p>
        </p:txBody>
      </p:sp>
      <p:sp>
        <p:nvSpPr>
          <p:cNvPr id="7" name="Titel 6">
            <a:extLst>
              <a:ext uri="{FF2B5EF4-FFF2-40B4-BE49-F238E27FC236}">
                <a16:creationId xmlns:a16="http://schemas.microsoft.com/office/drawing/2014/main" id="{5C461AFE-5229-AD9E-9636-3DB27D5A9A27}"/>
              </a:ext>
            </a:extLst>
          </p:cNvPr>
          <p:cNvSpPr>
            <a:spLocks noGrp="1"/>
          </p:cNvSpPr>
          <p:nvPr>
            <p:ph type="ctrTitle"/>
          </p:nvPr>
        </p:nvSpPr>
        <p:spPr/>
        <p:txBody>
          <a:bodyPr/>
          <a:lstStyle/>
          <a:p>
            <a:endParaRPr lang="nl-NL" dirty="0"/>
          </a:p>
        </p:txBody>
      </p:sp>
      <p:pic>
        <p:nvPicPr>
          <p:cNvPr id="5" name="Afbeelding 4" descr="Afbeelding met tekst, Lettertype, schermopname, ontwerp&#10;&#10;Door AI gegenereerde inhoud is mogelijk onjuist.">
            <a:extLst>
              <a:ext uri="{FF2B5EF4-FFF2-40B4-BE49-F238E27FC236}">
                <a16:creationId xmlns:a16="http://schemas.microsoft.com/office/drawing/2014/main" id="{CC11ACC0-0F7C-2A81-9A57-8CDEADADF6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765" y="1416349"/>
            <a:ext cx="9351765" cy="4381500"/>
          </a:xfrm>
          <a:prstGeom prst="rect">
            <a:avLst/>
          </a:prstGeom>
        </p:spPr>
      </p:pic>
    </p:spTree>
    <p:extLst>
      <p:ext uri="{BB962C8B-B14F-4D97-AF65-F5344CB8AC3E}">
        <p14:creationId xmlns:p14="http://schemas.microsoft.com/office/powerpoint/2010/main" val="30807989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A769A6-449E-B2D0-AA97-0F9509B9D925}"/>
            </a:ext>
          </a:extLst>
        </p:cNvPr>
        <p:cNvGrpSpPr/>
        <p:nvPr/>
      </p:nvGrpSpPr>
      <p:grpSpPr>
        <a:xfrm>
          <a:off x="0" y="0"/>
          <a:ext cx="0" cy="0"/>
          <a:chOff x="0" y="0"/>
          <a:chExt cx="0" cy="0"/>
        </a:xfrm>
      </p:grpSpPr>
      <p:sp>
        <p:nvSpPr>
          <p:cNvPr id="4" name="Rectangle 15">
            <a:extLst>
              <a:ext uri="{FF2B5EF4-FFF2-40B4-BE49-F238E27FC236}">
                <a16:creationId xmlns:a16="http://schemas.microsoft.com/office/drawing/2014/main" id="{A0C7CA08-8508-CA6F-B2CE-56D01F394F78}"/>
              </a:ext>
            </a:extLst>
          </p:cNvPr>
          <p:cNvSpPr>
            <a:spLocks noGrp="1" noChangeArrowheads="1"/>
          </p:cNvSpPr>
          <p:nvPr>
            <p:ph type="sldNum" sz="quarter" idx="4"/>
          </p:nvPr>
        </p:nvSpPr>
        <p:spPr/>
        <p:txBody>
          <a:bodyPr/>
          <a:lstStyle/>
          <a:p>
            <a:fld id="{DDFAE043-570E-408C-879B-EF8E2F37C1A4}" type="slidenum">
              <a:rPr lang="nl-NL" altLang="nl-NL"/>
              <a:pPr/>
              <a:t>28</a:t>
            </a:fld>
            <a:endParaRPr lang="nl-NL" altLang="nl-NL" dirty="0"/>
          </a:p>
        </p:txBody>
      </p:sp>
      <p:sp>
        <p:nvSpPr>
          <p:cNvPr id="2051" name="Rectangle 3">
            <a:extLst>
              <a:ext uri="{FF2B5EF4-FFF2-40B4-BE49-F238E27FC236}">
                <a16:creationId xmlns:a16="http://schemas.microsoft.com/office/drawing/2014/main" id="{837923FE-F7F3-C94F-B8A5-4883C109D392}"/>
              </a:ext>
            </a:extLst>
          </p:cNvPr>
          <p:cNvSpPr>
            <a:spLocks noGrp="1" noChangeArrowheads="1"/>
          </p:cNvSpPr>
          <p:nvPr>
            <p:ph type="subTitle" idx="1"/>
          </p:nvPr>
        </p:nvSpPr>
        <p:spPr>
          <a:xfrm>
            <a:off x="-756592" y="2366838"/>
            <a:ext cx="9793088" cy="4491162"/>
          </a:xfrm>
        </p:spPr>
        <p:txBody>
          <a:bodyPr/>
          <a:lstStyle/>
          <a:p>
            <a:pPr>
              <a:lnSpc>
                <a:spcPct val="150000"/>
              </a:lnSpc>
            </a:pPr>
            <a:endParaRPr lang="en-GB" altLang="nl-NL" sz="2000" dirty="0"/>
          </a:p>
          <a:p>
            <a:pPr>
              <a:lnSpc>
                <a:spcPct val="150000"/>
              </a:lnSpc>
            </a:pPr>
            <a:r>
              <a:rPr lang="en-GB" altLang="nl-NL" sz="2000" dirty="0"/>
              <a:t> </a:t>
            </a:r>
          </a:p>
          <a:p>
            <a:pPr>
              <a:lnSpc>
                <a:spcPct val="150000"/>
              </a:lnSpc>
            </a:pPr>
            <a:endParaRPr lang="en-GB" altLang="nl-NL" sz="2000" dirty="0"/>
          </a:p>
        </p:txBody>
      </p:sp>
      <p:sp>
        <p:nvSpPr>
          <p:cNvPr id="2" name="Tekstvak 1">
            <a:extLst>
              <a:ext uri="{FF2B5EF4-FFF2-40B4-BE49-F238E27FC236}">
                <a16:creationId xmlns:a16="http://schemas.microsoft.com/office/drawing/2014/main" id="{8553AF5F-27C2-B8F0-E84B-3DB1CA43925A}"/>
              </a:ext>
            </a:extLst>
          </p:cNvPr>
          <p:cNvSpPr txBox="1"/>
          <p:nvPr/>
        </p:nvSpPr>
        <p:spPr>
          <a:xfrm>
            <a:off x="0" y="980728"/>
            <a:ext cx="9144000" cy="369332"/>
          </a:xfrm>
          <a:prstGeom prst="rect">
            <a:avLst/>
          </a:prstGeom>
          <a:solidFill>
            <a:srgbClr val="CC0000"/>
          </a:solidFill>
        </p:spPr>
        <p:txBody>
          <a:bodyPr wrap="square" rtlCol="0">
            <a:spAutoFit/>
          </a:bodyPr>
          <a:lstStyle/>
          <a:p>
            <a:pPr algn="ctr"/>
            <a:r>
              <a:rPr lang="nl-NL" dirty="0">
                <a:latin typeface="Verdana" panose="020B0604030504040204" pitchFamily="34" charset="0"/>
                <a:ea typeface="Verdana" panose="020B0604030504040204" pitchFamily="34" charset="0"/>
                <a:cs typeface="Verdana" panose="020B0604030504040204" pitchFamily="34" charset="0"/>
              </a:rPr>
              <a:t>							</a:t>
            </a:r>
            <a:r>
              <a:rPr lang="nl-NL" sz="1000" dirty="0">
                <a:solidFill>
                  <a:schemeClr val="bg1"/>
                </a:solidFill>
                <a:latin typeface="Verdana" panose="020B0604030504040204" pitchFamily="34" charset="0"/>
                <a:ea typeface="Verdana" panose="020B0604030504040204" pitchFamily="34" charset="0"/>
                <a:cs typeface="Verdana" panose="020B0604030504040204" pitchFamily="34" charset="0"/>
              </a:rPr>
              <a:t>Datum 30-09-2025  |  1</a:t>
            </a:r>
          </a:p>
        </p:txBody>
      </p:sp>
      <p:sp>
        <p:nvSpPr>
          <p:cNvPr id="7" name="Titel 6">
            <a:extLst>
              <a:ext uri="{FF2B5EF4-FFF2-40B4-BE49-F238E27FC236}">
                <a16:creationId xmlns:a16="http://schemas.microsoft.com/office/drawing/2014/main" id="{0F7EAB5E-9177-7E28-ED7B-CF29597BFC27}"/>
              </a:ext>
            </a:extLst>
          </p:cNvPr>
          <p:cNvSpPr>
            <a:spLocks noGrp="1"/>
          </p:cNvSpPr>
          <p:nvPr>
            <p:ph type="ctrTitle"/>
          </p:nvPr>
        </p:nvSpPr>
        <p:spPr/>
        <p:txBody>
          <a:bodyPr/>
          <a:lstStyle/>
          <a:p>
            <a:endParaRPr lang="nl-NL" dirty="0"/>
          </a:p>
        </p:txBody>
      </p:sp>
      <p:pic>
        <p:nvPicPr>
          <p:cNvPr id="6" name="Afbeelding 5" descr="Afbeelding met tekst, schermopname, Lettertype, logo&#10;&#10;Door AI gegenereerde inhoud is mogelijk onjuist.">
            <a:extLst>
              <a:ext uri="{FF2B5EF4-FFF2-40B4-BE49-F238E27FC236}">
                <a16:creationId xmlns:a16="http://schemas.microsoft.com/office/drawing/2014/main" id="{2943538C-C370-0EB3-2945-BC7DAF6FB7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1070" y="1284288"/>
            <a:ext cx="5121860" cy="5121860"/>
          </a:xfrm>
          <a:prstGeom prst="rect">
            <a:avLst/>
          </a:prstGeom>
        </p:spPr>
      </p:pic>
      <p:pic>
        <p:nvPicPr>
          <p:cNvPr id="9" name="Afbeelding 8">
            <a:extLst>
              <a:ext uri="{FF2B5EF4-FFF2-40B4-BE49-F238E27FC236}">
                <a16:creationId xmlns:a16="http://schemas.microsoft.com/office/drawing/2014/main" id="{5709AA56-EC1E-0369-FDB3-512767E31075}"/>
              </a:ext>
            </a:extLst>
          </p:cNvPr>
          <p:cNvPicPr>
            <a:picLocks noChangeAspect="1"/>
          </p:cNvPicPr>
          <p:nvPr/>
        </p:nvPicPr>
        <p:blipFill>
          <a:blip r:embed="rId4"/>
          <a:stretch>
            <a:fillRect/>
          </a:stretch>
        </p:blipFill>
        <p:spPr>
          <a:xfrm>
            <a:off x="827584" y="1784845"/>
            <a:ext cx="7959095" cy="2827573"/>
          </a:xfrm>
          <a:prstGeom prst="rect">
            <a:avLst/>
          </a:prstGeom>
          <a:solidFill>
            <a:schemeClr val="bg1"/>
          </a:solidFill>
        </p:spPr>
      </p:pic>
      <p:pic>
        <p:nvPicPr>
          <p:cNvPr id="11" name="Afbeelding 10">
            <a:extLst>
              <a:ext uri="{FF2B5EF4-FFF2-40B4-BE49-F238E27FC236}">
                <a16:creationId xmlns:a16="http://schemas.microsoft.com/office/drawing/2014/main" id="{EF6BFD80-1BAE-F2D0-4D7C-9BCAD2DACBDD}"/>
              </a:ext>
            </a:extLst>
          </p:cNvPr>
          <p:cNvPicPr>
            <a:picLocks noChangeAspect="1"/>
          </p:cNvPicPr>
          <p:nvPr/>
        </p:nvPicPr>
        <p:blipFill>
          <a:blip r:embed="rId5"/>
          <a:stretch>
            <a:fillRect/>
          </a:stretch>
        </p:blipFill>
        <p:spPr>
          <a:xfrm>
            <a:off x="1411557" y="4285891"/>
            <a:ext cx="7171502" cy="908519"/>
          </a:xfrm>
          <a:prstGeom prst="rect">
            <a:avLst/>
          </a:prstGeom>
          <a:solidFill>
            <a:schemeClr val="bg1"/>
          </a:solidFill>
        </p:spPr>
      </p:pic>
    </p:spTree>
    <p:extLst>
      <p:ext uri="{BB962C8B-B14F-4D97-AF65-F5344CB8AC3E}">
        <p14:creationId xmlns:p14="http://schemas.microsoft.com/office/powerpoint/2010/main" val="2463187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145B9C-6572-0FEE-5DEE-7DF40058576D}"/>
            </a:ext>
          </a:extLst>
        </p:cNvPr>
        <p:cNvGrpSpPr/>
        <p:nvPr/>
      </p:nvGrpSpPr>
      <p:grpSpPr>
        <a:xfrm>
          <a:off x="0" y="0"/>
          <a:ext cx="0" cy="0"/>
          <a:chOff x="0" y="0"/>
          <a:chExt cx="0" cy="0"/>
        </a:xfrm>
      </p:grpSpPr>
      <p:sp>
        <p:nvSpPr>
          <p:cNvPr id="4" name="Rectangle 15">
            <a:extLst>
              <a:ext uri="{FF2B5EF4-FFF2-40B4-BE49-F238E27FC236}">
                <a16:creationId xmlns:a16="http://schemas.microsoft.com/office/drawing/2014/main" id="{B4A0197C-BC98-C385-0951-58641BC41E6D}"/>
              </a:ext>
            </a:extLst>
          </p:cNvPr>
          <p:cNvSpPr>
            <a:spLocks noGrp="1" noChangeArrowheads="1"/>
          </p:cNvSpPr>
          <p:nvPr>
            <p:ph type="sldNum" sz="quarter" idx="4"/>
          </p:nvPr>
        </p:nvSpPr>
        <p:spPr/>
        <p:txBody>
          <a:bodyPr/>
          <a:lstStyle/>
          <a:p>
            <a:fld id="{DDFAE043-570E-408C-879B-EF8E2F37C1A4}" type="slidenum">
              <a:rPr lang="nl-NL" altLang="nl-NL"/>
              <a:pPr/>
              <a:t>29</a:t>
            </a:fld>
            <a:endParaRPr lang="nl-NL" altLang="nl-NL" dirty="0"/>
          </a:p>
        </p:txBody>
      </p:sp>
      <p:sp>
        <p:nvSpPr>
          <p:cNvPr id="2050" name="Rectangle 2">
            <a:extLst>
              <a:ext uri="{FF2B5EF4-FFF2-40B4-BE49-F238E27FC236}">
                <a16:creationId xmlns:a16="http://schemas.microsoft.com/office/drawing/2014/main" id="{808AF831-E428-27E1-F12D-AE6722F886EB}"/>
              </a:ext>
            </a:extLst>
          </p:cNvPr>
          <p:cNvSpPr>
            <a:spLocks noGrp="1" noChangeArrowheads="1"/>
          </p:cNvSpPr>
          <p:nvPr>
            <p:ph type="ctrTitle"/>
          </p:nvPr>
        </p:nvSpPr>
        <p:spPr/>
        <p:txBody>
          <a:bodyPr/>
          <a:lstStyle/>
          <a:p>
            <a:r>
              <a:rPr lang="nl-NL" altLang="nl-NL" dirty="0"/>
              <a:t>Grensoverschrijdend gedrag</a:t>
            </a:r>
            <a:endParaRPr lang="en-GB" altLang="nl-NL" dirty="0"/>
          </a:p>
        </p:txBody>
      </p:sp>
      <p:sp>
        <p:nvSpPr>
          <p:cNvPr id="2051" name="Rectangle 3">
            <a:extLst>
              <a:ext uri="{FF2B5EF4-FFF2-40B4-BE49-F238E27FC236}">
                <a16:creationId xmlns:a16="http://schemas.microsoft.com/office/drawing/2014/main" id="{D008B858-1DB4-888F-1AEB-9D7F3E5F776E}"/>
              </a:ext>
            </a:extLst>
          </p:cNvPr>
          <p:cNvSpPr>
            <a:spLocks noGrp="1" noChangeArrowheads="1"/>
          </p:cNvSpPr>
          <p:nvPr>
            <p:ph type="subTitle" idx="1"/>
          </p:nvPr>
        </p:nvSpPr>
        <p:spPr>
          <a:xfrm>
            <a:off x="0" y="2670398"/>
            <a:ext cx="9140825" cy="3566913"/>
          </a:xfrm>
        </p:spPr>
        <p:txBody>
          <a:bodyPr/>
          <a:lstStyle/>
          <a:p>
            <a:endParaRPr lang="en-GB" altLang="nl-NL" i="1" dirty="0"/>
          </a:p>
          <a:p>
            <a:r>
              <a:rPr lang="en-GB" altLang="nl-NL" sz="3000" dirty="0" err="1"/>
              <a:t>Vragen</a:t>
            </a:r>
            <a:r>
              <a:rPr lang="en-GB" altLang="nl-NL" sz="3000" dirty="0"/>
              <a:t>?</a:t>
            </a:r>
          </a:p>
          <a:p>
            <a:endParaRPr lang="en-GB" altLang="nl-NL" i="1" dirty="0"/>
          </a:p>
          <a:p>
            <a:r>
              <a:rPr lang="en-GB" altLang="nl-NL" sz="3000" dirty="0">
                <a:hlinkClick r:id="rId2"/>
              </a:rPr>
              <a:t>l.c.de.groot@rug.nl</a:t>
            </a:r>
            <a:r>
              <a:rPr lang="en-GB" altLang="nl-NL" sz="3000" dirty="0"/>
              <a:t> </a:t>
            </a:r>
          </a:p>
          <a:p>
            <a:endParaRPr lang="en-GB" altLang="nl-NL" sz="2300" i="1" dirty="0"/>
          </a:p>
          <a:p>
            <a:endParaRPr lang="en-GB" altLang="nl-NL" sz="2300" i="1" dirty="0"/>
          </a:p>
        </p:txBody>
      </p:sp>
      <p:sp>
        <p:nvSpPr>
          <p:cNvPr id="2" name="Tekstvak 1">
            <a:extLst>
              <a:ext uri="{FF2B5EF4-FFF2-40B4-BE49-F238E27FC236}">
                <a16:creationId xmlns:a16="http://schemas.microsoft.com/office/drawing/2014/main" id="{5E338911-8C31-64CB-D9A1-5781D3B7E76D}"/>
              </a:ext>
            </a:extLst>
          </p:cNvPr>
          <p:cNvSpPr txBox="1"/>
          <p:nvPr/>
        </p:nvSpPr>
        <p:spPr>
          <a:xfrm>
            <a:off x="0" y="980728"/>
            <a:ext cx="9144000" cy="369332"/>
          </a:xfrm>
          <a:prstGeom prst="rect">
            <a:avLst/>
          </a:prstGeom>
          <a:solidFill>
            <a:srgbClr val="CC0000"/>
          </a:solidFill>
        </p:spPr>
        <p:txBody>
          <a:bodyPr wrap="square" rtlCol="0">
            <a:spAutoFit/>
          </a:bodyPr>
          <a:lstStyle/>
          <a:p>
            <a:pPr algn="ctr"/>
            <a:r>
              <a:rPr lang="nl-NL" dirty="0">
                <a:latin typeface="Verdana" panose="020B0604030504040204" pitchFamily="34" charset="0"/>
                <a:ea typeface="Verdana" panose="020B0604030504040204" pitchFamily="34" charset="0"/>
                <a:cs typeface="Verdana" panose="020B0604030504040204" pitchFamily="34" charset="0"/>
              </a:rPr>
              <a:t>							</a:t>
            </a:r>
            <a:r>
              <a:rPr lang="nl-NL" sz="1000" dirty="0">
                <a:solidFill>
                  <a:schemeClr val="bg1"/>
                </a:solidFill>
                <a:latin typeface="Verdana" panose="020B0604030504040204" pitchFamily="34" charset="0"/>
                <a:ea typeface="Verdana" panose="020B0604030504040204" pitchFamily="34" charset="0"/>
                <a:cs typeface="Verdana" panose="020B0604030504040204" pitchFamily="34" charset="0"/>
              </a:rPr>
              <a:t>Datum 30-09-2025  |  1</a:t>
            </a:r>
          </a:p>
        </p:txBody>
      </p:sp>
    </p:spTree>
    <p:extLst>
      <p:ext uri="{BB962C8B-B14F-4D97-AF65-F5344CB8AC3E}">
        <p14:creationId xmlns:p14="http://schemas.microsoft.com/office/powerpoint/2010/main" val="2598328146"/>
      </p:ext>
    </p:extLst>
  </p:cSld>
  <p:clrMapOvr>
    <a:masterClrMapping/>
  </p:clrMapOvr>
</p:sld>
</file>

<file path=ppt/theme/theme1.xml><?xml version="1.0" encoding="utf-8"?>
<a:theme xmlns:a="http://schemas.openxmlformats.org/drawingml/2006/main" name="Title Design">
  <a:themeElements>
    <a:clrScheme name="Title Design 1">
      <a:dk1>
        <a:srgbClr val="000000"/>
      </a:dk1>
      <a:lt1>
        <a:srgbClr val="FFFFFF"/>
      </a:lt1>
      <a:dk2>
        <a:srgbClr val="FFFFFF"/>
      </a:dk2>
      <a:lt2>
        <a:srgbClr val="808080"/>
      </a:lt2>
      <a:accent1>
        <a:srgbClr val="009CEF"/>
      </a:accent1>
      <a:accent2>
        <a:srgbClr val="CC0000"/>
      </a:accent2>
      <a:accent3>
        <a:srgbClr val="FFFFFF"/>
      </a:accent3>
      <a:accent4>
        <a:srgbClr val="000000"/>
      </a:accent4>
      <a:accent5>
        <a:srgbClr val="AACBF6"/>
      </a:accent5>
      <a:accent6>
        <a:srgbClr val="B90000"/>
      </a:accent6>
      <a:hlink>
        <a:srgbClr val="000000"/>
      </a:hlink>
      <a:folHlink>
        <a:srgbClr val="772D6B"/>
      </a:folHlink>
    </a:clrScheme>
    <a:fontScheme name="Title Design">
      <a:majorFont>
        <a:latin typeface="Verdana"/>
        <a:ea typeface=""/>
        <a:cs typeface="Arial"/>
      </a:majorFont>
      <a:minorFont>
        <a:latin typeface="Verdana"/>
        <a:ea typeface=""/>
        <a:cs typeface="Arial"/>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itle Design 1">
        <a:dk1>
          <a:srgbClr val="000000"/>
        </a:dk1>
        <a:lt1>
          <a:srgbClr val="FFFFFF"/>
        </a:lt1>
        <a:dk2>
          <a:srgbClr val="FFFFFF"/>
        </a:dk2>
        <a:lt2>
          <a:srgbClr val="808080"/>
        </a:lt2>
        <a:accent1>
          <a:srgbClr val="009CEF"/>
        </a:accent1>
        <a:accent2>
          <a:srgbClr val="CC0000"/>
        </a:accent2>
        <a:accent3>
          <a:srgbClr val="FFFFFF"/>
        </a:accent3>
        <a:accent4>
          <a:srgbClr val="000000"/>
        </a:accent4>
        <a:accent5>
          <a:srgbClr val="AACBF6"/>
        </a:accent5>
        <a:accent6>
          <a:srgbClr val="B90000"/>
        </a:accent6>
        <a:hlink>
          <a:srgbClr val="000000"/>
        </a:hlink>
        <a:folHlink>
          <a:srgbClr val="772D6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reak Design">
  <a:themeElements>
    <a:clrScheme name="Break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reak Design">
      <a:majorFont>
        <a:latin typeface="Verdana"/>
        <a:ea typeface=""/>
        <a:cs typeface="Arial"/>
      </a:majorFont>
      <a:minorFont>
        <a:latin typeface="Verdana"/>
        <a:ea typeface=""/>
        <a:cs typeface="Arial"/>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reak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reak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reak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reak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reak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reak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reak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reak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reak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reak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reak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reak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reak Design 13">
        <a:dk1>
          <a:srgbClr val="000000"/>
        </a:dk1>
        <a:lt1>
          <a:srgbClr val="FFFFFF"/>
        </a:lt1>
        <a:dk2>
          <a:srgbClr val="FFFFFF"/>
        </a:dk2>
        <a:lt2>
          <a:srgbClr val="808080"/>
        </a:lt2>
        <a:accent1>
          <a:srgbClr val="009CEF"/>
        </a:accent1>
        <a:accent2>
          <a:srgbClr val="CC0000"/>
        </a:accent2>
        <a:accent3>
          <a:srgbClr val="FFFFFF"/>
        </a:accent3>
        <a:accent4>
          <a:srgbClr val="000000"/>
        </a:accent4>
        <a:accent5>
          <a:srgbClr val="AACBF6"/>
        </a:accent5>
        <a:accent6>
          <a:srgbClr val="B90000"/>
        </a:accent6>
        <a:hlink>
          <a:srgbClr val="000000"/>
        </a:hlink>
        <a:folHlink>
          <a:srgbClr val="772D6B"/>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End Design">
  <a:themeElements>
    <a:clrScheme name="End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nd Design">
      <a:majorFont>
        <a:latin typeface="Verdana"/>
        <a:ea typeface=""/>
        <a:cs typeface="Arial"/>
      </a:majorFont>
      <a:minorFont>
        <a:latin typeface="Verdana"/>
        <a:ea typeface=""/>
        <a:cs typeface="Arial"/>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nd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nd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nd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nd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nd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nd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nd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nd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nd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nd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nd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nd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End Design 13">
        <a:dk1>
          <a:srgbClr val="000000"/>
        </a:dk1>
        <a:lt1>
          <a:srgbClr val="FFFFFF"/>
        </a:lt1>
        <a:dk2>
          <a:srgbClr val="FFFFFF"/>
        </a:dk2>
        <a:lt2>
          <a:srgbClr val="808080"/>
        </a:lt2>
        <a:accent1>
          <a:srgbClr val="009CEF"/>
        </a:accent1>
        <a:accent2>
          <a:srgbClr val="CC0000"/>
        </a:accent2>
        <a:accent3>
          <a:srgbClr val="FFFFFF"/>
        </a:accent3>
        <a:accent4>
          <a:srgbClr val="000000"/>
        </a:accent4>
        <a:accent5>
          <a:srgbClr val="AACBF6"/>
        </a:accent5>
        <a:accent6>
          <a:srgbClr val="B90000"/>
        </a:accent6>
        <a:hlink>
          <a:srgbClr val="000000"/>
        </a:hlink>
        <a:folHlink>
          <a:srgbClr val="772D6B"/>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Kantoor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emplate/>
  <TotalTime>11833</TotalTime>
  <Words>1846</Words>
  <Application>Microsoft Macintosh PowerPoint</Application>
  <PresentationFormat>Diavoorstelling (4:3)</PresentationFormat>
  <Paragraphs>252</Paragraphs>
  <Slides>29</Slides>
  <Notes>20</Notes>
  <HiddenSlides>0</HiddenSlides>
  <MMClips>0</MMClips>
  <ScaleCrop>false</ScaleCrop>
  <HeadingPairs>
    <vt:vector size="6" baseType="variant">
      <vt:variant>
        <vt:lpstr>Gebruikte lettertypen</vt:lpstr>
      </vt:variant>
      <vt:variant>
        <vt:i4>5</vt:i4>
      </vt:variant>
      <vt:variant>
        <vt:lpstr>Thema</vt:lpstr>
      </vt:variant>
      <vt:variant>
        <vt:i4>3</vt:i4>
      </vt:variant>
      <vt:variant>
        <vt:lpstr>Diatitels</vt:lpstr>
      </vt:variant>
      <vt:variant>
        <vt:i4>29</vt:i4>
      </vt:variant>
    </vt:vector>
  </HeadingPairs>
  <TitlesOfParts>
    <vt:vector size="37" baseType="lpstr">
      <vt:lpstr>Arial</vt:lpstr>
      <vt:lpstr>Courier New</vt:lpstr>
      <vt:lpstr>Georgia</vt:lpstr>
      <vt:lpstr>Verdana</vt:lpstr>
      <vt:lpstr>Wingdings</vt:lpstr>
      <vt:lpstr>Title Design</vt:lpstr>
      <vt:lpstr>Break Design</vt:lpstr>
      <vt:lpstr>End Design</vt:lpstr>
      <vt:lpstr>Grensoverschrijdend gedrag</vt:lpstr>
      <vt:lpstr>Grensoverschrijdend gedrag</vt:lpstr>
      <vt:lpstr>Grensoverschrijdend gedrag</vt:lpstr>
      <vt:lpstr>Grensoverschrijdend gedrag</vt:lpstr>
      <vt:lpstr>1. Begrippen</vt:lpstr>
      <vt:lpstr>1. Begrippen</vt:lpstr>
      <vt:lpstr>1. Begrippen</vt:lpstr>
      <vt:lpstr>1. Begrippen</vt:lpstr>
      <vt:lpstr>1. Begrippen</vt:lpstr>
      <vt:lpstr>1. Begrippen</vt:lpstr>
      <vt:lpstr>1. Begrippen</vt:lpstr>
      <vt:lpstr>1. Begrippen</vt:lpstr>
      <vt:lpstr>HR 10 juli 2009, ECLI:NL:HR:2009:BI4209 (Leprastichting)</vt:lpstr>
      <vt:lpstr>1. Begrippen</vt:lpstr>
      <vt:lpstr>1. Begrippen</vt:lpstr>
      <vt:lpstr>2. Juridische kaders werkgever</vt:lpstr>
      <vt:lpstr>2. Juridische kaders werkgever</vt:lpstr>
      <vt:lpstr>2. Juridische kaders werkgever</vt:lpstr>
      <vt:lpstr>2. Juridische kaders werkgever</vt:lpstr>
      <vt:lpstr>2. Juridische kaders werkgever</vt:lpstr>
      <vt:lpstr>2. Juridische kaders werkgever</vt:lpstr>
      <vt:lpstr>3. Beschermingsmaatregelen</vt:lpstr>
      <vt:lpstr>3. Beschermingsmaatregelen</vt:lpstr>
      <vt:lpstr>4. Recente ontwikkelingen</vt:lpstr>
      <vt:lpstr>4. Recente ontwikkelingen</vt:lpstr>
      <vt:lpstr>PowerPoint-presentatie</vt:lpstr>
      <vt:lpstr>PowerPoint-presentatie</vt:lpstr>
      <vt:lpstr>PowerPoint-presentatie</vt:lpstr>
      <vt:lpstr>Grensoverschrijdend gedrag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saspet</dc:creator>
  <cp:keywords>Version 2.1</cp:keywords>
  <cp:lastModifiedBy>Lydia Groot, de</cp:lastModifiedBy>
  <cp:revision>357</cp:revision>
  <dcterms:created xsi:type="dcterms:W3CDTF">2008-06-10T08:12:30Z</dcterms:created>
  <dcterms:modified xsi:type="dcterms:W3CDTF">2025-10-02T12:06:03Z</dcterms:modified>
  <dc:language>NL</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ype">
    <vt:lpwstr>RUG</vt:lpwstr>
  </property>
  <property fmtid="{D5CDD505-2E9C-101B-9397-08002B2CF9AE}" pid="3" name="Datum">
    <vt:lpwstr>04-09-2013</vt:lpwstr>
  </property>
  <property fmtid="{D5CDD505-2E9C-101B-9397-08002B2CF9AE}" pid="4" name="txtDate">
    <vt:lpwstr>04-09-2013</vt:lpwstr>
  </property>
  <property fmtid="{D5CDD505-2E9C-101B-9397-08002B2CF9AE}" pid="5" name="AutoDatum">
    <vt:lpwstr>NEE</vt:lpwstr>
  </property>
  <property fmtid="{D5CDD505-2E9C-101B-9397-08002B2CF9AE}" pid="6" name="cboLanguage">
    <vt:lpwstr>Nederlands</vt:lpwstr>
  </property>
  <property fmtid="{D5CDD505-2E9C-101B-9397-08002B2CF9AE}" pid="7" name="cboFaculty">
    <vt:lpwstr>faculteit rechtsgeleerdheid</vt:lpwstr>
  </property>
  <property fmtid="{D5CDD505-2E9C-101B-9397-08002B2CF9AE}" pid="8" name="txtDepartment">
    <vt:lpwstr>Handelsrecht en Arbeidsrecht</vt:lpwstr>
  </property>
</Properties>
</file>