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61" r:id="rId2"/>
    <p:sldId id="262" r:id="rId3"/>
    <p:sldId id="263" r:id="rId4"/>
    <p:sldId id="264" r:id="rId5"/>
    <p:sldId id="273" r:id="rId6"/>
    <p:sldId id="272" r:id="rId7"/>
    <p:sldId id="274" r:id="rId8"/>
    <p:sldId id="268" r:id="rId9"/>
    <p:sldId id="270" r:id="rId10"/>
    <p:sldId id="267" r:id="rId11"/>
    <p:sldId id="265" r:id="rId12"/>
    <p:sldId id="271" r:id="rId13"/>
    <p:sldId id="275" r:id="rId14"/>
    <p:sldId id="266" r:id="rId15"/>
    <p:sldId id="269" r:id="rId16"/>
  </p:sldIdLst>
  <p:sldSz cx="12192000" cy="6858000"/>
  <p:notesSz cx="6805613" cy="9944100"/>
  <p:custDataLst>
    <p:tags r:id="rId19"/>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464"/>
    <a:srgbClr val="E5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114" y="1098"/>
      </p:cViewPr>
      <p:guideLst/>
    </p:cSldViewPr>
  </p:slideViewPr>
  <p:notesTextViewPr>
    <p:cViewPr>
      <p:scale>
        <a:sx n="3" d="2"/>
        <a:sy n="3" d="2"/>
      </p:scale>
      <p:origin x="0" y="0"/>
    </p:cViewPr>
  </p:notesTextViewPr>
  <p:notesViewPr>
    <p:cSldViewPr snapToGrid="0">
      <p:cViewPr varScale="1">
        <p:scale>
          <a:sx n="81" d="100"/>
          <a:sy n="81" d="100"/>
        </p:scale>
        <p:origin x="304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8FA13E-BCA4-7C9E-9325-06CBE994857E}"/>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a:p>
        </p:txBody>
      </p:sp>
      <p:sp>
        <p:nvSpPr>
          <p:cNvPr id="3" name="Date Placeholder 2">
            <a:extLst>
              <a:ext uri="{FF2B5EF4-FFF2-40B4-BE49-F238E27FC236}">
                <a16:creationId xmlns:a16="http://schemas.microsoft.com/office/drawing/2014/main" id="{CF561509-130E-BE36-50F4-7F86F79F7EF3}"/>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r>
              <a:rPr lang="nl-NL"/>
              <a:t>September 2025</a:t>
            </a:r>
          </a:p>
        </p:txBody>
      </p:sp>
      <p:sp>
        <p:nvSpPr>
          <p:cNvPr id="4" name="Footer Placeholder 3">
            <a:extLst>
              <a:ext uri="{FF2B5EF4-FFF2-40B4-BE49-F238E27FC236}">
                <a16:creationId xmlns:a16="http://schemas.microsoft.com/office/drawing/2014/main" id="{6BE8A43A-55CE-F3A8-FDA5-5D4AE69BA55C}"/>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a:p>
        </p:txBody>
      </p:sp>
      <p:sp>
        <p:nvSpPr>
          <p:cNvPr id="5" name="Slide Number Placeholder 4">
            <a:extLst>
              <a:ext uri="{FF2B5EF4-FFF2-40B4-BE49-F238E27FC236}">
                <a16:creationId xmlns:a16="http://schemas.microsoft.com/office/drawing/2014/main" id="{0E5FF37B-6F75-914C-085E-FD6EAAACCF93}"/>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0607F1DD-44BF-48FF-97B4-A4799C47EC5D}" type="slidenum">
              <a:rPr lang="nl-NL" smtClean="0"/>
              <a:t>‹nr.›</a:t>
            </a:fld>
            <a:endParaRPr lang="nl-NL"/>
          </a:p>
        </p:txBody>
      </p:sp>
    </p:spTree>
    <p:extLst>
      <p:ext uri="{BB962C8B-B14F-4D97-AF65-F5344CB8AC3E}">
        <p14:creationId xmlns:p14="http://schemas.microsoft.com/office/powerpoint/2010/main" val="73242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r>
              <a:rPr lang="nl-NL"/>
              <a:t>September 2025</a:t>
            </a:r>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137D6D19-96DF-48E4-8818-8EFED868537B}" type="slidenum">
              <a:rPr lang="nl-NL" smtClean="0"/>
              <a:t>‹nr.›</a:t>
            </a:fld>
            <a:endParaRPr lang="nl-NL"/>
          </a:p>
        </p:txBody>
      </p:sp>
    </p:spTree>
    <p:extLst>
      <p:ext uri="{BB962C8B-B14F-4D97-AF65-F5344CB8AC3E}">
        <p14:creationId xmlns:p14="http://schemas.microsoft.com/office/powerpoint/2010/main" val="2355041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B00A80-14EA-83AF-2266-A456ACEAE1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483986"/>
            <a:ext cx="12196798" cy="3384773"/>
          </a:xfrm>
          <a:prstGeom prst="rect">
            <a:avLst/>
          </a:prstGeom>
        </p:spPr>
      </p:pic>
      <p:sp>
        <p:nvSpPr>
          <p:cNvPr id="2" name="Title 1">
            <a:extLst>
              <a:ext uri="{FF2B5EF4-FFF2-40B4-BE49-F238E27FC236}">
                <a16:creationId xmlns:a16="http://schemas.microsoft.com/office/drawing/2014/main" id="{31F19402-CA2D-E41F-D9A2-13BE91451FD7}"/>
              </a:ext>
            </a:extLst>
          </p:cNvPr>
          <p:cNvSpPr>
            <a:spLocks noGrp="1"/>
          </p:cNvSpPr>
          <p:nvPr>
            <p:ph type="ctrTitle"/>
          </p:nvPr>
        </p:nvSpPr>
        <p:spPr>
          <a:xfrm>
            <a:off x="4140001" y="1061278"/>
            <a:ext cx="6820700" cy="1455783"/>
          </a:xfrm>
        </p:spPr>
        <p:txBody>
          <a:bodyPr anchor="b" anchorCtr="0">
            <a:noAutofit/>
          </a:bodyPr>
          <a:lstStyle>
            <a:lvl1pPr algn="l">
              <a:lnSpc>
                <a:spcPct val="110000"/>
              </a:lnSpc>
              <a:defRPr sz="4300"/>
            </a:lvl1pPr>
          </a:lstStyle>
          <a:p>
            <a:r>
              <a:rPr lang="nl-NL"/>
              <a:t>Klik om stijl te bewerken</a:t>
            </a:r>
          </a:p>
        </p:txBody>
      </p:sp>
      <p:sp>
        <p:nvSpPr>
          <p:cNvPr id="3" name="Subtitle 2">
            <a:extLst>
              <a:ext uri="{FF2B5EF4-FFF2-40B4-BE49-F238E27FC236}">
                <a16:creationId xmlns:a16="http://schemas.microsoft.com/office/drawing/2014/main" id="{64424EA4-5061-A2B0-9855-9675BFD608C2}"/>
              </a:ext>
            </a:extLst>
          </p:cNvPr>
          <p:cNvSpPr>
            <a:spLocks noGrp="1"/>
          </p:cNvSpPr>
          <p:nvPr>
            <p:ph type="subTitle" idx="1"/>
          </p:nvPr>
        </p:nvSpPr>
        <p:spPr>
          <a:xfrm>
            <a:off x="4140001" y="2620012"/>
            <a:ext cx="6820700" cy="430118"/>
          </a:xfrm>
        </p:spPr>
        <p:txBody>
          <a:bodyPr>
            <a:noAutofit/>
          </a:bodyPr>
          <a:lstStyle>
            <a:lvl1pPr marL="0" indent="0" algn="l">
              <a:spcAft>
                <a:spcPct val="0"/>
              </a:spcAft>
              <a:buNone/>
              <a:defRPr sz="26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Date Placeholder 3">
            <a:extLst>
              <a:ext uri="{FF2B5EF4-FFF2-40B4-BE49-F238E27FC236}">
                <a16:creationId xmlns:a16="http://schemas.microsoft.com/office/drawing/2014/main" id="{B0706634-315B-986A-12D4-D168864A51D4}"/>
              </a:ext>
            </a:extLst>
          </p:cNvPr>
          <p:cNvSpPr>
            <a:spLocks noGrp="1"/>
          </p:cNvSpPr>
          <p:nvPr>
            <p:ph type="dt" sz="half" idx="10"/>
          </p:nvPr>
        </p:nvSpPr>
        <p:spPr/>
        <p:txBody>
          <a:bodyPr/>
          <a:lstStyle/>
          <a:p>
            <a:r>
              <a:rPr lang="nl-NL"/>
              <a:t>September 2025</a:t>
            </a:r>
          </a:p>
        </p:txBody>
      </p:sp>
      <p:sp>
        <p:nvSpPr>
          <p:cNvPr id="5" name="Footer Placeholder 4">
            <a:extLst>
              <a:ext uri="{FF2B5EF4-FFF2-40B4-BE49-F238E27FC236}">
                <a16:creationId xmlns:a16="http://schemas.microsoft.com/office/drawing/2014/main" id="{2701EFEE-20F1-634C-B189-022EC5E47C55}"/>
              </a:ext>
            </a:extLst>
          </p:cNvPr>
          <p:cNvSpPr>
            <a:spLocks noGrp="1"/>
          </p:cNvSpPr>
          <p:nvPr>
            <p:ph type="ftr" sz="quarter" idx="11"/>
          </p:nvPr>
        </p:nvSpPr>
        <p:spPr/>
        <p:txBody>
          <a:bodyPr/>
          <a:lstStyle/>
          <a:p>
            <a:endParaRPr/>
          </a:p>
        </p:txBody>
      </p:sp>
      <p:sp>
        <p:nvSpPr>
          <p:cNvPr id="6" name="Slide Number Placeholder 5">
            <a:extLst>
              <a:ext uri="{FF2B5EF4-FFF2-40B4-BE49-F238E27FC236}">
                <a16:creationId xmlns:a16="http://schemas.microsoft.com/office/drawing/2014/main" id="{EDE57783-4E9D-C1A2-973B-E67517646A89}"/>
              </a:ext>
            </a:extLst>
          </p:cNvPr>
          <p:cNvSpPr>
            <a:spLocks noGrp="1"/>
          </p:cNvSpPr>
          <p:nvPr>
            <p:ph type="sldNum" sz="quarter" idx="12"/>
          </p:nvPr>
        </p:nvSpPr>
        <p:spPr/>
        <p:txBody>
          <a:bodyPr/>
          <a:lstStyle/>
          <a:p>
            <a:fld id="{B2D0FFB4-5A54-4FB9-AEA3-1DE2A18E917B}" type="slidenum">
              <a:rPr lang="nl-NL" smtClean="0"/>
              <a:t>‹nr.›</a:t>
            </a:fld>
            <a:endParaRPr lang="nl-NL"/>
          </a:p>
        </p:txBody>
      </p:sp>
      <p:sp>
        <p:nvSpPr>
          <p:cNvPr id="10" name="Rectangle 9">
            <a:extLst>
              <a:ext uri="{FF2B5EF4-FFF2-40B4-BE49-F238E27FC236}">
                <a16:creationId xmlns:a16="http://schemas.microsoft.com/office/drawing/2014/main" id="{A0672B85-3684-237F-0248-E8E5296C3C5A}"/>
              </a:ext>
            </a:extLst>
          </p:cNvPr>
          <p:cNvSpPr/>
          <p:nvPr userDrawn="1"/>
        </p:nvSpPr>
        <p:spPr>
          <a:xfrm>
            <a:off x="3538800" y="1083600"/>
            <a:ext cx="46800" cy="1890000"/>
          </a:xfrm>
          <a:prstGeom prst="rect">
            <a:avLst/>
          </a:prstGeom>
          <a:solidFill>
            <a:srgbClr val="E5E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iLogo"/>
          <p:cNvPicPr/>
          <p:nvPr/>
        </p:nvPicPr>
        <p:blipFill>
          <a:blip r:embed="rId3"/>
          <a:stretch>
            <a:fillRect/>
          </a:stretch>
        </p:blipFill>
        <p:spPr>
          <a:xfrm>
            <a:off x="864000" y="1079999"/>
            <a:ext cx="2304000" cy="1315483"/>
          </a:xfrm>
          <a:prstGeom prst="rect">
            <a:avLst/>
          </a:prstGeom>
        </p:spPr>
      </p:pic>
    </p:spTree>
    <p:extLst>
      <p:ext uri="{BB962C8B-B14F-4D97-AF65-F5344CB8AC3E}">
        <p14:creationId xmlns:p14="http://schemas.microsoft.com/office/powerpoint/2010/main" val="291739471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6B62A2-B8B5-A8E8-7F33-B3733F08D17D}"/>
              </a:ext>
            </a:extLst>
          </p:cNvPr>
          <p:cNvSpPr>
            <a:spLocks noGrp="1"/>
          </p:cNvSpPr>
          <p:nvPr>
            <p:ph idx="1"/>
          </p:nvPr>
        </p:nvSpPr>
        <p:spPr>
          <a:xfrm>
            <a:off x="2520000" y="2034000"/>
            <a:ext cx="8442000" cy="3960000"/>
          </a:xfrm>
        </p:spPr>
        <p:txBody>
          <a:bodyPr/>
          <a:lstStyle>
            <a:lvl1pPr>
              <a:spcBef>
                <a:spcPts val="1600"/>
              </a:spcBef>
              <a:spcAft>
                <a:spcPts val="400"/>
              </a:spcAft>
              <a:buClr>
                <a:schemeClr val="accent1"/>
              </a:buClr>
              <a:defRPr/>
            </a:lvl1pPr>
            <a:lvl2pPr marL="432000" indent="-216000">
              <a:spcBef>
                <a:spcPts val="800"/>
              </a:spcBef>
              <a:spcAft>
                <a:spcPts val="800"/>
              </a:spcAft>
              <a:buClr>
                <a:srgbClr val="7A7979"/>
              </a:buClr>
              <a:buFont typeface="Wingdings 2" panose="05020102010507070707" pitchFamily="18" charset="2"/>
              <a:buChar char=""/>
              <a:defRPr/>
            </a:lvl2pPr>
            <a:lvl3pPr marL="648000" indent="-216000">
              <a:spcBef>
                <a:spcPts val="800"/>
              </a:spcBef>
              <a:spcAft>
                <a:spcPts val="800"/>
              </a:spcAft>
              <a:buClr>
                <a:srgbClr val="7A7979"/>
              </a:buClr>
              <a:buFont typeface="Wingdings 2" panose="05020102010507070707" pitchFamily="18" charset="2"/>
              <a:buChar char=""/>
              <a:defRPr/>
            </a:lvl3pPr>
            <a:lvl4pPr marL="864000" indent="-216000">
              <a:spcBef>
                <a:spcPts val="800"/>
              </a:spcBef>
              <a:spcAft>
                <a:spcPts val="800"/>
              </a:spcAft>
              <a:buClr>
                <a:srgbClr val="7A7979"/>
              </a:buClr>
              <a:buFont typeface="Wingdings 2" panose="05020102010507070707" pitchFamily="18" charset="2"/>
              <a:buChar char=""/>
              <a:defRPr/>
            </a:lvl4pPr>
            <a:lvl5pPr marL="1080000" indent="-216000">
              <a:spcBef>
                <a:spcPts val="800"/>
              </a:spcBef>
              <a:spcAft>
                <a:spcPts val="800"/>
              </a:spcAft>
              <a:buClr>
                <a:srgbClr val="7A7979"/>
              </a:buClr>
              <a:buFont typeface="Wingdings 2" panose="05020102010507070707" pitchFamily="18"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a:extLst>
              <a:ext uri="{FF2B5EF4-FFF2-40B4-BE49-F238E27FC236}">
                <a16:creationId xmlns:a16="http://schemas.microsoft.com/office/drawing/2014/main" id="{987C07B3-AD88-25E6-01BF-22C46855F3D9}"/>
              </a:ext>
            </a:extLst>
          </p:cNvPr>
          <p:cNvSpPr>
            <a:spLocks noGrp="1"/>
          </p:cNvSpPr>
          <p:nvPr>
            <p:ph type="dt" sz="half" idx="10"/>
          </p:nvPr>
        </p:nvSpPr>
        <p:spPr/>
        <p:txBody>
          <a:bodyPr/>
          <a:lstStyle/>
          <a:p>
            <a:r>
              <a:rPr lang="nl-NL"/>
              <a:t>September 2025</a:t>
            </a:r>
          </a:p>
        </p:txBody>
      </p:sp>
      <p:sp>
        <p:nvSpPr>
          <p:cNvPr id="5" name="Footer Placeholder 4">
            <a:extLst>
              <a:ext uri="{FF2B5EF4-FFF2-40B4-BE49-F238E27FC236}">
                <a16:creationId xmlns:a16="http://schemas.microsoft.com/office/drawing/2014/main" id="{199026F5-2414-9291-713A-0D0B48CCC8CA}"/>
              </a:ext>
            </a:extLst>
          </p:cNvPr>
          <p:cNvSpPr>
            <a:spLocks noGrp="1"/>
          </p:cNvSpPr>
          <p:nvPr>
            <p:ph type="ftr" sz="quarter" idx="11"/>
          </p:nvPr>
        </p:nvSpPr>
        <p:spPr/>
        <p:txBody>
          <a:bodyPr/>
          <a:lstStyle/>
          <a:p>
            <a:endParaRPr/>
          </a:p>
        </p:txBody>
      </p:sp>
      <p:sp>
        <p:nvSpPr>
          <p:cNvPr id="6" name="Slide Number Placeholder 5">
            <a:extLst>
              <a:ext uri="{FF2B5EF4-FFF2-40B4-BE49-F238E27FC236}">
                <a16:creationId xmlns:a16="http://schemas.microsoft.com/office/drawing/2014/main" id="{A119ACD0-ED9C-11AC-52A5-D74B12740FEA}"/>
              </a:ext>
            </a:extLst>
          </p:cNvPr>
          <p:cNvSpPr>
            <a:spLocks noGrp="1"/>
          </p:cNvSpPr>
          <p:nvPr>
            <p:ph type="sldNum" sz="quarter" idx="12"/>
          </p:nvPr>
        </p:nvSpPr>
        <p:spPr/>
        <p:txBody>
          <a:bodyPr/>
          <a:lstStyle/>
          <a:p>
            <a:fld id="{B2D0FFB4-5A54-4FB9-AEA3-1DE2A18E917B}" type="slidenum">
              <a:rPr lang="nl-NL" smtClean="0"/>
              <a:t>‹nr.›</a:t>
            </a:fld>
            <a:endParaRPr lang="nl-NL"/>
          </a:p>
        </p:txBody>
      </p:sp>
      <p:sp>
        <p:nvSpPr>
          <p:cNvPr id="7" name="Subtitle 2">
            <a:extLst>
              <a:ext uri="{FF2B5EF4-FFF2-40B4-BE49-F238E27FC236}">
                <a16:creationId xmlns:a16="http://schemas.microsoft.com/office/drawing/2014/main" id="{497060F5-2DBC-2280-97E3-A048BF997B5D}"/>
              </a:ext>
            </a:extLst>
          </p:cNvPr>
          <p:cNvSpPr>
            <a:spLocks noGrp="1"/>
          </p:cNvSpPr>
          <p:nvPr>
            <p:ph type="subTitle" idx="13"/>
          </p:nvPr>
        </p:nvSpPr>
        <p:spPr>
          <a:xfrm>
            <a:off x="2520000" y="1278000"/>
            <a:ext cx="8442000" cy="380489"/>
          </a:xfrm>
        </p:spPr>
        <p:txBody>
          <a:bodyPr>
            <a:noAutofit/>
          </a:bodyPr>
          <a:lstStyle>
            <a:lvl1pPr marL="0" indent="0" algn="l">
              <a:spcAft>
                <a:spcPct val="0"/>
              </a:spcAft>
              <a:buNone/>
              <a:defRPr sz="20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1" name="Title 10">
            <a:extLst>
              <a:ext uri="{FF2B5EF4-FFF2-40B4-BE49-F238E27FC236}">
                <a16:creationId xmlns:a16="http://schemas.microsoft.com/office/drawing/2014/main" id="{DDF783D3-0E0B-93C5-4458-AEDD252A8743}"/>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82564230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C7FC223-8F1E-D60F-AAFA-32FE998F10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5440" y="0"/>
            <a:ext cx="943016" cy="6861600"/>
          </a:xfrm>
          <a:prstGeom prst="rect">
            <a:avLst/>
          </a:prstGeom>
        </p:spPr>
      </p:pic>
      <p:sp>
        <p:nvSpPr>
          <p:cNvPr id="4" name="Date Placeholder 3">
            <a:extLst>
              <a:ext uri="{FF2B5EF4-FFF2-40B4-BE49-F238E27FC236}">
                <a16:creationId xmlns:a16="http://schemas.microsoft.com/office/drawing/2014/main" id="{E1AA01F5-95AC-C76E-F309-5114CD3B65FF}"/>
              </a:ext>
            </a:extLst>
          </p:cNvPr>
          <p:cNvSpPr>
            <a:spLocks noGrp="1"/>
          </p:cNvSpPr>
          <p:nvPr>
            <p:ph type="dt" sz="half" idx="10"/>
          </p:nvPr>
        </p:nvSpPr>
        <p:spPr/>
        <p:txBody>
          <a:bodyPr/>
          <a:lstStyle/>
          <a:p>
            <a:r>
              <a:rPr lang="nl-NL"/>
              <a:t>September 2025</a:t>
            </a:r>
          </a:p>
        </p:txBody>
      </p:sp>
      <p:sp>
        <p:nvSpPr>
          <p:cNvPr id="5" name="Footer Placeholder 4">
            <a:extLst>
              <a:ext uri="{FF2B5EF4-FFF2-40B4-BE49-F238E27FC236}">
                <a16:creationId xmlns:a16="http://schemas.microsoft.com/office/drawing/2014/main" id="{3E874932-E0DC-6769-EE22-F7AB6DADB95C}"/>
              </a:ext>
            </a:extLst>
          </p:cNvPr>
          <p:cNvSpPr>
            <a:spLocks noGrp="1"/>
          </p:cNvSpPr>
          <p:nvPr>
            <p:ph type="ftr" sz="quarter" idx="11"/>
          </p:nvPr>
        </p:nvSpPr>
        <p:spPr/>
        <p:txBody>
          <a:bodyPr/>
          <a:lstStyle/>
          <a:p>
            <a:endParaRPr/>
          </a:p>
        </p:txBody>
      </p:sp>
      <p:sp>
        <p:nvSpPr>
          <p:cNvPr id="6" name="Slide Number Placeholder 5">
            <a:extLst>
              <a:ext uri="{FF2B5EF4-FFF2-40B4-BE49-F238E27FC236}">
                <a16:creationId xmlns:a16="http://schemas.microsoft.com/office/drawing/2014/main" id="{F8FDBC68-9C97-43FB-7956-7384EA038057}"/>
              </a:ext>
            </a:extLst>
          </p:cNvPr>
          <p:cNvSpPr>
            <a:spLocks noGrp="1"/>
          </p:cNvSpPr>
          <p:nvPr>
            <p:ph type="sldNum" sz="quarter" idx="12"/>
          </p:nvPr>
        </p:nvSpPr>
        <p:spPr/>
        <p:txBody>
          <a:bodyPr/>
          <a:lstStyle/>
          <a:p>
            <a:fld id="{B2D0FFB4-5A54-4FB9-AEA3-1DE2A18E917B}" type="slidenum">
              <a:rPr lang="nl-NL" smtClean="0"/>
              <a:t>‹nr.›</a:t>
            </a:fld>
            <a:endParaRPr lang="nl-NL"/>
          </a:p>
        </p:txBody>
      </p:sp>
      <p:sp>
        <p:nvSpPr>
          <p:cNvPr id="7" name="Title 1">
            <a:extLst>
              <a:ext uri="{FF2B5EF4-FFF2-40B4-BE49-F238E27FC236}">
                <a16:creationId xmlns:a16="http://schemas.microsoft.com/office/drawing/2014/main" id="{AF8FDD2E-AC8C-BC42-7B23-C9FB68C5842E}"/>
              </a:ext>
            </a:extLst>
          </p:cNvPr>
          <p:cNvSpPr>
            <a:spLocks noGrp="1"/>
          </p:cNvSpPr>
          <p:nvPr>
            <p:ph type="ctrTitle"/>
          </p:nvPr>
        </p:nvSpPr>
        <p:spPr>
          <a:xfrm>
            <a:off x="1830183" y="2554188"/>
            <a:ext cx="9137815" cy="1218795"/>
          </a:xfrm>
        </p:spPr>
        <p:txBody>
          <a:bodyPr anchor="b" anchorCtr="0">
            <a:noAutofit/>
          </a:bodyPr>
          <a:lstStyle>
            <a:lvl1pPr algn="l">
              <a:lnSpc>
                <a:spcPct val="110000"/>
              </a:lnSpc>
              <a:defRPr sz="3600"/>
            </a:lvl1pPr>
          </a:lstStyle>
          <a:p>
            <a:r>
              <a:rPr lang="nl-NL"/>
              <a:t>Klik om stijl te bewerken</a:t>
            </a:r>
          </a:p>
        </p:txBody>
      </p:sp>
      <p:sp>
        <p:nvSpPr>
          <p:cNvPr id="8" name="Subtitle 2">
            <a:extLst>
              <a:ext uri="{FF2B5EF4-FFF2-40B4-BE49-F238E27FC236}">
                <a16:creationId xmlns:a16="http://schemas.microsoft.com/office/drawing/2014/main" id="{2A78DB23-3F88-5F2E-47F9-A33763810612}"/>
              </a:ext>
            </a:extLst>
          </p:cNvPr>
          <p:cNvSpPr>
            <a:spLocks noGrp="1"/>
          </p:cNvSpPr>
          <p:nvPr>
            <p:ph type="subTitle" idx="1"/>
          </p:nvPr>
        </p:nvSpPr>
        <p:spPr>
          <a:xfrm>
            <a:off x="1830183" y="3960525"/>
            <a:ext cx="9137815" cy="380489"/>
          </a:xfrm>
        </p:spPr>
        <p:txBody>
          <a:bodyPr>
            <a:noAutofit/>
          </a:bodyPr>
          <a:lstStyle>
            <a:lvl1pPr marL="0" indent="0" algn="l">
              <a:spcAft>
                <a:spcPct val="0"/>
              </a:spcAft>
              <a:buNone/>
              <a:defRPr sz="23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9" name="Rectangle 8">
            <a:extLst>
              <a:ext uri="{FF2B5EF4-FFF2-40B4-BE49-F238E27FC236}">
                <a16:creationId xmlns:a16="http://schemas.microsoft.com/office/drawing/2014/main" id="{13AB6D52-1EDF-E8F1-C80E-0A49ABE39AE7}"/>
              </a:ext>
            </a:extLst>
          </p:cNvPr>
          <p:cNvSpPr/>
          <p:nvPr userDrawn="1"/>
        </p:nvSpPr>
        <p:spPr>
          <a:xfrm>
            <a:off x="1224000" y="2628000"/>
            <a:ext cx="46800" cy="990000"/>
          </a:xfrm>
          <a:prstGeom prst="rect">
            <a:avLst/>
          </a:prstGeom>
          <a:solidFill>
            <a:srgbClr val="E5E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1191201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2942033-2A3B-46B5-BBF5-8F7CA33FE7A3}"/>
              </a:ext>
            </a:extLst>
          </p:cNvPr>
          <p:cNvSpPr>
            <a:spLocks noGrp="1"/>
          </p:cNvSpPr>
          <p:nvPr>
            <p:ph type="dt" sz="half" idx="10"/>
          </p:nvPr>
        </p:nvSpPr>
        <p:spPr/>
        <p:txBody>
          <a:bodyPr/>
          <a:lstStyle/>
          <a:p>
            <a:r>
              <a:rPr lang="nl-NL"/>
              <a:t>September 2025</a:t>
            </a:r>
          </a:p>
        </p:txBody>
      </p:sp>
      <p:sp>
        <p:nvSpPr>
          <p:cNvPr id="6" name="Footer Placeholder 5">
            <a:extLst>
              <a:ext uri="{FF2B5EF4-FFF2-40B4-BE49-F238E27FC236}">
                <a16:creationId xmlns:a16="http://schemas.microsoft.com/office/drawing/2014/main" id="{A848BC8C-C7CC-DCF1-2798-48AD09D61C28}"/>
              </a:ext>
            </a:extLst>
          </p:cNvPr>
          <p:cNvSpPr>
            <a:spLocks noGrp="1"/>
          </p:cNvSpPr>
          <p:nvPr>
            <p:ph type="ftr" sz="quarter" idx="11"/>
          </p:nvPr>
        </p:nvSpPr>
        <p:spPr/>
        <p:txBody>
          <a:bodyPr/>
          <a:lstStyle/>
          <a:p>
            <a:endParaRPr/>
          </a:p>
        </p:txBody>
      </p:sp>
      <p:sp>
        <p:nvSpPr>
          <p:cNvPr id="7" name="Slide Number Placeholder 6">
            <a:extLst>
              <a:ext uri="{FF2B5EF4-FFF2-40B4-BE49-F238E27FC236}">
                <a16:creationId xmlns:a16="http://schemas.microsoft.com/office/drawing/2014/main" id="{482D6182-FD1D-7F28-6C66-FBD95BB762A3}"/>
              </a:ext>
            </a:extLst>
          </p:cNvPr>
          <p:cNvSpPr>
            <a:spLocks noGrp="1"/>
          </p:cNvSpPr>
          <p:nvPr>
            <p:ph type="sldNum" sz="quarter" idx="12"/>
          </p:nvPr>
        </p:nvSpPr>
        <p:spPr/>
        <p:txBody>
          <a:bodyPr/>
          <a:lstStyle/>
          <a:p>
            <a:fld id="{B2D0FFB4-5A54-4FB9-AEA3-1DE2A18E917B}" type="slidenum">
              <a:rPr lang="nl-NL" smtClean="0"/>
              <a:t>‹nr.›</a:t>
            </a:fld>
            <a:endParaRPr lang="nl-NL"/>
          </a:p>
        </p:txBody>
      </p:sp>
      <p:sp>
        <p:nvSpPr>
          <p:cNvPr id="9" name="Content Placeholder 7">
            <a:extLst>
              <a:ext uri="{FF2B5EF4-FFF2-40B4-BE49-F238E27FC236}">
                <a16:creationId xmlns:a16="http://schemas.microsoft.com/office/drawing/2014/main" id="{FDFB7534-2B5D-7C78-8E42-9D2CEBDF0A80}"/>
              </a:ext>
            </a:extLst>
          </p:cNvPr>
          <p:cNvSpPr>
            <a:spLocks noGrp="1"/>
          </p:cNvSpPr>
          <p:nvPr>
            <p:ph sz="quarter" idx="15" hasCustomPrompt="1"/>
          </p:nvPr>
        </p:nvSpPr>
        <p:spPr>
          <a:xfrm>
            <a:off x="0" y="2034000"/>
            <a:ext cx="4751388" cy="3427413"/>
          </a:xfrm>
        </p:spPr>
        <p:txBody>
          <a:bodyPr/>
          <a:lstStyle>
            <a:lvl1pPr marL="0" indent="0">
              <a:buNone/>
              <a:defRPr/>
            </a:lvl1pPr>
          </a:lstStyle>
          <a:p>
            <a:pPr lvl="0"/>
            <a:r>
              <a:rPr lang="en-US"/>
              <a:t> </a:t>
            </a:r>
            <a:endParaRPr lang="nl-NL"/>
          </a:p>
        </p:txBody>
      </p:sp>
      <p:sp>
        <p:nvSpPr>
          <p:cNvPr id="13" name="Text Placeholder 11">
            <a:extLst>
              <a:ext uri="{FF2B5EF4-FFF2-40B4-BE49-F238E27FC236}">
                <a16:creationId xmlns:a16="http://schemas.microsoft.com/office/drawing/2014/main" id="{391887F3-C680-01EF-8887-4E66F0E1F801}"/>
              </a:ext>
            </a:extLst>
          </p:cNvPr>
          <p:cNvSpPr>
            <a:spLocks noGrp="1"/>
          </p:cNvSpPr>
          <p:nvPr>
            <p:ph type="body" sz="quarter" idx="16"/>
          </p:nvPr>
        </p:nvSpPr>
        <p:spPr>
          <a:xfrm>
            <a:off x="5092700" y="2033999"/>
            <a:ext cx="5867400" cy="3960000"/>
          </a:xfrm>
        </p:spPr>
        <p:txBody>
          <a:bodyPr/>
          <a:lstStyle>
            <a:lvl1pPr>
              <a:spcBef>
                <a:spcPts val="1600"/>
              </a:spcBef>
              <a:spcAft>
                <a:spcPts val="400"/>
              </a:spcAft>
              <a:defRPr/>
            </a:lvl1pPr>
            <a:lvl2pPr>
              <a:spcBef>
                <a:spcPts val="800"/>
              </a:spcBef>
              <a:spcAft>
                <a:spcPts val="800"/>
              </a:spcAft>
              <a:defRPr/>
            </a:lvl2pPr>
            <a:lvl3pPr>
              <a:spcBef>
                <a:spcPts val="800"/>
              </a:spcBef>
              <a:spcAft>
                <a:spcPts val="800"/>
              </a:spcAft>
              <a:defRPr/>
            </a:lvl3pPr>
            <a:lvl4pPr>
              <a:spcBef>
                <a:spcPts val="800"/>
              </a:spcBef>
              <a:spcAft>
                <a:spcPts val="800"/>
              </a:spcAft>
              <a:defRPr/>
            </a:lvl4pPr>
            <a:lvl5pPr>
              <a:spcBef>
                <a:spcPts val="800"/>
              </a:spcBef>
              <a:spcAft>
                <a:spcPts val="800"/>
              </a:spcAf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tle 7">
            <a:extLst>
              <a:ext uri="{FF2B5EF4-FFF2-40B4-BE49-F238E27FC236}">
                <a16:creationId xmlns:a16="http://schemas.microsoft.com/office/drawing/2014/main" id="{A23D2EC4-1E72-1224-9D2D-9DB28F4D0D65}"/>
              </a:ext>
            </a:extLst>
          </p:cNvPr>
          <p:cNvSpPr>
            <a:spLocks noGrp="1"/>
          </p:cNvSpPr>
          <p:nvPr>
            <p:ph type="title"/>
          </p:nvPr>
        </p:nvSpPr>
        <p:spPr/>
        <p:txBody>
          <a:bodyPr/>
          <a:lstStyle/>
          <a:p>
            <a:r>
              <a:rPr lang="nl-NL"/>
              <a:t>Klik om stijl te bewerken</a:t>
            </a:r>
          </a:p>
        </p:txBody>
      </p:sp>
      <p:sp>
        <p:nvSpPr>
          <p:cNvPr id="10" name="Subtitle 2">
            <a:extLst>
              <a:ext uri="{FF2B5EF4-FFF2-40B4-BE49-F238E27FC236}">
                <a16:creationId xmlns:a16="http://schemas.microsoft.com/office/drawing/2014/main" id="{629493F2-4103-9642-22EC-E17B110F8ECF}"/>
              </a:ext>
            </a:extLst>
          </p:cNvPr>
          <p:cNvSpPr>
            <a:spLocks noGrp="1"/>
          </p:cNvSpPr>
          <p:nvPr>
            <p:ph type="subTitle" idx="13"/>
          </p:nvPr>
        </p:nvSpPr>
        <p:spPr>
          <a:xfrm>
            <a:off x="2520000" y="1278000"/>
            <a:ext cx="8442000" cy="380489"/>
          </a:xfrm>
        </p:spPr>
        <p:txBody>
          <a:bodyPr>
            <a:noAutofit/>
          </a:bodyPr>
          <a:lstStyle>
            <a:lvl1pPr marL="0" indent="0" algn="l">
              <a:spcAft>
                <a:spcPct val="0"/>
              </a:spcAft>
              <a:buNone/>
              <a:defRPr sz="20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68090335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ED8A03A-E969-E2ED-D0C0-818FA2D0ABD9}"/>
              </a:ext>
            </a:extLst>
          </p:cNvPr>
          <p:cNvSpPr>
            <a:spLocks noGrp="1"/>
          </p:cNvSpPr>
          <p:nvPr>
            <p:ph idx="1"/>
          </p:nvPr>
        </p:nvSpPr>
        <p:spPr>
          <a:xfrm>
            <a:off x="2520000" y="2033999"/>
            <a:ext cx="4132800" cy="3960000"/>
          </a:xfrm>
        </p:spPr>
        <p:txBody>
          <a:bodyPr/>
          <a:lstStyle>
            <a:lvl1pPr>
              <a:spcBef>
                <a:spcPts val="1600"/>
              </a:spcBef>
              <a:spcAft>
                <a:spcPts val="400"/>
              </a:spcAft>
              <a:buClr>
                <a:schemeClr val="accent1"/>
              </a:buClr>
              <a:defRPr/>
            </a:lvl1pPr>
            <a:lvl2pPr marL="432000" indent="-216000">
              <a:spcBef>
                <a:spcPts val="800"/>
              </a:spcBef>
              <a:spcAft>
                <a:spcPts val="800"/>
              </a:spcAft>
              <a:buClr>
                <a:srgbClr val="7A7979"/>
              </a:buClr>
              <a:buFont typeface="Wingdings" panose="05000000000000000000" pitchFamily="2" charset="2"/>
              <a:buChar char=""/>
              <a:defRPr/>
            </a:lvl2pPr>
            <a:lvl3pPr marL="648000" indent="-216000">
              <a:spcBef>
                <a:spcPts val="800"/>
              </a:spcBef>
              <a:spcAft>
                <a:spcPts val="800"/>
              </a:spcAft>
              <a:buClr>
                <a:srgbClr val="7A7979"/>
              </a:buClr>
              <a:buFont typeface="Wingdings" panose="05000000000000000000" pitchFamily="2" charset="2"/>
              <a:buChar char=""/>
              <a:defRPr/>
            </a:lvl3pPr>
            <a:lvl4pPr marL="864000" indent="-216000">
              <a:spcBef>
                <a:spcPts val="800"/>
              </a:spcBef>
              <a:spcAft>
                <a:spcPts val="800"/>
              </a:spcAft>
              <a:buClr>
                <a:srgbClr val="7A7979"/>
              </a:buClr>
              <a:buFont typeface="Wingdings" panose="05000000000000000000" pitchFamily="2" charset="2"/>
              <a:buChar char=""/>
              <a:defRPr/>
            </a:lvl4pPr>
            <a:lvl5pPr marL="1080000" indent="-216000">
              <a:spcBef>
                <a:spcPts val="800"/>
              </a:spcBef>
              <a:spcAft>
                <a:spcPts val="800"/>
              </a:spcAft>
              <a:buClr>
                <a:srgbClr val="7A7979"/>
              </a:buClr>
              <a:buFont typeface="Wingdings" panose="05000000000000000000"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Date Placeholder 4">
            <a:extLst>
              <a:ext uri="{FF2B5EF4-FFF2-40B4-BE49-F238E27FC236}">
                <a16:creationId xmlns:a16="http://schemas.microsoft.com/office/drawing/2014/main" id="{B68D55B2-F126-FBDC-5661-38DE6461CD2B}"/>
              </a:ext>
            </a:extLst>
          </p:cNvPr>
          <p:cNvSpPr>
            <a:spLocks noGrp="1"/>
          </p:cNvSpPr>
          <p:nvPr>
            <p:ph type="dt" sz="half" idx="10"/>
          </p:nvPr>
        </p:nvSpPr>
        <p:spPr/>
        <p:txBody>
          <a:bodyPr/>
          <a:lstStyle/>
          <a:p>
            <a:r>
              <a:rPr lang="nl-NL"/>
              <a:t>September 2025</a:t>
            </a:r>
          </a:p>
        </p:txBody>
      </p:sp>
      <p:sp>
        <p:nvSpPr>
          <p:cNvPr id="6" name="Footer Placeholder 5">
            <a:extLst>
              <a:ext uri="{FF2B5EF4-FFF2-40B4-BE49-F238E27FC236}">
                <a16:creationId xmlns:a16="http://schemas.microsoft.com/office/drawing/2014/main" id="{6D7B2111-709A-CDAE-133B-09D161D83F8D}"/>
              </a:ext>
            </a:extLst>
          </p:cNvPr>
          <p:cNvSpPr>
            <a:spLocks noGrp="1"/>
          </p:cNvSpPr>
          <p:nvPr>
            <p:ph type="ftr" sz="quarter" idx="11"/>
          </p:nvPr>
        </p:nvSpPr>
        <p:spPr/>
        <p:txBody>
          <a:bodyPr/>
          <a:lstStyle/>
          <a:p>
            <a:endParaRPr/>
          </a:p>
        </p:txBody>
      </p:sp>
      <p:sp>
        <p:nvSpPr>
          <p:cNvPr id="7" name="Slide Number Placeholder 6">
            <a:extLst>
              <a:ext uri="{FF2B5EF4-FFF2-40B4-BE49-F238E27FC236}">
                <a16:creationId xmlns:a16="http://schemas.microsoft.com/office/drawing/2014/main" id="{4394A981-81F6-39A8-595F-1421575A0124}"/>
              </a:ext>
            </a:extLst>
          </p:cNvPr>
          <p:cNvSpPr>
            <a:spLocks noGrp="1"/>
          </p:cNvSpPr>
          <p:nvPr>
            <p:ph type="sldNum" sz="quarter" idx="12"/>
          </p:nvPr>
        </p:nvSpPr>
        <p:spPr/>
        <p:txBody>
          <a:bodyPr/>
          <a:lstStyle/>
          <a:p>
            <a:fld id="{B2D0FFB4-5A54-4FB9-AEA3-1DE2A18E917B}" type="slidenum">
              <a:rPr lang="nl-NL" smtClean="0"/>
              <a:t>‹nr.›</a:t>
            </a:fld>
            <a:endParaRPr lang="nl-NL"/>
          </a:p>
        </p:txBody>
      </p:sp>
      <p:sp>
        <p:nvSpPr>
          <p:cNvPr id="9" name="Content Placeholder 2">
            <a:extLst>
              <a:ext uri="{FF2B5EF4-FFF2-40B4-BE49-F238E27FC236}">
                <a16:creationId xmlns:a16="http://schemas.microsoft.com/office/drawing/2014/main" id="{5C93A25E-CFA6-45D6-0A67-64CC4BF81531}"/>
              </a:ext>
            </a:extLst>
          </p:cNvPr>
          <p:cNvSpPr>
            <a:spLocks noGrp="1"/>
          </p:cNvSpPr>
          <p:nvPr>
            <p:ph idx="13"/>
          </p:nvPr>
        </p:nvSpPr>
        <p:spPr>
          <a:xfrm>
            <a:off x="6829200" y="2033999"/>
            <a:ext cx="4132800" cy="3960000"/>
          </a:xfrm>
        </p:spPr>
        <p:txBody>
          <a:bodyPr/>
          <a:lstStyle>
            <a:lvl1pPr>
              <a:spcBef>
                <a:spcPts val="1600"/>
              </a:spcBef>
              <a:spcAft>
                <a:spcPts val="400"/>
              </a:spcAft>
              <a:buClr>
                <a:schemeClr val="accent1"/>
              </a:buClr>
              <a:defRPr/>
            </a:lvl1pPr>
            <a:lvl2pPr marL="432000" indent="-216000">
              <a:spcBef>
                <a:spcPts val="800"/>
              </a:spcBef>
              <a:spcAft>
                <a:spcPts val="800"/>
              </a:spcAft>
              <a:buClr>
                <a:srgbClr val="7A7979"/>
              </a:buClr>
              <a:buFont typeface="Wingdings 2" panose="05020102010507070707" pitchFamily="18" charset="2"/>
              <a:buChar char=""/>
              <a:defRPr/>
            </a:lvl2pPr>
            <a:lvl3pPr marL="648000" indent="-216000">
              <a:spcBef>
                <a:spcPts val="800"/>
              </a:spcBef>
              <a:spcAft>
                <a:spcPts val="800"/>
              </a:spcAft>
              <a:buClr>
                <a:srgbClr val="7A7979"/>
              </a:buClr>
              <a:buFont typeface="Wingdings 2" panose="05020102010507070707" pitchFamily="18" charset="2"/>
              <a:buChar char=""/>
              <a:defRPr/>
            </a:lvl3pPr>
            <a:lvl4pPr marL="864000" indent="-216000">
              <a:spcBef>
                <a:spcPts val="800"/>
              </a:spcBef>
              <a:spcAft>
                <a:spcPts val="800"/>
              </a:spcAft>
              <a:buClr>
                <a:srgbClr val="7A7979"/>
              </a:buClr>
              <a:buFont typeface="Wingdings 2" panose="05020102010507070707" pitchFamily="18" charset="2"/>
              <a:buChar char=""/>
              <a:defRPr/>
            </a:lvl4pPr>
            <a:lvl5pPr marL="1080000" indent="-216000">
              <a:spcBef>
                <a:spcPts val="800"/>
              </a:spcBef>
              <a:spcAft>
                <a:spcPts val="800"/>
              </a:spcAft>
              <a:buClr>
                <a:srgbClr val="7A7979"/>
              </a:buClr>
              <a:buFont typeface="Wingdings 2" panose="05020102010507070707" pitchFamily="18"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 name="Title 1">
            <a:extLst>
              <a:ext uri="{FF2B5EF4-FFF2-40B4-BE49-F238E27FC236}">
                <a16:creationId xmlns:a16="http://schemas.microsoft.com/office/drawing/2014/main" id="{C38F19D7-4090-9E74-89C3-69A3EB4F950C}"/>
              </a:ext>
            </a:extLst>
          </p:cNvPr>
          <p:cNvSpPr>
            <a:spLocks noGrp="1"/>
          </p:cNvSpPr>
          <p:nvPr>
            <p:ph type="title"/>
          </p:nvPr>
        </p:nvSpPr>
        <p:spPr>
          <a:xfrm>
            <a:off x="2520000" y="739664"/>
            <a:ext cx="8442000" cy="398571"/>
          </a:xfrm>
        </p:spPr>
        <p:txBody>
          <a:bodyPr/>
          <a:lstStyle/>
          <a:p>
            <a:r>
              <a:rPr lang="nl-NL"/>
              <a:t>Klik om stijl te bewerken</a:t>
            </a:r>
          </a:p>
        </p:txBody>
      </p:sp>
      <p:sp>
        <p:nvSpPr>
          <p:cNvPr id="4" name="Subtitle 2">
            <a:extLst>
              <a:ext uri="{FF2B5EF4-FFF2-40B4-BE49-F238E27FC236}">
                <a16:creationId xmlns:a16="http://schemas.microsoft.com/office/drawing/2014/main" id="{CBE45585-FFE3-6EC9-6E6D-5FD2B8FBBD47}"/>
              </a:ext>
            </a:extLst>
          </p:cNvPr>
          <p:cNvSpPr>
            <a:spLocks noGrp="1"/>
          </p:cNvSpPr>
          <p:nvPr>
            <p:ph type="subTitle" idx="14"/>
          </p:nvPr>
        </p:nvSpPr>
        <p:spPr>
          <a:xfrm>
            <a:off x="2520000" y="1278000"/>
            <a:ext cx="8442000" cy="380489"/>
          </a:xfrm>
        </p:spPr>
        <p:txBody>
          <a:bodyPr>
            <a:noAutofit/>
          </a:bodyPr>
          <a:lstStyle>
            <a:lvl1pPr marL="0" indent="0" algn="l">
              <a:spcAft>
                <a:spcPct val="0"/>
              </a:spcAft>
              <a:buNone/>
              <a:defRPr sz="20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9062192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B9BD93-537E-D5A7-D815-AF80583BE68D}"/>
              </a:ext>
            </a:extLst>
          </p:cNvPr>
          <p:cNvSpPr>
            <a:spLocks noGrp="1"/>
          </p:cNvSpPr>
          <p:nvPr>
            <p:ph type="body" idx="1"/>
          </p:nvPr>
        </p:nvSpPr>
        <p:spPr>
          <a:xfrm>
            <a:off x="2520000" y="2034000"/>
            <a:ext cx="4132800" cy="669414"/>
          </a:xfrm>
        </p:spPr>
        <p:txBody>
          <a:bodyPr anchor="b">
            <a:noAutofit/>
          </a:bodyPr>
          <a:lstStyle>
            <a:lvl1pPr marL="0" indent="0">
              <a:spcAft>
                <a:spcPct val="0"/>
              </a:spcAft>
              <a:buNone/>
              <a:defRPr sz="2000" b="1">
                <a:latin typeface="Nunito Sans"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5" name="Text Placeholder 4">
            <a:extLst>
              <a:ext uri="{FF2B5EF4-FFF2-40B4-BE49-F238E27FC236}">
                <a16:creationId xmlns:a16="http://schemas.microsoft.com/office/drawing/2014/main" id="{466E4EEC-3F88-0BF9-C5E7-82902B47CEF5}"/>
              </a:ext>
            </a:extLst>
          </p:cNvPr>
          <p:cNvSpPr>
            <a:spLocks noGrp="1"/>
          </p:cNvSpPr>
          <p:nvPr>
            <p:ph type="body" sz="quarter" idx="3"/>
          </p:nvPr>
        </p:nvSpPr>
        <p:spPr>
          <a:xfrm>
            <a:off x="6829200" y="2034000"/>
            <a:ext cx="4132800" cy="669414"/>
          </a:xfrm>
        </p:spPr>
        <p:txBody>
          <a:bodyPr anchor="b">
            <a:noAutofit/>
          </a:bodyPr>
          <a:lstStyle>
            <a:lvl1pPr marL="0" indent="0">
              <a:spcAft>
                <a:spcPct val="0"/>
              </a:spcAft>
              <a:buNone/>
              <a:defRPr sz="2000" b="1">
                <a:latin typeface="Nunito Sans"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7" name="Date Placeholder 6">
            <a:extLst>
              <a:ext uri="{FF2B5EF4-FFF2-40B4-BE49-F238E27FC236}">
                <a16:creationId xmlns:a16="http://schemas.microsoft.com/office/drawing/2014/main" id="{9CD7507A-EB41-1698-6C7F-C0834ABBF3F1}"/>
              </a:ext>
            </a:extLst>
          </p:cNvPr>
          <p:cNvSpPr>
            <a:spLocks noGrp="1"/>
          </p:cNvSpPr>
          <p:nvPr>
            <p:ph type="dt" sz="half" idx="10"/>
          </p:nvPr>
        </p:nvSpPr>
        <p:spPr/>
        <p:txBody>
          <a:bodyPr/>
          <a:lstStyle/>
          <a:p>
            <a:r>
              <a:rPr lang="nl-NL"/>
              <a:t>September 2025</a:t>
            </a:r>
          </a:p>
        </p:txBody>
      </p:sp>
      <p:sp>
        <p:nvSpPr>
          <p:cNvPr id="8" name="Footer Placeholder 7">
            <a:extLst>
              <a:ext uri="{FF2B5EF4-FFF2-40B4-BE49-F238E27FC236}">
                <a16:creationId xmlns:a16="http://schemas.microsoft.com/office/drawing/2014/main" id="{66261F78-6304-EEBC-9987-2477D7C79DFA}"/>
              </a:ext>
            </a:extLst>
          </p:cNvPr>
          <p:cNvSpPr>
            <a:spLocks noGrp="1"/>
          </p:cNvSpPr>
          <p:nvPr>
            <p:ph type="ftr" sz="quarter" idx="11"/>
          </p:nvPr>
        </p:nvSpPr>
        <p:spPr/>
        <p:txBody>
          <a:bodyPr/>
          <a:lstStyle/>
          <a:p>
            <a:endParaRPr/>
          </a:p>
        </p:txBody>
      </p:sp>
      <p:sp>
        <p:nvSpPr>
          <p:cNvPr id="9" name="Slide Number Placeholder 8">
            <a:extLst>
              <a:ext uri="{FF2B5EF4-FFF2-40B4-BE49-F238E27FC236}">
                <a16:creationId xmlns:a16="http://schemas.microsoft.com/office/drawing/2014/main" id="{6EF04FED-9731-3CCB-741F-E75A208F2023}"/>
              </a:ext>
            </a:extLst>
          </p:cNvPr>
          <p:cNvSpPr>
            <a:spLocks noGrp="1"/>
          </p:cNvSpPr>
          <p:nvPr>
            <p:ph type="sldNum" sz="quarter" idx="12"/>
          </p:nvPr>
        </p:nvSpPr>
        <p:spPr/>
        <p:txBody>
          <a:bodyPr/>
          <a:lstStyle/>
          <a:p>
            <a:fld id="{B2D0FFB4-5A54-4FB9-AEA3-1DE2A18E917B}" type="slidenum">
              <a:rPr lang="nl-NL" smtClean="0"/>
              <a:t>‹nr.›</a:t>
            </a:fld>
            <a:endParaRPr lang="nl-NL"/>
          </a:p>
        </p:txBody>
      </p:sp>
      <p:sp>
        <p:nvSpPr>
          <p:cNvPr id="11" name="Content Placeholder 2">
            <a:extLst>
              <a:ext uri="{FF2B5EF4-FFF2-40B4-BE49-F238E27FC236}">
                <a16:creationId xmlns:a16="http://schemas.microsoft.com/office/drawing/2014/main" id="{1282D965-E040-AA93-8E04-7DCAB8ABE45A}"/>
              </a:ext>
            </a:extLst>
          </p:cNvPr>
          <p:cNvSpPr>
            <a:spLocks noGrp="1"/>
          </p:cNvSpPr>
          <p:nvPr>
            <p:ph idx="13"/>
          </p:nvPr>
        </p:nvSpPr>
        <p:spPr>
          <a:xfrm>
            <a:off x="2520000" y="2819876"/>
            <a:ext cx="4132800" cy="3174123"/>
          </a:xfrm>
        </p:spPr>
        <p:txBody>
          <a:bodyPr/>
          <a:lstStyle>
            <a:lvl1pPr>
              <a:spcBef>
                <a:spcPts val="1600"/>
              </a:spcBef>
              <a:spcAft>
                <a:spcPts val="400"/>
              </a:spcAft>
              <a:buClr>
                <a:schemeClr val="accent1"/>
              </a:buClr>
              <a:defRPr/>
            </a:lvl1pPr>
            <a:lvl2pPr marL="432000" indent="-216000">
              <a:spcBef>
                <a:spcPts val="800"/>
              </a:spcBef>
              <a:spcAft>
                <a:spcPts val="800"/>
              </a:spcAft>
              <a:buClr>
                <a:srgbClr val="7A7979"/>
              </a:buClr>
              <a:buFont typeface="Wingdings 2" panose="05020102010507070707" pitchFamily="18" charset="2"/>
              <a:buChar char=""/>
              <a:defRPr/>
            </a:lvl2pPr>
            <a:lvl3pPr marL="648000" indent="-216000">
              <a:spcBef>
                <a:spcPts val="800"/>
              </a:spcBef>
              <a:spcAft>
                <a:spcPts val="800"/>
              </a:spcAft>
              <a:buClr>
                <a:srgbClr val="7A7979"/>
              </a:buClr>
              <a:buFont typeface="Wingdings 2" panose="05020102010507070707" pitchFamily="18" charset="2"/>
              <a:buChar char=""/>
              <a:defRPr/>
            </a:lvl3pPr>
            <a:lvl4pPr marL="864000" indent="-216000">
              <a:spcBef>
                <a:spcPts val="800"/>
              </a:spcBef>
              <a:spcAft>
                <a:spcPts val="800"/>
              </a:spcAft>
              <a:buClr>
                <a:srgbClr val="7A7979"/>
              </a:buClr>
              <a:buFont typeface="Wingdings 2" panose="05020102010507070707" pitchFamily="18" charset="2"/>
              <a:buChar char=""/>
              <a:defRPr/>
            </a:lvl4pPr>
            <a:lvl5pPr marL="1080000" indent="-216000">
              <a:spcBef>
                <a:spcPts val="800"/>
              </a:spcBef>
              <a:spcAft>
                <a:spcPts val="800"/>
              </a:spcAft>
              <a:buClr>
                <a:srgbClr val="7A7979"/>
              </a:buClr>
              <a:buFont typeface="Wingdings 2" panose="05020102010507070707" pitchFamily="18"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Content Placeholder 2">
            <a:extLst>
              <a:ext uri="{FF2B5EF4-FFF2-40B4-BE49-F238E27FC236}">
                <a16:creationId xmlns:a16="http://schemas.microsoft.com/office/drawing/2014/main" id="{717E4023-F2B4-19BF-5B6A-30BF5FEEE098}"/>
              </a:ext>
            </a:extLst>
          </p:cNvPr>
          <p:cNvSpPr>
            <a:spLocks noGrp="1"/>
          </p:cNvSpPr>
          <p:nvPr>
            <p:ph idx="14"/>
          </p:nvPr>
        </p:nvSpPr>
        <p:spPr>
          <a:xfrm>
            <a:off x="6829200" y="2819876"/>
            <a:ext cx="4132800" cy="3174123"/>
          </a:xfrm>
        </p:spPr>
        <p:txBody>
          <a:bodyPr/>
          <a:lstStyle>
            <a:lvl1pPr>
              <a:spcBef>
                <a:spcPts val="1600"/>
              </a:spcBef>
              <a:spcAft>
                <a:spcPts val="400"/>
              </a:spcAft>
              <a:buClr>
                <a:schemeClr val="accent1"/>
              </a:buClr>
              <a:defRPr/>
            </a:lvl1pPr>
            <a:lvl2pPr marL="432000" indent="-216000">
              <a:spcBef>
                <a:spcPts val="800"/>
              </a:spcBef>
              <a:spcAft>
                <a:spcPts val="800"/>
              </a:spcAft>
              <a:buClr>
                <a:srgbClr val="7A7979"/>
              </a:buClr>
              <a:buFont typeface="Wingdings 2" panose="05020102010507070707" pitchFamily="18" charset="2"/>
              <a:buChar char=""/>
              <a:defRPr/>
            </a:lvl2pPr>
            <a:lvl3pPr marL="648000" indent="-216000">
              <a:spcBef>
                <a:spcPts val="800"/>
              </a:spcBef>
              <a:spcAft>
                <a:spcPts val="800"/>
              </a:spcAft>
              <a:buClr>
                <a:srgbClr val="7A7979"/>
              </a:buClr>
              <a:buFont typeface="Wingdings 2" panose="05020102010507070707" pitchFamily="18" charset="2"/>
              <a:buChar char=""/>
              <a:defRPr/>
            </a:lvl3pPr>
            <a:lvl4pPr marL="864000" indent="-216000">
              <a:spcBef>
                <a:spcPts val="800"/>
              </a:spcBef>
              <a:spcAft>
                <a:spcPts val="800"/>
              </a:spcAft>
              <a:buClr>
                <a:srgbClr val="7A7979"/>
              </a:buClr>
              <a:buFont typeface="Wingdings 2" panose="05020102010507070707" pitchFamily="18" charset="2"/>
              <a:buChar char=""/>
              <a:defRPr/>
            </a:lvl4pPr>
            <a:lvl5pPr marL="1080000" indent="-216000">
              <a:spcBef>
                <a:spcPts val="800"/>
              </a:spcBef>
              <a:spcAft>
                <a:spcPts val="800"/>
              </a:spcAft>
              <a:buClr>
                <a:srgbClr val="7A7979"/>
              </a:buClr>
              <a:buFont typeface="Wingdings 2" panose="05020102010507070707" pitchFamily="18"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tle 3">
            <a:extLst>
              <a:ext uri="{FF2B5EF4-FFF2-40B4-BE49-F238E27FC236}">
                <a16:creationId xmlns:a16="http://schemas.microsoft.com/office/drawing/2014/main" id="{076F88C2-1B9C-6284-20EB-6C2EB3EFF02F}"/>
              </a:ext>
            </a:extLst>
          </p:cNvPr>
          <p:cNvSpPr>
            <a:spLocks noGrp="1"/>
          </p:cNvSpPr>
          <p:nvPr>
            <p:ph type="title"/>
          </p:nvPr>
        </p:nvSpPr>
        <p:spPr/>
        <p:txBody>
          <a:bodyPr/>
          <a:lstStyle/>
          <a:p>
            <a:r>
              <a:rPr lang="nl-NL"/>
              <a:t>Klik om stijl te bewerken</a:t>
            </a:r>
          </a:p>
        </p:txBody>
      </p:sp>
      <p:sp>
        <p:nvSpPr>
          <p:cNvPr id="10" name="Subtitle 2">
            <a:extLst>
              <a:ext uri="{FF2B5EF4-FFF2-40B4-BE49-F238E27FC236}">
                <a16:creationId xmlns:a16="http://schemas.microsoft.com/office/drawing/2014/main" id="{35A360C8-E91C-81F4-B571-DCF5B0683F08}"/>
              </a:ext>
            </a:extLst>
          </p:cNvPr>
          <p:cNvSpPr>
            <a:spLocks noGrp="1"/>
          </p:cNvSpPr>
          <p:nvPr>
            <p:ph type="subTitle" idx="15"/>
          </p:nvPr>
        </p:nvSpPr>
        <p:spPr>
          <a:xfrm>
            <a:off x="2520000" y="1278000"/>
            <a:ext cx="8442000" cy="380489"/>
          </a:xfrm>
        </p:spPr>
        <p:txBody>
          <a:bodyPr>
            <a:noAutofit/>
          </a:bodyPr>
          <a:lstStyle>
            <a:lvl1pPr marL="0" indent="0" algn="l">
              <a:spcAft>
                <a:spcPct val="0"/>
              </a:spcAft>
              <a:buNone/>
              <a:defRPr sz="20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00618946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houd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DBC79-4BC8-1FE5-A04C-B970276238D6}"/>
              </a:ext>
            </a:extLst>
          </p:cNvPr>
          <p:cNvSpPr>
            <a:spLocks noGrp="1"/>
          </p:cNvSpPr>
          <p:nvPr>
            <p:ph type="title"/>
          </p:nvPr>
        </p:nvSpPr>
        <p:spPr>
          <a:xfrm>
            <a:off x="612000" y="514701"/>
            <a:ext cx="4160025" cy="1292662"/>
          </a:xfrm>
        </p:spPr>
        <p:txBody>
          <a:bodyPr anchor="b">
            <a:noAutofit/>
          </a:bodyPr>
          <a:lstStyle>
            <a:lvl1pPr>
              <a:defRPr sz="2800"/>
            </a:lvl1pPr>
          </a:lstStyle>
          <a:p>
            <a:r>
              <a:rPr lang="nl-NL"/>
              <a:t>Klik om stijl te bewerken</a:t>
            </a:r>
          </a:p>
        </p:txBody>
      </p:sp>
      <p:sp>
        <p:nvSpPr>
          <p:cNvPr id="4" name="Text Placeholder 3">
            <a:extLst>
              <a:ext uri="{FF2B5EF4-FFF2-40B4-BE49-F238E27FC236}">
                <a16:creationId xmlns:a16="http://schemas.microsoft.com/office/drawing/2014/main" id="{B2E28A78-1D64-C2BA-4A81-09D763574FF2}"/>
              </a:ext>
            </a:extLst>
          </p:cNvPr>
          <p:cNvSpPr>
            <a:spLocks noGrp="1"/>
          </p:cNvSpPr>
          <p:nvPr>
            <p:ph type="body" sz="half" idx="2"/>
          </p:nvPr>
        </p:nvSpPr>
        <p:spPr>
          <a:xfrm>
            <a:off x="612000" y="1872238"/>
            <a:ext cx="4160025" cy="4121762"/>
          </a:xfrm>
        </p:spPr>
        <p:txBody>
          <a:bodyPr>
            <a:normAutofit/>
          </a:bodyPr>
          <a:lstStyle>
            <a:lvl1pPr marL="0" indent="0">
              <a:spcAft>
                <a:spcPct val="0"/>
              </a:spcAft>
              <a:buNone/>
              <a:defRPr sz="2300">
                <a:solidFill>
                  <a:schemeClr val="accent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629263AA-AFE4-B0B4-D195-E6BCBBDD9806}"/>
              </a:ext>
            </a:extLst>
          </p:cNvPr>
          <p:cNvSpPr>
            <a:spLocks noGrp="1"/>
          </p:cNvSpPr>
          <p:nvPr>
            <p:ph type="dt" sz="half" idx="10"/>
          </p:nvPr>
        </p:nvSpPr>
        <p:spPr/>
        <p:txBody>
          <a:bodyPr/>
          <a:lstStyle/>
          <a:p>
            <a:r>
              <a:rPr lang="nl-NL"/>
              <a:t>September 2025</a:t>
            </a:r>
          </a:p>
        </p:txBody>
      </p:sp>
      <p:sp>
        <p:nvSpPr>
          <p:cNvPr id="6" name="Footer Placeholder 5">
            <a:extLst>
              <a:ext uri="{FF2B5EF4-FFF2-40B4-BE49-F238E27FC236}">
                <a16:creationId xmlns:a16="http://schemas.microsoft.com/office/drawing/2014/main" id="{BA3AD24B-4ADA-91AF-F92A-F075D2CDE867}"/>
              </a:ext>
            </a:extLst>
          </p:cNvPr>
          <p:cNvSpPr>
            <a:spLocks noGrp="1"/>
          </p:cNvSpPr>
          <p:nvPr>
            <p:ph type="ftr" sz="quarter" idx="11"/>
          </p:nvPr>
        </p:nvSpPr>
        <p:spPr/>
        <p:txBody>
          <a:bodyPr/>
          <a:lstStyle/>
          <a:p>
            <a:endParaRPr/>
          </a:p>
        </p:txBody>
      </p:sp>
      <p:sp>
        <p:nvSpPr>
          <p:cNvPr id="7" name="Slide Number Placeholder 6">
            <a:extLst>
              <a:ext uri="{FF2B5EF4-FFF2-40B4-BE49-F238E27FC236}">
                <a16:creationId xmlns:a16="http://schemas.microsoft.com/office/drawing/2014/main" id="{0D0FAEA4-E94B-35F2-CD07-704951FCD82D}"/>
              </a:ext>
            </a:extLst>
          </p:cNvPr>
          <p:cNvSpPr>
            <a:spLocks noGrp="1"/>
          </p:cNvSpPr>
          <p:nvPr>
            <p:ph type="sldNum" sz="quarter" idx="12"/>
          </p:nvPr>
        </p:nvSpPr>
        <p:spPr/>
        <p:txBody>
          <a:bodyPr/>
          <a:lstStyle/>
          <a:p>
            <a:fld id="{B2D0FFB4-5A54-4FB9-AEA3-1DE2A18E917B}" type="slidenum">
              <a:rPr lang="nl-NL" smtClean="0"/>
              <a:t>‹nr.›</a:t>
            </a:fld>
            <a:endParaRPr lang="nl-NL"/>
          </a:p>
        </p:txBody>
      </p:sp>
      <p:sp>
        <p:nvSpPr>
          <p:cNvPr id="12" name="Content Placeholder 2">
            <a:extLst>
              <a:ext uri="{FF2B5EF4-FFF2-40B4-BE49-F238E27FC236}">
                <a16:creationId xmlns:a16="http://schemas.microsoft.com/office/drawing/2014/main" id="{96348E94-73B7-D3BC-EDF3-A0105CFC0C03}"/>
              </a:ext>
            </a:extLst>
          </p:cNvPr>
          <p:cNvSpPr>
            <a:spLocks noGrp="1"/>
          </p:cNvSpPr>
          <p:nvPr>
            <p:ph idx="1"/>
          </p:nvPr>
        </p:nvSpPr>
        <p:spPr>
          <a:xfrm>
            <a:off x="5092700" y="987426"/>
            <a:ext cx="5868000" cy="5006574"/>
          </a:xfrm>
        </p:spPr>
        <p:txBody>
          <a:bodyPr/>
          <a:lstStyle>
            <a:lvl1pPr>
              <a:spcBef>
                <a:spcPts val="1600"/>
              </a:spcBef>
              <a:spcAft>
                <a:spcPts val="400"/>
              </a:spcAft>
              <a:buClr>
                <a:schemeClr val="accent1"/>
              </a:buClr>
              <a:defRPr/>
            </a:lvl1pPr>
            <a:lvl2pPr marL="432000" indent="-216000">
              <a:spcBef>
                <a:spcPts val="800"/>
              </a:spcBef>
              <a:spcAft>
                <a:spcPts val="800"/>
              </a:spcAft>
              <a:buClr>
                <a:srgbClr val="7A7979"/>
              </a:buClr>
              <a:buFont typeface="Wingdings" panose="05000000000000000000" pitchFamily="2" charset="2"/>
              <a:buChar char=""/>
              <a:defRPr/>
            </a:lvl2pPr>
            <a:lvl3pPr marL="648000" indent="-216000">
              <a:spcBef>
                <a:spcPts val="800"/>
              </a:spcBef>
              <a:spcAft>
                <a:spcPts val="800"/>
              </a:spcAft>
              <a:buClr>
                <a:srgbClr val="7A7979"/>
              </a:buClr>
              <a:buFont typeface="Wingdings" panose="05000000000000000000" pitchFamily="2" charset="2"/>
              <a:buChar char=""/>
              <a:defRPr/>
            </a:lvl3pPr>
            <a:lvl4pPr marL="864000" indent="-216000">
              <a:spcBef>
                <a:spcPts val="800"/>
              </a:spcBef>
              <a:spcAft>
                <a:spcPts val="800"/>
              </a:spcAft>
              <a:buClr>
                <a:srgbClr val="7A7979"/>
              </a:buClr>
              <a:buFont typeface="Wingdings" panose="05000000000000000000" pitchFamily="2" charset="2"/>
              <a:buChar char=""/>
              <a:defRPr/>
            </a:lvl4pPr>
            <a:lvl5pPr marL="1080000" indent="-216000">
              <a:spcBef>
                <a:spcPts val="800"/>
              </a:spcBef>
              <a:spcAft>
                <a:spcPts val="800"/>
              </a:spcAft>
              <a:buClr>
                <a:srgbClr val="7A7979"/>
              </a:buClr>
              <a:buFont typeface="Wingdings" panose="05000000000000000000"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17" name="Picture 16">
            <a:extLst>
              <a:ext uri="{FF2B5EF4-FFF2-40B4-BE49-F238E27FC236}">
                <a16:creationId xmlns:a16="http://schemas.microsoft.com/office/drawing/2014/main" id="{3E2CFD66-F6C6-3B7F-3033-244E067215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5440" y="0"/>
            <a:ext cx="943016" cy="6861600"/>
          </a:xfrm>
          <a:prstGeom prst="rect">
            <a:avLst/>
          </a:prstGeom>
        </p:spPr>
      </p:pic>
    </p:spTree>
    <p:extLst>
      <p:ext uri="{BB962C8B-B14F-4D97-AF65-F5344CB8AC3E}">
        <p14:creationId xmlns:p14="http://schemas.microsoft.com/office/powerpoint/2010/main" val="403816275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AE433-6E74-4700-45E6-2D93F8BA4E7E}"/>
              </a:ext>
            </a:extLst>
          </p:cNvPr>
          <p:cNvSpPr>
            <a:spLocks noGrp="1"/>
          </p:cNvSpPr>
          <p:nvPr>
            <p:ph type="title"/>
          </p:nvPr>
        </p:nvSpPr>
        <p:spPr/>
        <p:txBody>
          <a:bodyPr/>
          <a:lstStyle/>
          <a:p>
            <a:r>
              <a:rPr lang="nl-NL"/>
              <a:t>Klik om stijl te bewerken</a:t>
            </a:r>
          </a:p>
        </p:txBody>
      </p:sp>
      <p:sp>
        <p:nvSpPr>
          <p:cNvPr id="3" name="Date Placeholder 2">
            <a:extLst>
              <a:ext uri="{FF2B5EF4-FFF2-40B4-BE49-F238E27FC236}">
                <a16:creationId xmlns:a16="http://schemas.microsoft.com/office/drawing/2014/main" id="{289BC011-26AD-7AA8-D6BD-FBAEE1211D12}"/>
              </a:ext>
            </a:extLst>
          </p:cNvPr>
          <p:cNvSpPr>
            <a:spLocks noGrp="1"/>
          </p:cNvSpPr>
          <p:nvPr>
            <p:ph type="dt" sz="half" idx="10"/>
          </p:nvPr>
        </p:nvSpPr>
        <p:spPr/>
        <p:txBody>
          <a:bodyPr/>
          <a:lstStyle/>
          <a:p>
            <a:r>
              <a:rPr lang="nl-NL"/>
              <a:t>September 2025</a:t>
            </a:r>
          </a:p>
        </p:txBody>
      </p:sp>
      <p:sp>
        <p:nvSpPr>
          <p:cNvPr id="4" name="Footer Placeholder 3">
            <a:extLst>
              <a:ext uri="{FF2B5EF4-FFF2-40B4-BE49-F238E27FC236}">
                <a16:creationId xmlns:a16="http://schemas.microsoft.com/office/drawing/2014/main" id="{9C621D55-E4D8-5043-66F3-2C6D76B199E1}"/>
              </a:ext>
            </a:extLst>
          </p:cNvPr>
          <p:cNvSpPr>
            <a:spLocks noGrp="1"/>
          </p:cNvSpPr>
          <p:nvPr>
            <p:ph type="ftr" sz="quarter" idx="11"/>
          </p:nvPr>
        </p:nvSpPr>
        <p:spPr/>
        <p:txBody>
          <a:bodyPr/>
          <a:lstStyle/>
          <a:p>
            <a:endParaRPr/>
          </a:p>
        </p:txBody>
      </p:sp>
      <p:sp>
        <p:nvSpPr>
          <p:cNvPr id="5" name="Slide Number Placeholder 4">
            <a:extLst>
              <a:ext uri="{FF2B5EF4-FFF2-40B4-BE49-F238E27FC236}">
                <a16:creationId xmlns:a16="http://schemas.microsoft.com/office/drawing/2014/main" id="{A0554202-3B52-0322-F776-44EC5BEB4E76}"/>
              </a:ext>
            </a:extLst>
          </p:cNvPr>
          <p:cNvSpPr>
            <a:spLocks noGrp="1"/>
          </p:cNvSpPr>
          <p:nvPr>
            <p:ph type="sldNum" sz="quarter" idx="12"/>
          </p:nvPr>
        </p:nvSpPr>
        <p:spPr/>
        <p:txBody>
          <a:bodyPr/>
          <a:lstStyle/>
          <a:p>
            <a:fld id="{B2D0FFB4-5A54-4FB9-AEA3-1DE2A18E917B}" type="slidenum">
              <a:rPr lang="nl-NL" smtClean="0"/>
              <a:t>‹nr.›</a:t>
            </a:fld>
            <a:endParaRPr lang="nl-NL"/>
          </a:p>
        </p:txBody>
      </p:sp>
    </p:spTree>
    <p:extLst>
      <p:ext uri="{BB962C8B-B14F-4D97-AF65-F5344CB8AC3E}">
        <p14:creationId xmlns:p14="http://schemas.microsoft.com/office/powerpoint/2010/main" val="194511450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4F55DC-607F-BBE8-3DEB-1022807B2387}"/>
              </a:ext>
            </a:extLst>
          </p:cNvPr>
          <p:cNvSpPr>
            <a:spLocks noGrp="1"/>
          </p:cNvSpPr>
          <p:nvPr>
            <p:ph type="dt" sz="half" idx="10"/>
          </p:nvPr>
        </p:nvSpPr>
        <p:spPr/>
        <p:txBody>
          <a:bodyPr/>
          <a:lstStyle/>
          <a:p>
            <a:r>
              <a:rPr lang="nl-NL"/>
              <a:t>September 2025</a:t>
            </a:r>
          </a:p>
        </p:txBody>
      </p:sp>
      <p:sp>
        <p:nvSpPr>
          <p:cNvPr id="3" name="Footer Placeholder 2">
            <a:extLst>
              <a:ext uri="{FF2B5EF4-FFF2-40B4-BE49-F238E27FC236}">
                <a16:creationId xmlns:a16="http://schemas.microsoft.com/office/drawing/2014/main" id="{849A16D4-7DBE-302A-8E60-10A2CEB15794}"/>
              </a:ext>
            </a:extLst>
          </p:cNvPr>
          <p:cNvSpPr>
            <a:spLocks noGrp="1"/>
          </p:cNvSpPr>
          <p:nvPr>
            <p:ph type="ftr" sz="quarter" idx="11"/>
          </p:nvPr>
        </p:nvSpPr>
        <p:spPr/>
        <p:txBody>
          <a:bodyPr/>
          <a:lstStyle/>
          <a:p>
            <a:endParaRPr/>
          </a:p>
        </p:txBody>
      </p:sp>
      <p:sp>
        <p:nvSpPr>
          <p:cNvPr id="4" name="Slide Number Placeholder 3">
            <a:extLst>
              <a:ext uri="{FF2B5EF4-FFF2-40B4-BE49-F238E27FC236}">
                <a16:creationId xmlns:a16="http://schemas.microsoft.com/office/drawing/2014/main" id="{536A5BED-F0CF-DCDD-2938-1123B3EEC9C7}"/>
              </a:ext>
            </a:extLst>
          </p:cNvPr>
          <p:cNvSpPr>
            <a:spLocks noGrp="1"/>
          </p:cNvSpPr>
          <p:nvPr>
            <p:ph type="sldNum" sz="quarter" idx="12"/>
          </p:nvPr>
        </p:nvSpPr>
        <p:spPr/>
        <p:txBody>
          <a:bodyPr/>
          <a:lstStyle/>
          <a:p>
            <a:fld id="{B2D0FFB4-5A54-4FB9-AEA3-1DE2A18E917B}" type="slidenum">
              <a:rPr lang="nl-NL" smtClean="0"/>
              <a:t>‹nr.›</a:t>
            </a:fld>
            <a:endParaRPr lang="nl-NL"/>
          </a:p>
        </p:txBody>
      </p:sp>
      <p:pic>
        <p:nvPicPr>
          <p:cNvPr id="5" name="Picture 4">
            <a:extLst>
              <a:ext uri="{FF2B5EF4-FFF2-40B4-BE49-F238E27FC236}">
                <a16:creationId xmlns:a16="http://schemas.microsoft.com/office/drawing/2014/main" id="{CA4DC84C-3431-EFD9-6524-0DDE8A2E4F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5440" y="0"/>
            <a:ext cx="943016" cy="6861600"/>
          </a:xfrm>
          <a:prstGeom prst="rect">
            <a:avLst/>
          </a:prstGeom>
        </p:spPr>
      </p:pic>
    </p:spTree>
    <p:extLst>
      <p:ext uri="{BB962C8B-B14F-4D97-AF65-F5344CB8AC3E}">
        <p14:creationId xmlns:p14="http://schemas.microsoft.com/office/powerpoint/2010/main" val="269798010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Leeg zonder foot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4DC84C-3431-EFD9-6524-0DDE8A2E4F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5440" y="0"/>
            <a:ext cx="943016" cy="6861600"/>
          </a:xfrm>
          <a:prstGeom prst="rect">
            <a:avLst/>
          </a:prstGeom>
        </p:spPr>
      </p:pic>
    </p:spTree>
    <p:extLst>
      <p:ext uri="{BB962C8B-B14F-4D97-AF65-F5344CB8AC3E}">
        <p14:creationId xmlns:p14="http://schemas.microsoft.com/office/powerpoint/2010/main" val="16540743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DB0566-1D4B-34E1-74EC-C2AF771C5525}"/>
              </a:ext>
            </a:extLst>
          </p:cNvPr>
          <p:cNvSpPr>
            <a:spLocks noGrp="1"/>
          </p:cNvSpPr>
          <p:nvPr>
            <p:ph type="title"/>
          </p:nvPr>
        </p:nvSpPr>
        <p:spPr>
          <a:xfrm>
            <a:off x="2519998" y="810000"/>
            <a:ext cx="8442000" cy="430887"/>
          </a:xfrm>
          <a:prstGeom prst="rect">
            <a:avLst/>
          </a:prstGeom>
        </p:spPr>
        <p:txBody>
          <a:bodyPr vert="horz" lIns="0" tIns="0" rIns="0" bIns="0" rtlCol="0" anchor="b" anchorCtr="0">
            <a:noAutofit/>
          </a:bodyPr>
          <a:lstStyle/>
          <a:p>
            <a:r>
              <a:rPr lang="nl-NL"/>
              <a:t>Klik om stijl te bewerken</a:t>
            </a:r>
          </a:p>
        </p:txBody>
      </p:sp>
      <p:sp>
        <p:nvSpPr>
          <p:cNvPr id="3" name="Text Placeholder 2">
            <a:extLst>
              <a:ext uri="{FF2B5EF4-FFF2-40B4-BE49-F238E27FC236}">
                <a16:creationId xmlns:a16="http://schemas.microsoft.com/office/drawing/2014/main" id="{80BF3DEA-B05E-1850-912D-66255D69DBF9}"/>
              </a:ext>
            </a:extLst>
          </p:cNvPr>
          <p:cNvSpPr>
            <a:spLocks noGrp="1"/>
          </p:cNvSpPr>
          <p:nvPr>
            <p:ph type="body" idx="1"/>
          </p:nvPr>
        </p:nvSpPr>
        <p:spPr>
          <a:xfrm>
            <a:off x="2520000" y="2033999"/>
            <a:ext cx="8442000" cy="3960000"/>
          </a:xfrm>
          <a:prstGeom prst="rect">
            <a:avLst/>
          </a:prstGeom>
        </p:spPr>
        <p:txBody>
          <a:bodyPr vert="horz" lIns="0" tIns="0" rIns="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a:extLst>
              <a:ext uri="{FF2B5EF4-FFF2-40B4-BE49-F238E27FC236}">
                <a16:creationId xmlns:a16="http://schemas.microsoft.com/office/drawing/2014/main" id="{C961B3EE-2FF5-AFE9-F8EE-DD136FC6A0EA}"/>
              </a:ext>
            </a:extLst>
          </p:cNvPr>
          <p:cNvSpPr>
            <a:spLocks noGrp="1"/>
          </p:cNvSpPr>
          <p:nvPr>
            <p:ph type="dt" sz="half" idx="2"/>
          </p:nvPr>
        </p:nvSpPr>
        <p:spPr>
          <a:xfrm>
            <a:off x="612000" y="6353841"/>
            <a:ext cx="1440000" cy="184666"/>
          </a:xfrm>
          <a:prstGeom prst="rect">
            <a:avLst/>
          </a:prstGeom>
        </p:spPr>
        <p:txBody>
          <a:bodyPr vert="horz" lIns="0" tIns="0" rIns="0" bIns="0" rtlCol="0" anchor="ctr">
            <a:noAutofit/>
          </a:bodyPr>
          <a:lstStyle>
            <a:lvl1pPr algn="l">
              <a:defRPr sz="1000">
                <a:solidFill>
                  <a:srgbClr val="666464"/>
                </a:solidFill>
              </a:defRPr>
            </a:lvl1pPr>
          </a:lstStyle>
          <a:p>
            <a:r>
              <a:rPr lang="nl-NL"/>
              <a:t>September 2025</a:t>
            </a:r>
          </a:p>
        </p:txBody>
      </p:sp>
      <p:sp>
        <p:nvSpPr>
          <p:cNvPr id="5" name="Footer Placeholder 4">
            <a:extLst>
              <a:ext uri="{FF2B5EF4-FFF2-40B4-BE49-F238E27FC236}">
                <a16:creationId xmlns:a16="http://schemas.microsoft.com/office/drawing/2014/main" id="{4563269B-08D2-5F4E-4FF8-BD8E7972429B}"/>
              </a:ext>
            </a:extLst>
          </p:cNvPr>
          <p:cNvSpPr>
            <a:spLocks noGrp="1"/>
          </p:cNvSpPr>
          <p:nvPr>
            <p:ph type="ftr" sz="quarter" idx="3"/>
          </p:nvPr>
        </p:nvSpPr>
        <p:spPr>
          <a:xfrm>
            <a:off x="3855001" y="6353841"/>
            <a:ext cx="4481998" cy="184666"/>
          </a:xfrm>
          <a:prstGeom prst="rect">
            <a:avLst/>
          </a:prstGeom>
        </p:spPr>
        <p:txBody>
          <a:bodyPr vert="horz" lIns="0" tIns="0" rIns="0" bIns="0" rtlCol="0" anchor="ctr">
            <a:noAutofit/>
          </a:bodyPr>
          <a:lstStyle>
            <a:lvl1pPr algn="ctr">
              <a:defRPr sz="1000">
                <a:solidFill>
                  <a:srgbClr val="666464"/>
                </a:solidFill>
              </a:defRPr>
            </a:lvl1pPr>
          </a:lstStyle>
          <a:p>
            <a:endParaRPr/>
          </a:p>
        </p:txBody>
      </p:sp>
      <p:sp>
        <p:nvSpPr>
          <p:cNvPr id="6" name="Slide Number Placeholder 5">
            <a:extLst>
              <a:ext uri="{FF2B5EF4-FFF2-40B4-BE49-F238E27FC236}">
                <a16:creationId xmlns:a16="http://schemas.microsoft.com/office/drawing/2014/main" id="{F16CAA18-CCBC-D3FD-21AD-128864B8175E}"/>
              </a:ext>
            </a:extLst>
          </p:cNvPr>
          <p:cNvSpPr>
            <a:spLocks noGrp="1"/>
          </p:cNvSpPr>
          <p:nvPr>
            <p:ph type="sldNum" sz="quarter" idx="4"/>
          </p:nvPr>
        </p:nvSpPr>
        <p:spPr>
          <a:xfrm>
            <a:off x="10961998" y="6353841"/>
            <a:ext cx="441479" cy="184666"/>
          </a:xfrm>
          <a:prstGeom prst="rect">
            <a:avLst/>
          </a:prstGeom>
        </p:spPr>
        <p:txBody>
          <a:bodyPr vert="horz" lIns="0" tIns="0" rIns="0" bIns="0" rtlCol="0" anchor="ctr">
            <a:noAutofit/>
          </a:bodyPr>
          <a:lstStyle>
            <a:lvl1pPr algn="r">
              <a:defRPr sz="1000">
                <a:solidFill>
                  <a:srgbClr val="666464"/>
                </a:solidFill>
              </a:defRPr>
            </a:lvl1pPr>
          </a:lstStyle>
          <a:p>
            <a:fld id="{B2D0FFB4-5A54-4FB9-AEA3-1DE2A18E917B}" type="slidenum">
              <a:rPr lang="nl-NL" smtClean="0"/>
              <a:t>‹nr.›</a:t>
            </a:fld>
            <a:endParaRPr lang="nl-NL"/>
          </a:p>
        </p:txBody>
      </p:sp>
      <p:sp>
        <p:nvSpPr>
          <p:cNvPr id="7" name="Rectangle 6">
            <a:extLst>
              <a:ext uri="{FF2B5EF4-FFF2-40B4-BE49-F238E27FC236}">
                <a16:creationId xmlns:a16="http://schemas.microsoft.com/office/drawing/2014/main" id="{6A82E08A-B187-60D5-7C8B-BF44948BBB08}"/>
              </a:ext>
            </a:extLst>
          </p:cNvPr>
          <p:cNvSpPr/>
          <p:nvPr userDrawn="1"/>
        </p:nvSpPr>
        <p:spPr>
          <a:xfrm>
            <a:off x="2019600" y="457200"/>
            <a:ext cx="28800" cy="1216800"/>
          </a:xfrm>
          <a:prstGeom prst="rect">
            <a:avLst/>
          </a:prstGeom>
          <a:solidFill>
            <a:srgbClr val="E5E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Picture 9">
            <a:extLst>
              <a:ext uri="{FF2B5EF4-FFF2-40B4-BE49-F238E27FC236}">
                <a16:creationId xmlns:a16="http://schemas.microsoft.com/office/drawing/2014/main" id="{EA750B2B-6EE9-BA45-BC11-B47A29CDD856}"/>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1255440" y="0"/>
            <a:ext cx="943016" cy="6861600"/>
          </a:xfrm>
          <a:prstGeom prst="rect">
            <a:avLst/>
          </a:prstGeom>
        </p:spPr>
      </p:pic>
      <p:pic>
        <p:nvPicPr>
          <p:cNvPr id="11" name="iLogo"/>
          <p:cNvPicPr/>
          <p:nvPr/>
        </p:nvPicPr>
        <p:blipFill>
          <a:blip r:embed="rId13"/>
          <a:stretch>
            <a:fillRect/>
          </a:stretch>
        </p:blipFill>
        <p:spPr>
          <a:xfrm>
            <a:off x="450000" y="648000"/>
            <a:ext cx="1260000" cy="719405"/>
          </a:xfrm>
          <a:prstGeom prst="rect">
            <a:avLst/>
          </a:prstGeom>
        </p:spPr>
      </p:pic>
    </p:spTree>
    <p:extLst>
      <p:ext uri="{BB962C8B-B14F-4D97-AF65-F5344CB8AC3E}">
        <p14:creationId xmlns:p14="http://schemas.microsoft.com/office/powerpoint/2010/main" val="2140302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7" r:id="rId4"/>
    <p:sldLayoutId id="2147483652" r:id="rId5"/>
    <p:sldLayoutId id="2147483653" r:id="rId6"/>
    <p:sldLayoutId id="2147483656" r:id="rId7"/>
    <p:sldLayoutId id="2147483654" r:id="rId8"/>
    <p:sldLayoutId id="2147483655" r:id="rId9"/>
    <p:sldLayoutId id="2147483658" r:id="rId10"/>
  </p:sldLayoutIdLst>
  <p:transition/>
  <p:hf hdr="0"/>
  <p:txStyles>
    <p:titleStyle>
      <a:lvl1pPr algn="l" defTabSz="914400" rtl="0" eaLnBrk="1" latinLnBrk="0" hangingPunct="1">
        <a:lnSpc>
          <a:spcPct val="100000"/>
        </a:lnSpc>
        <a:spcBef>
          <a:spcPct val="0"/>
        </a:spcBef>
        <a:buNone/>
        <a:defRPr sz="2600" kern="1200">
          <a:solidFill>
            <a:schemeClr val="accent1"/>
          </a:solidFill>
          <a:latin typeface="+mj-lt"/>
          <a:ea typeface="+mj-ea"/>
          <a:cs typeface="Martel" panose="00000500000000000000" pitchFamily="2" charset="0"/>
        </a:defRPr>
      </a:lvl1pPr>
    </p:titleStyle>
    <p:bodyStyle>
      <a:lvl1pPr marL="216000" indent="-216000" algn="l" defTabSz="914400" rtl="0" eaLnBrk="1" latinLnBrk="0" hangingPunct="1">
        <a:lnSpc>
          <a:spcPct val="110000"/>
        </a:lnSpc>
        <a:spcBef>
          <a:spcPts val="1600"/>
        </a:spcBef>
        <a:spcAft>
          <a:spcPts val="400"/>
        </a:spcAft>
        <a:buClr>
          <a:schemeClr val="accent1"/>
        </a:buClr>
        <a:buFont typeface="Arial" panose="020B0604020202020204" pitchFamily="34" charset="0"/>
        <a:buChar char="•"/>
        <a:defRPr sz="2000" kern="1200">
          <a:solidFill>
            <a:schemeClr val="accent6"/>
          </a:solidFill>
          <a:latin typeface="+mn-lt"/>
          <a:ea typeface="+mn-ea"/>
          <a:cs typeface="+mn-cs"/>
        </a:defRPr>
      </a:lvl1pPr>
      <a:lvl2pPr marL="432000" indent="-216000" algn="l" defTabSz="914400" rtl="0" eaLnBrk="1" latinLnBrk="0" hangingPunct="1">
        <a:lnSpc>
          <a:spcPct val="110000"/>
        </a:lnSpc>
        <a:spcBef>
          <a:spcPts val="800"/>
        </a:spcBef>
        <a:spcAft>
          <a:spcPts val="800"/>
        </a:spcAft>
        <a:buClr>
          <a:srgbClr val="7A7979"/>
        </a:buClr>
        <a:buFont typeface="Wingdings 2" panose="05020102010507070707" pitchFamily="18" charset="2"/>
        <a:buChar char=""/>
        <a:defRPr sz="1800" kern="1200">
          <a:solidFill>
            <a:schemeClr val="accent6"/>
          </a:solidFill>
          <a:latin typeface="+mn-lt"/>
          <a:ea typeface="+mn-ea"/>
          <a:cs typeface="+mn-cs"/>
        </a:defRPr>
      </a:lvl2pPr>
      <a:lvl3pPr marL="648000" indent="-216000" algn="l" defTabSz="914400" rtl="0" eaLnBrk="1" latinLnBrk="0" hangingPunct="1">
        <a:lnSpc>
          <a:spcPct val="110000"/>
        </a:lnSpc>
        <a:spcBef>
          <a:spcPts val="800"/>
        </a:spcBef>
        <a:spcAft>
          <a:spcPts val="800"/>
        </a:spcAft>
        <a:buClr>
          <a:srgbClr val="7A7979"/>
        </a:buClr>
        <a:buFont typeface="Wingdings 2" panose="05020102010507070707" pitchFamily="18" charset="2"/>
        <a:buChar char=""/>
        <a:defRPr sz="1600" kern="1200">
          <a:solidFill>
            <a:schemeClr val="accent6"/>
          </a:solidFill>
          <a:latin typeface="+mn-lt"/>
          <a:ea typeface="+mn-ea"/>
          <a:cs typeface="+mn-cs"/>
        </a:defRPr>
      </a:lvl3pPr>
      <a:lvl4pPr marL="864000" indent="-216000" algn="l" defTabSz="914400" rtl="0" eaLnBrk="1" latinLnBrk="0" hangingPunct="1">
        <a:lnSpc>
          <a:spcPct val="110000"/>
        </a:lnSpc>
        <a:spcBef>
          <a:spcPts val="800"/>
        </a:spcBef>
        <a:spcAft>
          <a:spcPts val="800"/>
        </a:spcAft>
        <a:buClr>
          <a:srgbClr val="7A7979"/>
        </a:buClr>
        <a:buFont typeface="Wingdings 2" panose="05020102010507070707" pitchFamily="18" charset="2"/>
        <a:buChar char=""/>
        <a:defRPr sz="1400" kern="1200">
          <a:solidFill>
            <a:schemeClr val="accent6"/>
          </a:solidFill>
          <a:latin typeface="+mn-lt"/>
          <a:ea typeface="+mn-ea"/>
          <a:cs typeface="+mn-cs"/>
        </a:defRPr>
      </a:lvl4pPr>
      <a:lvl5pPr marL="1080000" indent="-216000" algn="l" defTabSz="914400" rtl="0" eaLnBrk="1" latinLnBrk="0" hangingPunct="1">
        <a:lnSpc>
          <a:spcPct val="110000"/>
        </a:lnSpc>
        <a:spcBef>
          <a:spcPts val="800"/>
        </a:spcBef>
        <a:spcAft>
          <a:spcPts val="800"/>
        </a:spcAft>
        <a:buClr>
          <a:srgbClr val="7A7979"/>
        </a:buClr>
        <a:buFont typeface="Wingdings 2" panose="05020102010507070707" pitchFamily="18" charset="2"/>
        <a:buChar char=""/>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40563-6047-7DF5-2F5F-85800F21D627}"/>
              </a:ext>
            </a:extLst>
          </p:cNvPr>
          <p:cNvSpPr>
            <a:spLocks noGrp="1"/>
          </p:cNvSpPr>
          <p:nvPr>
            <p:ph type="ctrTitle"/>
          </p:nvPr>
        </p:nvSpPr>
        <p:spPr>
          <a:xfrm>
            <a:off x="4140001" y="1061278"/>
            <a:ext cx="6820700" cy="1455783"/>
          </a:xfrm>
        </p:spPr>
        <p:txBody>
          <a:bodyPr/>
          <a:lstStyle/>
          <a:p>
            <a:r>
              <a:rPr lang="nl-NL" sz="2800" dirty="0"/>
              <a:t>Grensoverschrijdend gedrag op de werkvloer </a:t>
            </a:r>
          </a:p>
        </p:txBody>
      </p:sp>
      <p:sp>
        <p:nvSpPr>
          <p:cNvPr id="3" name="Subtitle 2">
            <a:extLst>
              <a:ext uri="{FF2B5EF4-FFF2-40B4-BE49-F238E27FC236}">
                <a16:creationId xmlns:a16="http://schemas.microsoft.com/office/drawing/2014/main" id="{C22B2E8B-5C2F-583A-2376-E7986112AF4A}"/>
              </a:ext>
            </a:extLst>
          </p:cNvPr>
          <p:cNvSpPr>
            <a:spLocks noGrp="1"/>
          </p:cNvSpPr>
          <p:nvPr>
            <p:ph type="subTitle" idx="1"/>
          </p:nvPr>
        </p:nvSpPr>
        <p:spPr>
          <a:xfrm>
            <a:off x="4140001" y="2620012"/>
            <a:ext cx="6820700" cy="430118"/>
          </a:xfrm>
        </p:spPr>
        <p:txBody>
          <a:bodyPr/>
          <a:lstStyle/>
          <a:p>
            <a:r>
              <a:rPr lang="nl-NL"/>
              <a:t>en de grenzen van het arbeidsrecht</a:t>
            </a:r>
          </a:p>
        </p:txBody>
      </p:sp>
    </p:spTree>
    <p:extLst>
      <p:ext uri="{BB962C8B-B14F-4D97-AF65-F5344CB8AC3E}">
        <p14:creationId xmlns:p14="http://schemas.microsoft.com/office/powerpoint/2010/main" val="233506253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D607DAF-BF93-0445-61B6-D4DD8E859D37}"/>
              </a:ext>
            </a:extLst>
          </p:cNvPr>
          <p:cNvSpPr>
            <a:spLocks noGrp="1"/>
          </p:cNvSpPr>
          <p:nvPr>
            <p:ph idx="1"/>
          </p:nvPr>
        </p:nvSpPr>
        <p:spPr/>
        <p:txBody>
          <a:bodyPr>
            <a:normAutofit lnSpcReduction="10000"/>
          </a:bodyPr>
          <a:lstStyle/>
          <a:p>
            <a:pPr marL="0" indent="0">
              <a:buNone/>
            </a:pPr>
            <a:r>
              <a:rPr lang="nl-NL" dirty="0"/>
              <a:t>In de operatiekamer zegt de ervaren chirurg tegen de arts in opleiding:</a:t>
            </a:r>
            <a:br>
              <a:rPr lang="nl-NL" dirty="0"/>
            </a:br>
            <a:br>
              <a:rPr lang="nl-NL" dirty="0"/>
            </a:br>
            <a:endParaRPr lang="nl-NL" dirty="0"/>
          </a:p>
          <a:p>
            <a:pPr marL="0" indent="0">
              <a:buNone/>
            </a:pPr>
            <a:endParaRPr lang="nl-NL" dirty="0"/>
          </a:p>
          <a:p>
            <a:pPr marL="0" indent="0">
              <a:buNone/>
            </a:pPr>
            <a:br>
              <a:rPr lang="nl-NL" dirty="0"/>
            </a:br>
            <a:br>
              <a:rPr lang="nl-NL" dirty="0"/>
            </a:br>
            <a:endParaRPr lang="nl-NL" dirty="0"/>
          </a:p>
          <a:p>
            <a:endParaRPr lang="nl-NL" dirty="0"/>
          </a:p>
          <a:p>
            <a:r>
              <a:rPr lang="nl-NL" dirty="0"/>
              <a:t>Mag dat?</a:t>
            </a:r>
          </a:p>
        </p:txBody>
      </p:sp>
      <p:sp>
        <p:nvSpPr>
          <p:cNvPr id="3" name="Tijdelijke aanduiding voor datum 2">
            <a:extLst>
              <a:ext uri="{FF2B5EF4-FFF2-40B4-BE49-F238E27FC236}">
                <a16:creationId xmlns:a16="http://schemas.microsoft.com/office/drawing/2014/main" id="{6B34B20B-CFCF-8C56-1FCD-842BED7DFBDB}"/>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8D160742-C7C5-44B2-681C-7F0A962C363A}"/>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6F260A81-89B4-AE4E-BCE0-F7442CD20D28}"/>
              </a:ext>
            </a:extLst>
          </p:cNvPr>
          <p:cNvSpPr>
            <a:spLocks noGrp="1"/>
          </p:cNvSpPr>
          <p:nvPr>
            <p:ph type="sldNum" sz="quarter" idx="12"/>
          </p:nvPr>
        </p:nvSpPr>
        <p:spPr/>
        <p:txBody>
          <a:bodyPr/>
          <a:lstStyle/>
          <a:p>
            <a:fld id="{B2D0FFB4-5A54-4FB9-AEA3-1DE2A18E917B}" type="slidenum">
              <a:rPr lang="nl-NL" smtClean="0"/>
              <a:t>2</a:t>
            </a:fld>
            <a:endParaRPr lang="nl-NL"/>
          </a:p>
        </p:txBody>
      </p:sp>
      <p:sp>
        <p:nvSpPr>
          <p:cNvPr id="6" name="Ondertitel 5">
            <a:extLst>
              <a:ext uri="{FF2B5EF4-FFF2-40B4-BE49-F238E27FC236}">
                <a16:creationId xmlns:a16="http://schemas.microsoft.com/office/drawing/2014/main" id="{72381AE8-88F9-CFB3-8593-18B1CC481552}"/>
              </a:ext>
            </a:extLst>
          </p:cNvPr>
          <p:cNvSpPr>
            <a:spLocks noGrp="1"/>
          </p:cNvSpPr>
          <p:nvPr>
            <p:ph type="subTitle" idx="13"/>
          </p:nvPr>
        </p:nvSpPr>
        <p:spPr/>
        <p:txBody>
          <a:bodyPr/>
          <a:lstStyle/>
          <a:p>
            <a:r>
              <a:rPr lang="nl-NL" dirty="0"/>
              <a:t>Wat vindt u?</a:t>
            </a:r>
          </a:p>
        </p:txBody>
      </p:sp>
      <p:sp>
        <p:nvSpPr>
          <p:cNvPr id="7" name="Titel 6">
            <a:extLst>
              <a:ext uri="{FF2B5EF4-FFF2-40B4-BE49-F238E27FC236}">
                <a16:creationId xmlns:a16="http://schemas.microsoft.com/office/drawing/2014/main" id="{E9CE9990-BD9F-DDB7-30BC-AF0962131E56}"/>
              </a:ext>
            </a:extLst>
          </p:cNvPr>
          <p:cNvSpPr>
            <a:spLocks noGrp="1"/>
          </p:cNvSpPr>
          <p:nvPr>
            <p:ph type="title"/>
          </p:nvPr>
        </p:nvSpPr>
        <p:spPr/>
        <p:txBody>
          <a:bodyPr/>
          <a:lstStyle/>
          <a:p>
            <a:r>
              <a:rPr lang="nl-NL" dirty="0"/>
              <a:t>Grensoverschrijdend gedrag op de werkvloer</a:t>
            </a:r>
          </a:p>
        </p:txBody>
      </p:sp>
      <p:pic>
        <p:nvPicPr>
          <p:cNvPr id="13" name="Afbeelding 12">
            <a:extLst>
              <a:ext uri="{FF2B5EF4-FFF2-40B4-BE49-F238E27FC236}">
                <a16:creationId xmlns:a16="http://schemas.microsoft.com/office/drawing/2014/main" id="{040D205E-E6B1-6AE2-EB9B-F6F70F243A0E}"/>
              </a:ext>
            </a:extLst>
          </p:cNvPr>
          <p:cNvPicPr>
            <a:picLocks noChangeAspect="1"/>
          </p:cNvPicPr>
          <p:nvPr/>
        </p:nvPicPr>
        <p:blipFill>
          <a:blip r:embed="rId2"/>
          <a:stretch>
            <a:fillRect/>
          </a:stretch>
        </p:blipFill>
        <p:spPr>
          <a:xfrm>
            <a:off x="2519998" y="2835657"/>
            <a:ext cx="3057143" cy="3057143"/>
          </a:xfrm>
          <a:prstGeom prst="rect">
            <a:avLst/>
          </a:prstGeom>
        </p:spPr>
      </p:pic>
      <p:sp>
        <p:nvSpPr>
          <p:cNvPr id="15" name="Tekstvak 14">
            <a:extLst>
              <a:ext uri="{FF2B5EF4-FFF2-40B4-BE49-F238E27FC236}">
                <a16:creationId xmlns:a16="http://schemas.microsoft.com/office/drawing/2014/main" id="{387448E3-CBC3-EBD3-B500-FAB5412FBDF5}"/>
              </a:ext>
            </a:extLst>
          </p:cNvPr>
          <p:cNvSpPr txBox="1"/>
          <p:nvPr/>
        </p:nvSpPr>
        <p:spPr>
          <a:xfrm>
            <a:off x="6004560" y="2956561"/>
            <a:ext cx="4104640" cy="2862322"/>
          </a:xfrm>
          <a:prstGeom prst="rect">
            <a:avLst/>
          </a:prstGeom>
          <a:noFill/>
        </p:spPr>
        <p:txBody>
          <a:bodyPr wrap="square" rtlCol="0">
            <a:spAutoFit/>
          </a:bodyPr>
          <a:lstStyle/>
          <a:p>
            <a:r>
              <a:rPr lang="nl-NL" dirty="0"/>
              <a:t>“</a:t>
            </a:r>
            <a:r>
              <a:rPr lang="nl-NL" i="1" dirty="0"/>
              <a:t>Je staat onderaan de hiërarchie, wen er maar aan. En je mag pas praten als je kan opereren.”</a:t>
            </a:r>
          </a:p>
          <a:p>
            <a:endParaRPr lang="nl-NL" i="1" dirty="0"/>
          </a:p>
          <a:p>
            <a:endParaRPr lang="nl-NL" i="1" dirty="0"/>
          </a:p>
          <a:p>
            <a:endParaRPr lang="nl-NL" i="1" dirty="0"/>
          </a:p>
          <a:p>
            <a:endParaRPr lang="nl-NL" i="1" dirty="0"/>
          </a:p>
          <a:p>
            <a:endParaRPr lang="nl-NL" i="1" dirty="0"/>
          </a:p>
          <a:p>
            <a:endParaRPr lang="nl-NL" i="1" dirty="0"/>
          </a:p>
          <a:p>
            <a:r>
              <a:rPr lang="nl-NL" dirty="0"/>
              <a:t>MAG DAT?</a:t>
            </a:r>
          </a:p>
        </p:txBody>
      </p:sp>
    </p:spTree>
    <p:extLst>
      <p:ext uri="{BB962C8B-B14F-4D97-AF65-F5344CB8AC3E}">
        <p14:creationId xmlns:p14="http://schemas.microsoft.com/office/powerpoint/2010/main" val="3232623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5E538F3-F157-2EB5-2AAE-210E649B8AF9}"/>
              </a:ext>
            </a:extLst>
          </p:cNvPr>
          <p:cNvSpPr>
            <a:spLocks noGrp="1"/>
          </p:cNvSpPr>
          <p:nvPr>
            <p:ph type="dt" sz="half" idx="10"/>
          </p:nvPr>
        </p:nvSpPr>
        <p:spPr/>
        <p:txBody>
          <a:bodyPr/>
          <a:lstStyle/>
          <a:p>
            <a:r>
              <a:rPr lang="nl-NL"/>
              <a:t>September 2025</a:t>
            </a:r>
          </a:p>
        </p:txBody>
      </p:sp>
      <p:sp>
        <p:nvSpPr>
          <p:cNvPr id="3" name="Tijdelijke aanduiding voor voettekst 2">
            <a:extLst>
              <a:ext uri="{FF2B5EF4-FFF2-40B4-BE49-F238E27FC236}">
                <a16:creationId xmlns:a16="http://schemas.microsoft.com/office/drawing/2014/main" id="{18544409-07C3-0B86-5EA8-0599ADCCE08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CF0DB6D-2845-D2C1-8D8D-F3882561D563}"/>
              </a:ext>
            </a:extLst>
          </p:cNvPr>
          <p:cNvSpPr>
            <a:spLocks noGrp="1"/>
          </p:cNvSpPr>
          <p:nvPr>
            <p:ph type="sldNum" sz="quarter" idx="12"/>
          </p:nvPr>
        </p:nvSpPr>
        <p:spPr/>
        <p:txBody>
          <a:bodyPr/>
          <a:lstStyle/>
          <a:p>
            <a:fld id="{B2D0FFB4-5A54-4FB9-AEA3-1DE2A18E917B}" type="slidenum">
              <a:rPr lang="nl-NL" smtClean="0"/>
              <a:t>3</a:t>
            </a:fld>
            <a:endParaRPr lang="nl-NL"/>
          </a:p>
        </p:txBody>
      </p:sp>
      <p:pic>
        <p:nvPicPr>
          <p:cNvPr id="11" name="Tijdelijke aanduiding voor inhoud 10" descr="Afbeelding met persoon, Menselijk gezicht, kleding, person">
            <a:extLst>
              <a:ext uri="{FF2B5EF4-FFF2-40B4-BE49-F238E27FC236}">
                <a16:creationId xmlns:a16="http://schemas.microsoft.com/office/drawing/2014/main" id="{A31204F0-BCE5-D4FA-080C-A384180AD99D}"/>
              </a:ext>
            </a:extLst>
          </p:cNvPr>
          <p:cNvPicPr>
            <a:picLocks noGrp="1" noChangeAspect="1"/>
          </p:cNvPicPr>
          <p:nvPr>
            <p:ph sz="quarter" idx="15"/>
          </p:nvPr>
        </p:nvPicPr>
        <p:blipFill>
          <a:blip r:embed="rId2"/>
          <a:stretch>
            <a:fillRect/>
          </a:stretch>
        </p:blipFill>
        <p:spPr>
          <a:xfrm>
            <a:off x="1233223" y="2033588"/>
            <a:ext cx="2284941" cy="3427412"/>
          </a:xfrm>
        </p:spPr>
      </p:pic>
      <p:sp>
        <p:nvSpPr>
          <p:cNvPr id="6" name="Tijdelijke aanduiding voor tekst 5">
            <a:extLst>
              <a:ext uri="{FF2B5EF4-FFF2-40B4-BE49-F238E27FC236}">
                <a16:creationId xmlns:a16="http://schemas.microsoft.com/office/drawing/2014/main" id="{ACD03EE7-4797-4F10-9480-58BF9E674262}"/>
              </a:ext>
            </a:extLst>
          </p:cNvPr>
          <p:cNvSpPr>
            <a:spLocks noGrp="1"/>
          </p:cNvSpPr>
          <p:nvPr>
            <p:ph type="body" sz="quarter" idx="16"/>
          </p:nvPr>
        </p:nvSpPr>
        <p:spPr/>
        <p:txBody>
          <a:bodyPr/>
          <a:lstStyle/>
          <a:p>
            <a:r>
              <a:rPr lang="nl-NL" dirty="0"/>
              <a:t>Een mannelijke leidinggevende appt een ondergeschikte werkneemster tijdens haar vakantie:</a:t>
            </a:r>
          </a:p>
          <a:p>
            <a:endParaRPr lang="nl-NL" dirty="0"/>
          </a:p>
          <a:p>
            <a:r>
              <a:rPr lang="nl-NL" dirty="0"/>
              <a:t>We missen jou </a:t>
            </a:r>
          </a:p>
          <a:p>
            <a:endParaRPr lang="nl-NL" dirty="0"/>
          </a:p>
          <a:p>
            <a:pPr marL="0" indent="0">
              <a:buNone/>
            </a:pPr>
            <a:r>
              <a:rPr lang="nl-NL" dirty="0"/>
              <a:t>  MAG DAT?</a:t>
            </a:r>
          </a:p>
        </p:txBody>
      </p:sp>
      <p:sp>
        <p:nvSpPr>
          <p:cNvPr id="7" name="Titel 6">
            <a:extLst>
              <a:ext uri="{FF2B5EF4-FFF2-40B4-BE49-F238E27FC236}">
                <a16:creationId xmlns:a16="http://schemas.microsoft.com/office/drawing/2014/main" id="{13B0CD07-9C0D-4C64-76FB-EBB51FA87383}"/>
              </a:ext>
            </a:extLst>
          </p:cNvPr>
          <p:cNvSpPr>
            <a:spLocks noGrp="1"/>
          </p:cNvSpPr>
          <p:nvPr>
            <p:ph type="title"/>
          </p:nvPr>
        </p:nvSpPr>
        <p:spPr/>
        <p:txBody>
          <a:bodyPr/>
          <a:lstStyle/>
          <a:p>
            <a:r>
              <a:rPr lang="nl-NL" dirty="0"/>
              <a:t>Grensoverschrijdend gedrag op de werkvloer</a:t>
            </a:r>
          </a:p>
        </p:txBody>
      </p:sp>
      <p:sp>
        <p:nvSpPr>
          <p:cNvPr id="8" name="Ondertitel 7">
            <a:extLst>
              <a:ext uri="{FF2B5EF4-FFF2-40B4-BE49-F238E27FC236}">
                <a16:creationId xmlns:a16="http://schemas.microsoft.com/office/drawing/2014/main" id="{BC76D652-034B-05E4-D186-B5065F664B8A}"/>
              </a:ext>
            </a:extLst>
          </p:cNvPr>
          <p:cNvSpPr>
            <a:spLocks noGrp="1"/>
          </p:cNvSpPr>
          <p:nvPr>
            <p:ph type="subTitle" idx="13"/>
          </p:nvPr>
        </p:nvSpPr>
        <p:spPr/>
        <p:txBody>
          <a:bodyPr/>
          <a:lstStyle/>
          <a:p>
            <a:r>
              <a:rPr lang="nl-NL" dirty="0"/>
              <a:t>Wat vindt u?</a:t>
            </a:r>
          </a:p>
        </p:txBody>
      </p:sp>
      <p:sp>
        <p:nvSpPr>
          <p:cNvPr id="9" name="Hart 8">
            <a:extLst>
              <a:ext uri="{FF2B5EF4-FFF2-40B4-BE49-F238E27FC236}">
                <a16:creationId xmlns:a16="http://schemas.microsoft.com/office/drawing/2014/main" id="{017C5313-74AD-1902-4903-9CA98D509967}"/>
              </a:ext>
            </a:extLst>
          </p:cNvPr>
          <p:cNvSpPr/>
          <p:nvPr/>
        </p:nvSpPr>
        <p:spPr>
          <a:xfrm>
            <a:off x="7176837" y="3892214"/>
            <a:ext cx="583531" cy="372979"/>
          </a:xfrm>
          <a:prstGeom prst="hear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7329022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0567B95-7E6B-6C5D-B9BA-B463D41346CB}"/>
              </a:ext>
            </a:extLst>
          </p:cNvPr>
          <p:cNvSpPr>
            <a:spLocks noGrp="1"/>
          </p:cNvSpPr>
          <p:nvPr>
            <p:ph idx="1"/>
          </p:nvPr>
        </p:nvSpPr>
        <p:spPr/>
        <p:txBody>
          <a:bodyPr>
            <a:normAutofit/>
          </a:bodyPr>
          <a:lstStyle/>
          <a:p>
            <a:r>
              <a:rPr lang="nl-NL" dirty="0"/>
              <a:t>ECLI:NL:RBAMS:2023:7196 en ECLI:NL:GHAMS:2024:2950</a:t>
            </a:r>
            <a:br>
              <a:rPr lang="nl-NL" dirty="0"/>
            </a:br>
            <a:r>
              <a:rPr lang="nl-NL" dirty="0"/>
              <a:t>Orthopedisch chirurg</a:t>
            </a:r>
            <a:br>
              <a:rPr lang="nl-NL" dirty="0"/>
            </a:br>
            <a:r>
              <a:rPr lang="nl-NL" dirty="0"/>
              <a:t>Kantonrechter wijst ontbindingsverzoek toe op g-grond: Medewerkers voelen zich onveilig; leidinggevende ziet geen verbeteringsmogelijkheden.</a:t>
            </a:r>
            <a:br>
              <a:rPr lang="nl-NL" dirty="0"/>
            </a:br>
            <a:br>
              <a:rPr lang="nl-NL" dirty="0"/>
            </a:br>
            <a:r>
              <a:rPr lang="nl-NL" dirty="0"/>
              <a:t>Hof wijst ontbindingsverzoek af:</a:t>
            </a:r>
            <a:br>
              <a:rPr lang="nl-NL" dirty="0"/>
            </a:br>
            <a:r>
              <a:rPr lang="nl-NL" dirty="0"/>
              <a:t>Werknemer sterk inhoudelijk gedreven. </a:t>
            </a:r>
            <a:r>
              <a:rPr lang="nl-NL" dirty="0" err="1"/>
              <a:t>Mediation</a:t>
            </a:r>
            <a:r>
              <a:rPr lang="nl-NL" dirty="0"/>
              <a:t> tussen </a:t>
            </a:r>
            <a:r>
              <a:rPr lang="nl-NL" dirty="0" err="1"/>
              <a:t>wn</a:t>
            </a:r>
            <a:r>
              <a:rPr lang="nl-NL" dirty="0"/>
              <a:t> en klagers wel voorgehouden, maar niet aangeboden.  Ook veel positieve geluiden. Goed gesprek met leidinggevende moet lucht klaren.</a:t>
            </a:r>
          </a:p>
          <a:p>
            <a:endParaRPr lang="nl-NL" dirty="0"/>
          </a:p>
        </p:txBody>
      </p:sp>
      <p:sp>
        <p:nvSpPr>
          <p:cNvPr id="3" name="Tijdelijke aanduiding voor datum 2">
            <a:extLst>
              <a:ext uri="{FF2B5EF4-FFF2-40B4-BE49-F238E27FC236}">
                <a16:creationId xmlns:a16="http://schemas.microsoft.com/office/drawing/2014/main" id="{2F527670-C0F4-2BBB-B52D-87823655EE3B}"/>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0572FAAD-6DC3-353C-7078-0F5265C64F03}"/>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93E3D0F-6166-2B63-4EA3-8165A3FD1FCF}"/>
              </a:ext>
            </a:extLst>
          </p:cNvPr>
          <p:cNvSpPr>
            <a:spLocks noGrp="1"/>
          </p:cNvSpPr>
          <p:nvPr>
            <p:ph type="sldNum" sz="quarter" idx="12"/>
          </p:nvPr>
        </p:nvSpPr>
        <p:spPr/>
        <p:txBody>
          <a:bodyPr/>
          <a:lstStyle/>
          <a:p>
            <a:fld id="{B2D0FFB4-5A54-4FB9-AEA3-1DE2A18E917B}" type="slidenum">
              <a:rPr lang="nl-NL" smtClean="0"/>
              <a:t>4</a:t>
            </a:fld>
            <a:endParaRPr lang="nl-NL"/>
          </a:p>
        </p:txBody>
      </p:sp>
      <p:sp>
        <p:nvSpPr>
          <p:cNvPr id="6" name="Ondertitel 5">
            <a:extLst>
              <a:ext uri="{FF2B5EF4-FFF2-40B4-BE49-F238E27FC236}">
                <a16:creationId xmlns:a16="http://schemas.microsoft.com/office/drawing/2014/main" id="{5E700436-6C14-D176-9751-CFC910122D3F}"/>
              </a:ext>
            </a:extLst>
          </p:cNvPr>
          <p:cNvSpPr>
            <a:spLocks noGrp="1"/>
          </p:cNvSpPr>
          <p:nvPr>
            <p:ph type="subTitle" idx="13"/>
          </p:nvPr>
        </p:nvSpPr>
        <p:spPr/>
        <p:txBody>
          <a:bodyPr/>
          <a:lstStyle/>
          <a:p>
            <a:r>
              <a:rPr lang="nl-NL" dirty="0"/>
              <a:t>Tip 1:  de verzoekschriftprocedure is een tombola</a:t>
            </a:r>
          </a:p>
        </p:txBody>
      </p:sp>
      <p:sp>
        <p:nvSpPr>
          <p:cNvPr id="7" name="Titel 6">
            <a:extLst>
              <a:ext uri="{FF2B5EF4-FFF2-40B4-BE49-F238E27FC236}">
                <a16:creationId xmlns:a16="http://schemas.microsoft.com/office/drawing/2014/main" id="{8A0BF837-417A-F2F8-ADE2-54B6DC6EB11D}"/>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142470733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DE3684D-9BA6-3982-B7A3-0863256A656C}"/>
              </a:ext>
            </a:extLst>
          </p:cNvPr>
          <p:cNvSpPr>
            <a:spLocks noGrp="1"/>
          </p:cNvSpPr>
          <p:nvPr>
            <p:ph idx="1"/>
          </p:nvPr>
        </p:nvSpPr>
        <p:spPr/>
        <p:txBody>
          <a:bodyPr/>
          <a:lstStyle/>
          <a:p>
            <a:r>
              <a:rPr lang="nl-NL" dirty="0"/>
              <a:t>ECLI:NL:RBAMS:2023:6477 en ECLI:NL:GHAMS:2024:3454</a:t>
            </a:r>
          </a:p>
          <a:p>
            <a:r>
              <a:rPr lang="nl-NL" dirty="0"/>
              <a:t>Advocaat-stagiair</a:t>
            </a:r>
            <a:br>
              <a:rPr lang="nl-NL" dirty="0"/>
            </a:br>
            <a:r>
              <a:rPr lang="nl-NL" dirty="0"/>
              <a:t>Kantonrechter: ontslag op staande voet houdt: </a:t>
            </a:r>
            <a:r>
              <a:rPr lang="nl-NL" dirty="0" err="1"/>
              <a:t>wn</a:t>
            </a:r>
            <a:r>
              <a:rPr lang="nl-NL" dirty="0"/>
              <a:t> heeft collega drugs aangeboden en geprobeerd haar te zoenen. Geen discussie tussen partijen dat dit gedrag een dringende reden oplevert.</a:t>
            </a:r>
            <a:br>
              <a:rPr lang="nl-NL" dirty="0"/>
            </a:br>
            <a:br>
              <a:rPr lang="nl-NL" dirty="0"/>
            </a:br>
            <a:r>
              <a:rPr lang="nl-NL" dirty="0"/>
              <a:t>Hof: Geen dringende reden, evenmin ernstig verwijtbaar. Waarom volstaat lichtere sanctie niet? Billijke vergoeding.</a:t>
            </a:r>
          </a:p>
        </p:txBody>
      </p:sp>
      <p:sp>
        <p:nvSpPr>
          <p:cNvPr id="3" name="Tijdelijke aanduiding voor datum 2">
            <a:extLst>
              <a:ext uri="{FF2B5EF4-FFF2-40B4-BE49-F238E27FC236}">
                <a16:creationId xmlns:a16="http://schemas.microsoft.com/office/drawing/2014/main" id="{DE22419A-D835-DEA6-813C-F81152583D59}"/>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DD05112D-9889-2F36-511B-633077CAB43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F803B8D-3284-51A6-E665-1ACB92112387}"/>
              </a:ext>
            </a:extLst>
          </p:cNvPr>
          <p:cNvSpPr>
            <a:spLocks noGrp="1"/>
          </p:cNvSpPr>
          <p:nvPr>
            <p:ph type="sldNum" sz="quarter" idx="12"/>
          </p:nvPr>
        </p:nvSpPr>
        <p:spPr/>
        <p:txBody>
          <a:bodyPr/>
          <a:lstStyle/>
          <a:p>
            <a:fld id="{B2D0FFB4-5A54-4FB9-AEA3-1DE2A18E917B}" type="slidenum">
              <a:rPr lang="nl-NL" smtClean="0"/>
              <a:t>5</a:t>
            </a:fld>
            <a:endParaRPr lang="nl-NL"/>
          </a:p>
        </p:txBody>
      </p:sp>
      <p:sp>
        <p:nvSpPr>
          <p:cNvPr id="6" name="Ondertitel 5">
            <a:extLst>
              <a:ext uri="{FF2B5EF4-FFF2-40B4-BE49-F238E27FC236}">
                <a16:creationId xmlns:a16="http://schemas.microsoft.com/office/drawing/2014/main" id="{CB193FD1-624C-7BDD-9CB6-24602BA93C11}"/>
              </a:ext>
            </a:extLst>
          </p:cNvPr>
          <p:cNvSpPr>
            <a:spLocks noGrp="1"/>
          </p:cNvSpPr>
          <p:nvPr>
            <p:ph type="subTitle" idx="13"/>
          </p:nvPr>
        </p:nvSpPr>
        <p:spPr/>
        <p:txBody>
          <a:bodyPr/>
          <a:lstStyle/>
          <a:p>
            <a:r>
              <a:rPr lang="nl-NL" dirty="0"/>
              <a:t>Tip 1:  de verzoekschriftprocedure is een tombola</a:t>
            </a:r>
          </a:p>
        </p:txBody>
      </p:sp>
      <p:sp>
        <p:nvSpPr>
          <p:cNvPr id="7" name="Titel 6">
            <a:extLst>
              <a:ext uri="{FF2B5EF4-FFF2-40B4-BE49-F238E27FC236}">
                <a16:creationId xmlns:a16="http://schemas.microsoft.com/office/drawing/2014/main" id="{FD45C8E6-BC4C-45EF-FB90-ECD208504475}"/>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37738572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C36C4DE-3641-898C-9DA7-5685AE22F001}"/>
              </a:ext>
            </a:extLst>
          </p:cNvPr>
          <p:cNvSpPr>
            <a:spLocks noGrp="1"/>
          </p:cNvSpPr>
          <p:nvPr>
            <p:ph idx="1"/>
          </p:nvPr>
        </p:nvSpPr>
        <p:spPr/>
        <p:txBody>
          <a:bodyPr>
            <a:normAutofit fontScale="85000" lnSpcReduction="10000"/>
          </a:bodyPr>
          <a:lstStyle/>
          <a:p>
            <a:r>
              <a:rPr lang="nl-NL" dirty="0"/>
              <a:t>ECLI:NL:RBAMS:2020:4699 (Recensent)</a:t>
            </a:r>
            <a:br>
              <a:rPr lang="nl-NL" dirty="0"/>
            </a:br>
            <a:r>
              <a:rPr lang="nl-NL" dirty="0"/>
              <a:t>Recensent heeft journalistieke grenzen overschreden en heeft zich onvoldoende gerealiseerd welk effect hij als landelijk bekend recensent met zijn gedrag had op de veelal jonge auteurs. DPG Media had - gelet op de lange en zeer goede staat van dienst van [verweerder] - de zaak aanvankelijk nog kunnen afdoen met een officiële waarschuwing en/of een andere disciplinaire maatregel, ware het niet dat [verweerder] de hem verweten gedragingen van begin af aan heeft ontkend, eerst zelfs zeer stellig. [verweerder] is door die herhaalde ontkenningen debet aan de ernstig en duurzaam verstoorde arbeidsrelatie waarvan thans naar het oordeel van de kantonrechter sprake is.</a:t>
            </a:r>
          </a:p>
          <a:p>
            <a:r>
              <a:rPr lang="nl-NL" dirty="0"/>
              <a:t>ECLI:NL:GHAMS:2021:3089 Onvoldoende oog voor machtspositie als recensent, maar geen stelselmatig misbruik positie. Onderzoek niet gedegen, wederhoor evenmin. Niet eerder aangesproken op gedrag en spijt. Billijke vergoeding.</a:t>
            </a:r>
          </a:p>
          <a:p>
            <a:endParaRPr lang="nl-NL" dirty="0"/>
          </a:p>
        </p:txBody>
      </p:sp>
      <p:sp>
        <p:nvSpPr>
          <p:cNvPr id="3" name="Tijdelijke aanduiding voor datum 2">
            <a:extLst>
              <a:ext uri="{FF2B5EF4-FFF2-40B4-BE49-F238E27FC236}">
                <a16:creationId xmlns:a16="http://schemas.microsoft.com/office/drawing/2014/main" id="{44FB6555-9804-3748-9506-65B567D2A9F2}"/>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0EDA37F6-272C-88AF-06AA-F965E593147B}"/>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8B1AF23-950D-81CE-D971-023A007BB866}"/>
              </a:ext>
            </a:extLst>
          </p:cNvPr>
          <p:cNvSpPr>
            <a:spLocks noGrp="1"/>
          </p:cNvSpPr>
          <p:nvPr>
            <p:ph type="sldNum" sz="quarter" idx="12"/>
          </p:nvPr>
        </p:nvSpPr>
        <p:spPr/>
        <p:txBody>
          <a:bodyPr/>
          <a:lstStyle/>
          <a:p>
            <a:fld id="{B2D0FFB4-5A54-4FB9-AEA3-1DE2A18E917B}" type="slidenum">
              <a:rPr lang="nl-NL" smtClean="0"/>
              <a:t>6</a:t>
            </a:fld>
            <a:endParaRPr lang="nl-NL"/>
          </a:p>
        </p:txBody>
      </p:sp>
      <p:sp>
        <p:nvSpPr>
          <p:cNvPr id="6" name="Ondertitel 5">
            <a:extLst>
              <a:ext uri="{FF2B5EF4-FFF2-40B4-BE49-F238E27FC236}">
                <a16:creationId xmlns:a16="http://schemas.microsoft.com/office/drawing/2014/main" id="{FB7B76E9-8211-9579-DA53-0B646AA09ED1}"/>
              </a:ext>
            </a:extLst>
          </p:cNvPr>
          <p:cNvSpPr>
            <a:spLocks noGrp="1"/>
          </p:cNvSpPr>
          <p:nvPr>
            <p:ph type="subTitle" idx="13"/>
          </p:nvPr>
        </p:nvSpPr>
        <p:spPr/>
        <p:txBody>
          <a:bodyPr/>
          <a:lstStyle/>
          <a:p>
            <a:r>
              <a:rPr lang="nl-NL" dirty="0"/>
              <a:t>Tip 1:  de </a:t>
            </a:r>
            <a:r>
              <a:rPr lang="nl-NL" dirty="0" err="1"/>
              <a:t>verzoekschriftsprocedure</a:t>
            </a:r>
            <a:r>
              <a:rPr lang="nl-NL" dirty="0"/>
              <a:t> is een tombola</a:t>
            </a:r>
          </a:p>
        </p:txBody>
      </p:sp>
      <p:sp>
        <p:nvSpPr>
          <p:cNvPr id="7" name="Titel 6">
            <a:extLst>
              <a:ext uri="{FF2B5EF4-FFF2-40B4-BE49-F238E27FC236}">
                <a16:creationId xmlns:a16="http://schemas.microsoft.com/office/drawing/2014/main" id="{E0E5D5D2-3ABC-623E-7343-C5714E274A6C}"/>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1673811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8" descr="Koala met een bosachtergrond">
            <a:extLst>
              <a:ext uri="{FF2B5EF4-FFF2-40B4-BE49-F238E27FC236}">
                <a16:creationId xmlns:a16="http://schemas.microsoft.com/office/drawing/2014/main" id="{84B9AB1C-ED1D-C182-E90C-04C1E9D23D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01489" y="2087188"/>
            <a:ext cx="5154212" cy="3960812"/>
          </a:xfrm>
        </p:spPr>
      </p:pic>
      <p:sp>
        <p:nvSpPr>
          <p:cNvPr id="3" name="Tijdelijke aanduiding voor datum 2">
            <a:extLst>
              <a:ext uri="{FF2B5EF4-FFF2-40B4-BE49-F238E27FC236}">
                <a16:creationId xmlns:a16="http://schemas.microsoft.com/office/drawing/2014/main" id="{46711A5D-D563-9D92-2F29-DD436FE229FC}"/>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2DBADA92-78DB-B8C8-3705-20DAD48ED0E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BDF3E62-17B8-E6F0-B655-7C54933436BD}"/>
              </a:ext>
            </a:extLst>
          </p:cNvPr>
          <p:cNvSpPr>
            <a:spLocks noGrp="1"/>
          </p:cNvSpPr>
          <p:nvPr>
            <p:ph type="sldNum" sz="quarter" idx="12"/>
          </p:nvPr>
        </p:nvSpPr>
        <p:spPr/>
        <p:txBody>
          <a:bodyPr/>
          <a:lstStyle/>
          <a:p>
            <a:fld id="{B2D0FFB4-5A54-4FB9-AEA3-1DE2A18E917B}" type="slidenum">
              <a:rPr lang="nl-NL" smtClean="0"/>
              <a:t>7</a:t>
            </a:fld>
            <a:endParaRPr lang="nl-NL"/>
          </a:p>
        </p:txBody>
      </p:sp>
      <p:sp>
        <p:nvSpPr>
          <p:cNvPr id="6" name="Ondertitel 5">
            <a:extLst>
              <a:ext uri="{FF2B5EF4-FFF2-40B4-BE49-F238E27FC236}">
                <a16:creationId xmlns:a16="http://schemas.microsoft.com/office/drawing/2014/main" id="{1513383E-A253-3F10-896F-B6242E0409F5}"/>
              </a:ext>
            </a:extLst>
          </p:cNvPr>
          <p:cNvSpPr>
            <a:spLocks noGrp="1"/>
          </p:cNvSpPr>
          <p:nvPr>
            <p:ph type="subTitle" idx="13"/>
          </p:nvPr>
        </p:nvSpPr>
        <p:spPr/>
        <p:txBody>
          <a:bodyPr/>
          <a:lstStyle/>
          <a:p>
            <a:r>
              <a:rPr lang="nl-NL" dirty="0"/>
              <a:t>Tussenconclusie: It’s a jungle out </a:t>
            </a:r>
            <a:r>
              <a:rPr lang="nl-NL" dirty="0" err="1"/>
              <a:t>there</a:t>
            </a:r>
            <a:r>
              <a:rPr lang="nl-NL" dirty="0"/>
              <a:t>!</a:t>
            </a:r>
          </a:p>
        </p:txBody>
      </p:sp>
      <p:sp>
        <p:nvSpPr>
          <p:cNvPr id="7" name="Titel 6">
            <a:extLst>
              <a:ext uri="{FF2B5EF4-FFF2-40B4-BE49-F238E27FC236}">
                <a16:creationId xmlns:a16="http://schemas.microsoft.com/office/drawing/2014/main" id="{56291BE6-6A42-2E68-2BF3-700D7D670249}"/>
              </a:ext>
            </a:extLst>
          </p:cNvPr>
          <p:cNvSpPr>
            <a:spLocks noGrp="1"/>
          </p:cNvSpPr>
          <p:nvPr>
            <p:ph type="title"/>
          </p:nvPr>
        </p:nvSpPr>
        <p:spPr/>
        <p:txBody>
          <a:bodyPr/>
          <a:lstStyle/>
          <a:p>
            <a:r>
              <a:rPr lang="nl-NL" dirty="0"/>
              <a:t>Grensoverschrijdend gedrag op de werkvloer</a:t>
            </a:r>
          </a:p>
        </p:txBody>
      </p:sp>
      <p:sp>
        <p:nvSpPr>
          <p:cNvPr id="10" name="Tekstvak 9">
            <a:extLst>
              <a:ext uri="{FF2B5EF4-FFF2-40B4-BE49-F238E27FC236}">
                <a16:creationId xmlns:a16="http://schemas.microsoft.com/office/drawing/2014/main" id="{F3CEDE6D-73BA-6842-75D4-BC01DF282B40}"/>
              </a:ext>
            </a:extLst>
          </p:cNvPr>
          <p:cNvSpPr txBox="1"/>
          <p:nvPr/>
        </p:nvSpPr>
        <p:spPr>
          <a:xfrm>
            <a:off x="2519998" y="2087188"/>
            <a:ext cx="3314745" cy="3970318"/>
          </a:xfrm>
          <a:prstGeom prst="rect">
            <a:avLst/>
          </a:prstGeom>
          <a:noFill/>
        </p:spPr>
        <p:txBody>
          <a:bodyPr wrap="square" rtlCol="0">
            <a:spAutoFit/>
          </a:bodyPr>
          <a:lstStyle/>
          <a:p>
            <a:r>
              <a:rPr lang="nl-NL" dirty="0"/>
              <a:t>Maar er zijn ook een paar rode draden:</a:t>
            </a:r>
          </a:p>
          <a:p>
            <a:endParaRPr lang="nl-NL" dirty="0"/>
          </a:p>
          <a:p>
            <a:pPr marL="342900" indent="-342900">
              <a:buAutoNum type="arabicParenR"/>
            </a:pPr>
            <a:r>
              <a:rPr lang="nl-NL" dirty="0"/>
              <a:t>Gedegen onderzoek (en geen info achterhouden)</a:t>
            </a:r>
            <a:br>
              <a:rPr lang="nl-NL" dirty="0"/>
            </a:br>
            <a:endParaRPr lang="nl-NL" dirty="0"/>
          </a:p>
          <a:p>
            <a:pPr marL="342900" indent="-342900">
              <a:buAutoNum type="arabicParenR"/>
            </a:pPr>
            <a:r>
              <a:rPr lang="nl-NL" dirty="0"/>
              <a:t>Wederhoor</a:t>
            </a:r>
            <a:br>
              <a:rPr lang="nl-NL" dirty="0"/>
            </a:br>
            <a:endParaRPr lang="nl-NL" dirty="0"/>
          </a:p>
          <a:p>
            <a:pPr marL="342900" indent="-342900">
              <a:buAutoNum type="arabicParenR"/>
            </a:pPr>
            <a:r>
              <a:rPr lang="nl-NL" dirty="0"/>
              <a:t>Ontbinding echt onvermijdelijk?</a:t>
            </a:r>
            <a:br>
              <a:rPr lang="nl-NL" dirty="0"/>
            </a:br>
            <a:endParaRPr lang="nl-NL" dirty="0"/>
          </a:p>
          <a:p>
            <a:pPr marL="342900" indent="-342900">
              <a:buAutoNum type="arabicParenR"/>
            </a:pPr>
            <a:r>
              <a:rPr lang="nl-NL" dirty="0"/>
              <a:t>Laat elkaar heel! (communicatie en schorsing)</a:t>
            </a:r>
          </a:p>
        </p:txBody>
      </p:sp>
    </p:spTree>
    <p:extLst>
      <p:ext uri="{BB962C8B-B14F-4D97-AF65-F5344CB8AC3E}">
        <p14:creationId xmlns:p14="http://schemas.microsoft.com/office/powerpoint/2010/main" val="35851546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86AFC5A-4BD1-2596-CEDD-B00FE2264B16}"/>
              </a:ext>
            </a:extLst>
          </p:cNvPr>
          <p:cNvSpPr>
            <a:spLocks noGrp="1"/>
          </p:cNvSpPr>
          <p:nvPr>
            <p:ph idx="1"/>
          </p:nvPr>
        </p:nvSpPr>
        <p:spPr>
          <a:xfrm>
            <a:off x="2520000" y="1880268"/>
            <a:ext cx="8442000" cy="4113732"/>
          </a:xfrm>
        </p:spPr>
        <p:txBody>
          <a:bodyPr>
            <a:normAutofit fontScale="92500" lnSpcReduction="20000"/>
          </a:bodyPr>
          <a:lstStyle/>
          <a:p>
            <a:r>
              <a:rPr lang="nl-NL" dirty="0"/>
              <a:t>ECLI:NL:RBMNE:2022:4906 (manager internationaal bedrijf)</a:t>
            </a:r>
          </a:p>
          <a:p>
            <a:pPr marL="0" indent="0">
              <a:buNone/>
            </a:pPr>
            <a:r>
              <a:rPr lang="nl-NL" dirty="0"/>
              <a:t>Manager internationaal bedrijf, kort in dienst, maakt opmerkingen die mogelijk als grensoverschrijdend kunnen worden beschouwd. Hij wordt daarop aangesproken en manager belooft beterschap.</a:t>
            </a:r>
          </a:p>
          <a:p>
            <a:pPr marL="0" indent="0">
              <a:buNone/>
            </a:pPr>
            <a:r>
              <a:rPr lang="nl-NL" dirty="0"/>
              <a:t>Kou is niet uit de lucht. Maar: verantwoordelijkheid werkgever beleid te maken en gezamenlijk het gesprek te voeren wat wel en niet toelaatbaar is</a:t>
            </a:r>
            <a:br>
              <a:rPr lang="nl-NL" dirty="0"/>
            </a:br>
            <a:br>
              <a:rPr lang="nl-NL" dirty="0"/>
            </a:br>
            <a:r>
              <a:rPr lang="nl-NL" dirty="0"/>
              <a:t>Na klachten eerst een andere functie aangeboden. De dag erna (!) toch beëindigingsvoorstel gedaan.</a:t>
            </a:r>
          </a:p>
          <a:p>
            <a:pPr marL="0" indent="0">
              <a:buNone/>
            </a:pPr>
            <a:r>
              <a:rPr lang="nl-NL" dirty="0"/>
              <a:t>Gedegen onderzoek </a:t>
            </a:r>
            <a:r>
              <a:rPr lang="nl-NL" dirty="0" err="1"/>
              <a:t>nav</a:t>
            </a:r>
            <a:r>
              <a:rPr lang="nl-NL" dirty="0"/>
              <a:t> klachten bleef uit. Verklaringen van werknemers die in procedure zijn overgelegd nooit in het kader van wederhoor aan werknemer voorgelegd.</a:t>
            </a:r>
          </a:p>
        </p:txBody>
      </p:sp>
      <p:sp>
        <p:nvSpPr>
          <p:cNvPr id="3" name="Tijdelijke aanduiding voor datum 2">
            <a:extLst>
              <a:ext uri="{FF2B5EF4-FFF2-40B4-BE49-F238E27FC236}">
                <a16:creationId xmlns:a16="http://schemas.microsoft.com/office/drawing/2014/main" id="{44216029-56AA-978F-0ED9-D0D033DB687A}"/>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0685BDBA-8686-4B1C-D8CA-89A8772421B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AF3A07E9-0887-DA2B-3FBC-A5B77074A8E6}"/>
              </a:ext>
            </a:extLst>
          </p:cNvPr>
          <p:cNvSpPr>
            <a:spLocks noGrp="1"/>
          </p:cNvSpPr>
          <p:nvPr>
            <p:ph type="sldNum" sz="quarter" idx="12"/>
          </p:nvPr>
        </p:nvSpPr>
        <p:spPr/>
        <p:txBody>
          <a:bodyPr/>
          <a:lstStyle/>
          <a:p>
            <a:fld id="{B2D0FFB4-5A54-4FB9-AEA3-1DE2A18E917B}" type="slidenum">
              <a:rPr lang="nl-NL" smtClean="0"/>
              <a:t>8</a:t>
            </a:fld>
            <a:endParaRPr lang="nl-NL"/>
          </a:p>
        </p:txBody>
      </p:sp>
      <p:sp>
        <p:nvSpPr>
          <p:cNvPr id="6" name="Ondertitel 5">
            <a:extLst>
              <a:ext uri="{FF2B5EF4-FFF2-40B4-BE49-F238E27FC236}">
                <a16:creationId xmlns:a16="http://schemas.microsoft.com/office/drawing/2014/main" id="{D69B453D-06DB-26A1-8EF9-0B29DDBC3CCB}"/>
              </a:ext>
            </a:extLst>
          </p:cNvPr>
          <p:cNvSpPr>
            <a:spLocks noGrp="1"/>
          </p:cNvSpPr>
          <p:nvPr>
            <p:ph type="subTitle" idx="13"/>
          </p:nvPr>
        </p:nvSpPr>
        <p:spPr/>
        <p:txBody>
          <a:bodyPr/>
          <a:lstStyle/>
          <a:p>
            <a:r>
              <a:rPr lang="nl-NL" dirty="0"/>
              <a:t>Tip 2: Gedegen onderzoek en wederhoor</a:t>
            </a:r>
          </a:p>
        </p:txBody>
      </p:sp>
      <p:sp>
        <p:nvSpPr>
          <p:cNvPr id="7" name="Titel 6">
            <a:extLst>
              <a:ext uri="{FF2B5EF4-FFF2-40B4-BE49-F238E27FC236}">
                <a16:creationId xmlns:a16="http://schemas.microsoft.com/office/drawing/2014/main" id="{C16163BB-D868-CB3C-2E20-A0A3002F970F}"/>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339598459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3D711B8-6B57-2D65-B5A9-15645C26AB75}"/>
              </a:ext>
            </a:extLst>
          </p:cNvPr>
          <p:cNvSpPr>
            <a:spLocks noGrp="1"/>
          </p:cNvSpPr>
          <p:nvPr>
            <p:ph idx="1"/>
          </p:nvPr>
        </p:nvSpPr>
        <p:spPr/>
        <p:txBody>
          <a:bodyPr>
            <a:normAutofit lnSpcReduction="10000"/>
          </a:bodyPr>
          <a:lstStyle/>
          <a:p>
            <a:r>
              <a:rPr lang="nl-NL" dirty="0"/>
              <a:t>ECLI:NL:GHAMS:2021:3089</a:t>
            </a:r>
          </a:p>
          <a:p>
            <a:pPr marL="0" indent="0">
              <a:buNone/>
            </a:pPr>
            <a:r>
              <a:rPr lang="nl-NL" dirty="0"/>
              <a:t>Geruchtenstroom op gang </a:t>
            </a:r>
            <a:r>
              <a:rPr lang="nl-NL" dirty="0" err="1"/>
              <a:t>nav</a:t>
            </a:r>
            <a:r>
              <a:rPr lang="nl-NL" dirty="0"/>
              <a:t> stuk in Propria </a:t>
            </a:r>
            <a:r>
              <a:rPr lang="nl-NL" dirty="0" err="1"/>
              <a:t>Cures</a:t>
            </a:r>
            <a:r>
              <a:rPr lang="nl-NL" dirty="0"/>
              <a:t>:</a:t>
            </a:r>
          </a:p>
          <a:p>
            <a:pPr marL="0" indent="0">
              <a:buNone/>
            </a:pPr>
            <a:r>
              <a:rPr lang="nl-NL" dirty="0"/>
              <a:t>Recensent wordt vervolgens gevraagd openheid van zaken te geven. Maar moet dat doen zonder interne rapport in te zien: Fishing </a:t>
            </a:r>
            <a:r>
              <a:rPr lang="nl-NL" dirty="0" err="1"/>
              <a:t>expedition</a:t>
            </a:r>
            <a:r>
              <a:rPr lang="nl-NL" dirty="0"/>
              <a:t> </a:t>
            </a:r>
            <a:r>
              <a:rPr lang="nl-NL" dirty="0" err="1"/>
              <a:t>ipv</a:t>
            </a:r>
            <a:r>
              <a:rPr lang="nl-NL" dirty="0"/>
              <a:t> gedegen onderzoek. Conclusie dat werknemer willens en wetens heeft gelogen te zwaar.</a:t>
            </a:r>
          </a:p>
          <a:p>
            <a:pPr marL="0" indent="0">
              <a:buNone/>
            </a:pPr>
            <a:r>
              <a:rPr lang="nl-NL" dirty="0"/>
              <a:t>Conclusie interne onderzoek onvoldoende om beslissing tot verbreken arbeidsrelatie te dragen. Vervolgonderzoek ook niet in orde: Werknemer niet gehoord en zijn reactie ook niet door onderzoekers meegewogen in conclusie.</a:t>
            </a:r>
          </a:p>
          <a:p>
            <a:pPr marL="0" indent="0">
              <a:buNone/>
            </a:pPr>
            <a:endParaRPr lang="nl-NL" dirty="0"/>
          </a:p>
        </p:txBody>
      </p:sp>
      <p:sp>
        <p:nvSpPr>
          <p:cNvPr id="3" name="Tijdelijke aanduiding voor datum 2">
            <a:extLst>
              <a:ext uri="{FF2B5EF4-FFF2-40B4-BE49-F238E27FC236}">
                <a16:creationId xmlns:a16="http://schemas.microsoft.com/office/drawing/2014/main" id="{8A319BE0-20E5-E61A-4DB1-BD4D94AED199}"/>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181B579A-B3DB-0C12-A8EB-EB078569699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F784BCF-6613-A30B-66DB-F14CE11704E1}"/>
              </a:ext>
            </a:extLst>
          </p:cNvPr>
          <p:cNvSpPr>
            <a:spLocks noGrp="1"/>
          </p:cNvSpPr>
          <p:nvPr>
            <p:ph type="sldNum" sz="quarter" idx="12"/>
          </p:nvPr>
        </p:nvSpPr>
        <p:spPr/>
        <p:txBody>
          <a:bodyPr/>
          <a:lstStyle/>
          <a:p>
            <a:fld id="{B2D0FFB4-5A54-4FB9-AEA3-1DE2A18E917B}" type="slidenum">
              <a:rPr lang="nl-NL" smtClean="0"/>
              <a:t>9</a:t>
            </a:fld>
            <a:endParaRPr lang="nl-NL"/>
          </a:p>
        </p:txBody>
      </p:sp>
      <p:sp>
        <p:nvSpPr>
          <p:cNvPr id="6" name="Ondertitel 5">
            <a:extLst>
              <a:ext uri="{FF2B5EF4-FFF2-40B4-BE49-F238E27FC236}">
                <a16:creationId xmlns:a16="http://schemas.microsoft.com/office/drawing/2014/main" id="{721F592D-80E9-9A9B-282F-B79E34439E30}"/>
              </a:ext>
            </a:extLst>
          </p:cNvPr>
          <p:cNvSpPr>
            <a:spLocks noGrp="1"/>
          </p:cNvSpPr>
          <p:nvPr>
            <p:ph type="subTitle" idx="13"/>
          </p:nvPr>
        </p:nvSpPr>
        <p:spPr/>
        <p:txBody>
          <a:bodyPr/>
          <a:lstStyle/>
          <a:p>
            <a:r>
              <a:rPr lang="nl-NL" dirty="0"/>
              <a:t>Tip 2 Gedegen onderzoek en wederhoor</a:t>
            </a:r>
          </a:p>
        </p:txBody>
      </p:sp>
      <p:sp>
        <p:nvSpPr>
          <p:cNvPr id="7" name="Titel 6">
            <a:extLst>
              <a:ext uri="{FF2B5EF4-FFF2-40B4-BE49-F238E27FC236}">
                <a16:creationId xmlns:a16="http://schemas.microsoft.com/office/drawing/2014/main" id="{08A369D3-9E8D-9A22-3AD2-08A6127637C7}"/>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370517944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3F79D35-01C6-3E47-A7B0-DC66FD696F1A}"/>
              </a:ext>
            </a:extLst>
          </p:cNvPr>
          <p:cNvSpPr>
            <a:spLocks noGrp="1"/>
          </p:cNvSpPr>
          <p:nvPr>
            <p:ph idx="1"/>
          </p:nvPr>
        </p:nvSpPr>
        <p:spPr/>
        <p:txBody>
          <a:bodyPr>
            <a:normAutofit fontScale="92500" lnSpcReduction="20000"/>
          </a:bodyPr>
          <a:lstStyle/>
          <a:p>
            <a:r>
              <a:rPr lang="nl-NL" dirty="0"/>
              <a:t>Verwijtbaar gedrag is bekend maar beoordelingen tot nu toe steeds positief? Gesprek en kans geven om te verbeteren.</a:t>
            </a:r>
          </a:p>
          <a:p>
            <a:r>
              <a:rPr lang="nl-NL" dirty="0"/>
              <a:t>ECLI:NL:RBAMS:1384: senior purser</a:t>
            </a:r>
            <a:br>
              <a:rPr lang="nl-NL" dirty="0"/>
            </a:br>
            <a:br>
              <a:rPr lang="nl-NL" dirty="0"/>
            </a:br>
            <a:r>
              <a:rPr lang="nl-NL" i="1" dirty="0"/>
              <a:t>Geen ontbinding op de e-grond</a:t>
            </a:r>
            <a:endParaRPr lang="nl-NL" dirty="0"/>
          </a:p>
          <a:p>
            <a:r>
              <a:rPr lang="nl-NL" dirty="0"/>
              <a:t>4.10.Voor een ontbinding op de e-grond is het gedrag van [verweerder] echter onvoldoende. Dit moet namelijk worden geplaatst tegen de achtergrond van zijn lange staat van dienst bij KLM. Daarin is zijn functioneren altijd positief beoordeeld, terwijl [verweerder] (zoals hij onbetwist heeft aangevoerd) zich in voorgaande jaren niet anders heeft gedragen dan tijdens de vluchtcyclus van en naar [bestemming] . Ook heeft KLM niet betwist dat hij zijn gedrag al had aangepast na de informele opmerkingen van de gezagvoerder.</a:t>
            </a:r>
          </a:p>
          <a:p>
            <a:endParaRPr lang="nl-NL" dirty="0"/>
          </a:p>
        </p:txBody>
      </p:sp>
      <p:sp>
        <p:nvSpPr>
          <p:cNvPr id="3" name="Tijdelijke aanduiding voor datum 2">
            <a:extLst>
              <a:ext uri="{FF2B5EF4-FFF2-40B4-BE49-F238E27FC236}">
                <a16:creationId xmlns:a16="http://schemas.microsoft.com/office/drawing/2014/main" id="{ADC966E9-D56B-0A44-B964-975BAC36F38D}"/>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685002E2-D090-D9B5-4ECA-76E9162E767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079430C-ADA9-B53B-422B-A2211B99C053}"/>
              </a:ext>
            </a:extLst>
          </p:cNvPr>
          <p:cNvSpPr>
            <a:spLocks noGrp="1"/>
          </p:cNvSpPr>
          <p:nvPr>
            <p:ph type="sldNum" sz="quarter" idx="12"/>
          </p:nvPr>
        </p:nvSpPr>
        <p:spPr/>
        <p:txBody>
          <a:bodyPr/>
          <a:lstStyle/>
          <a:p>
            <a:fld id="{B2D0FFB4-5A54-4FB9-AEA3-1DE2A18E917B}" type="slidenum">
              <a:rPr lang="nl-NL" smtClean="0"/>
              <a:t>10</a:t>
            </a:fld>
            <a:endParaRPr lang="nl-NL"/>
          </a:p>
        </p:txBody>
      </p:sp>
      <p:sp>
        <p:nvSpPr>
          <p:cNvPr id="6" name="Ondertitel 5">
            <a:extLst>
              <a:ext uri="{FF2B5EF4-FFF2-40B4-BE49-F238E27FC236}">
                <a16:creationId xmlns:a16="http://schemas.microsoft.com/office/drawing/2014/main" id="{4268C501-B164-5CCB-A9B0-2C18C8009E08}"/>
              </a:ext>
            </a:extLst>
          </p:cNvPr>
          <p:cNvSpPr>
            <a:spLocks noGrp="1"/>
          </p:cNvSpPr>
          <p:nvPr>
            <p:ph type="subTitle" idx="13"/>
          </p:nvPr>
        </p:nvSpPr>
        <p:spPr/>
        <p:txBody>
          <a:bodyPr/>
          <a:lstStyle/>
          <a:p>
            <a:r>
              <a:rPr lang="nl-NL" dirty="0"/>
              <a:t>Tip 3: Duidelijke afspraken, verbetertraject</a:t>
            </a:r>
          </a:p>
        </p:txBody>
      </p:sp>
      <p:sp>
        <p:nvSpPr>
          <p:cNvPr id="7" name="Titel 6">
            <a:extLst>
              <a:ext uri="{FF2B5EF4-FFF2-40B4-BE49-F238E27FC236}">
                <a16:creationId xmlns:a16="http://schemas.microsoft.com/office/drawing/2014/main" id="{53998F30-FEBB-C489-3F5C-E985019C0345}"/>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9405668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D61FDBA-EAD2-8EC1-9A2A-A12E0CD87FAE}"/>
              </a:ext>
            </a:extLst>
          </p:cNvPr>
          <p:cNvSpPr>
            <a:spLocks noGrp="1"/>
          </p:cNvSpPr>
          <p:nvPr>
            <p:ph idx="1"/>
          </p:nvPr>
        </p:nvSpPr>
        <p:spPr>
          <a:xfrm>
            <a:off x="2520000" y="1837509"/>
            <a:ext cx="8442000" cy="4156491"/>
          </a:xfrm>
        </p:spPr>
        <p:txBody>
          <a:bodyPr>
            <a:normAutofit fontScale="92500" lnSpcReduction="10000"/>
          </a:bodyPr>
          <a:lstStyle/>
          <a:p>
            <a:r>
              <a:rPr lang="nl-NL" dirty="0"/>
              <a:t>ECLI:NL:GHARL:2023:7691 (MT leden NHL)</a:t>
            </a:r>
          </a:p>
          <a:p>
            <a:pPr marL="0" indent="0">
              <a:buNone/>
            </a:pPr>
            <a:r>
              <a:rPr lang="nl-NL" dirty="0"/>
              <a:t> MT leden worden geschorst: vijandige werkklimaat. Het onderzoek dat daarop volgt was echter niet gericht op waarheidsvinding en op personen, en hoor en wederhoor zou in dat onderzoek geen (grote) rol zou spelen. Doel onderzoek ook niet het nemen van maatregelen tegen individuele medewerkers =&gt; Onvoldoende reden tot schorsing. </a:t>
            </a:r>
            <a:br>
              <a:rPr lang="nl-NL" dirty="0"/>
            </a:br>
            <a:r>
              <a:rPr lang="nl-NL" i="1" dirty="0"/>
              <a:t>De omstandigheid dat de medewerkers bij aanwezigheid van [appellanten] op de werkvloer niet over hun ervaringen zouden willen verklaren, zoals NHL stelt, is daarvoor onvoldoende, al is het maar omdat daarmee impliciet van de schuld van [appellanten] wordt uitgegaan.</a:t>
            </a:r>
            <a:br>
              <a:rPr lang="nl-NL" i="1" dirty="0"/>
            </a:br>
            <a:br>
              <a:rPr lang="nl-NL" i="1" dirty="0"/>
            </a:br>
            <a:r>
              <a:rPr lang="nl-NL" dirty="0"/>
              <a:t>Zie ook: ECLI:NL:RBNME:2024:6596 </a:t>
            </a:r>
            <a:br>
              <a:rPr lang="nl-NL" dirty="0"/>
            </a:br>
            <a:r>
              <a:rPr lang="nl-NL" dirty="0"/>
              <a:t>Cultuuronderzoek, </a:t>
            </a:r>
            <a:r>
              <a:rPr lang="nl-NL"/>
              <a:t>schorsing 2/3 MT, </a:t>
            </a:r>
            <a:r>
              <a:rPr lang="nl-NL" dirty="0"/>
              <a:t>geen coaching,  =&gt; toets 7:611 BW</a:t>
            </a:r>
          </a:p>
          <a:p>
            <a:pPr marL="0" indent="0">
              <a:buNone/>
            </a:pPr>
            <a:endParaRPr lang="nl-NL" i="1" dirty="0"/>
          </a:p>
          <a:p>
            <a:endParaRPr lang="nl-NL" dirty="0"/>
          </a:p>
        </p:txBody>
      </p:sp>
      <p:sp>
        <p:nvSpPr>
          <p:cNvPr id="3" name="Tijdelijke aanduiding voor datum 2">
            <a:extLst>
              <a:ext uri="{FF2B5EF4-FFF2-40B4-BE49-F238E27FC236}">
                <a16:creationId xmlns:a16="http://schemas.microsoft.com/office/drawing/2014/main" id="{6CF9B975-01A2-1CA3-7846-D656722996A9}"/>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E8B10F46-B874-C05C-6E99-514A04A3E24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A06B422-70BA-A66A-807A-B4AE0D39D213}"/>
              </a:ext>
            </a:extLst>
          </p:cNvPr>
          <p:cNvSpPr>
            <a:spLocks noGrp="1"/>
          </p:cNvSpPr>
          <p:nvPr>
            <p:ph type="sldNum" sz="quarter" idx="12"/>
          </p:nvPr>
        </p:nvSpPr>
        <p:spPr/>
        <p:txBody>
          <a:bodyPr/>
          <a:lstStyle/>
          <a:p>
            <a:fld id="{B2D0FFB4-5A54-4FB9-AEA3-1DE2A18E917B}" type="slidenum">
              <a:rPr lang="nl-NL" smtClean="0"/>
              <a:t>11</a:t>
            </a:fld>
            <a:endParaRPr lang="nl-NL"/>
          </a:p>
        </p:txBody>
      </p:sp>
      <p:sp>
        <p:nvSpPr>
          <p:cNvPr id="6" name="Ondertitel 5">
            <a:extLst>
              <a:ext uri="{FF2B5EF4-FFF2-40B4-BE49-F238E27FC236}">
                <a16:creationId xmlns:a16="http://schemas.microsoft.com/office/drawing/2014/main" id="{DE833C50-5C27-859D-6F57-5DE9A07DF58D}"/>
              </a:ext>
            </a:extLst>
          </p:cNvPr>
          <p:cNvSpPr>
            <a:spLocks noGrp="1"/>
          </p:cNvSpPr>
          <p:nvPr>
            <p:ph type="subTitle" idx="13"/>
          </p:nvPr>
        </p:nvSpPr>
        <p:spPr/>
        <p:txBody>
          <a:bodyPr/>
          <a:lstStyle/>
          <a:p>
            <a:r>
              <a:rPr lang="nl-NL" dirty="0"/>
              <a:t>Tip 4: pas op met schorsing</a:t>
            </a:r>
          </a:p>
        </p:txBody>
      </p:sp>
      <p:sp>
        <p:nvSpPr>
          <p:cNvPr id="7" name="Titel 6">
            <a:extLst>
              <a:ext uri="{FF2B5EF4-FFF2-40B4-BE49-F238E27FC236}">
                <a16:creationId xmlns:a16="http://schemas.microsoft.com/office/drawing/2014/main" id="{DCAC4C6C-25A5-A745-26B5-2A1C5EEBE7D0}"/>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2091863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DF0526F-F89F-826B-3AFE-EB31054961DF}"/>
              </a:ext>
            </a:extLst>
          </p:cNvPr>
          <p:cNvSpPr>
            <a:spLocks noGrp="1"/>
          </p:cNvSpPr>
          <p:nvPr>
            <p:ph idx="1"/>
          </p:nvPr>
        </p:nvSpPr>
        <p:spPr/>
        <p:txBody>
          <a:bodyPr/>
          <a:lstStyle/>
          <a:p>
            <a:r>
              <a:rPr lang="nl-NL" dirty="0"/>
              <a:t>ECLI:NL:RBAMS:2022:7677 ontbindingsverzoek afgewezen, executiegeschil, emoties op de werkvloer</a:t>
            </a:r>
          </a:p>
        </p:txBody>
      </p:sp>
      <p:sp>
        <p:nvSpPr>
          <p:cNvPr id="3" name="Tijdelijke aanduiding voor datum 2">
            <a:extLst>
              <a:ext uri="{FF2B5EF4-FFF2-40B4-BE49-F238E27FC236}">
                <a16:creationId xmlns:a16="http://schemas.microsoft.com/office/drawing/2014/main" id="{0A17F82A-3A06-BEB1-1A0C-353F0BE8F5DC}"/>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CC08F969-72A8-0DDA-83CE-566514D616E3}"/>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2C4DE2DD-F6E0-3C04-0994-5217413F1ACD}"/>
              </a:ext>
            </a:extLst>
          </p:cNvPr>
          <p:cNvSpPr>
            <a:spLocks noGrp="1"/>
          </p:cNvSpPr>
          <p:nvPr>
            <p:ph type="sldNum" sz="quarter" idx="12"/>
          </p:nvPr>
        </p:nvSpPr>
        <p:spPr/>
        <p:txBody>
          <a:bodyPr/>
          <a:lstStyle/>
          <a:p>
            <a:fld id="{B2D0FFB4-5A54-4FB9-AEA3-1DE2A18E917B}" type="slidenum">
              <a:rPr lang="nl-NL" smtClean="0"/>
              <a:t>12</a:t>
            </a:fld>
            <a:endParaRPr lang="nl-NL"/>
          </a:p>
        </p:txBody>
      </p:sp>
      <p:sp>
        <p:nvSpPr>
          <p:cNvPr id="6" name="Ondertitel 5">
            <a:extLst>
              <a:ext uri="{FF2B5EF4-FFF2-40B4-BE49-F238E27FC236}">
                <a16:creationId xmlns:a16="http://schemas.microsoft.com/office/drawing/2014/main" id="{865D2A90-7F1F-E65A-9013-39B6C4113E50}"/>
              </a:ext>
            </a:extLst>
          </p:cNvPr>
          <p:cNvSpPr>
            <a:spLocks noGrp="1"/>
          </p:cNvSpPr>
          <p:nvPr>
            <p:ph type="subTitle" idx="13"/>
          </p:nvPr>
        </p:nvSpPr>
        <p:spPr/>
        <p:txBody>
          <a:bodyPr/>
          <a:lstStyle/>
          <a:p>
            <a:r>
              <a:rPr lang="nl-NL" dirty="0"/>
              <a:t>Tip 4: pas op met schorsing</a:t>
            </a:r>
          </a:p>
        </p:txBody>
      </p:sp>
      <p:sp>
        <p:nvSpPr>
          <p:cNvPr id="7" name="Titel 6">
            <a:extLst>
              <a:ext uri="{FF2B5EF4-FFF2-40B4-BE49-F238E27FC236}">
                <a16:creationId xmlns:a16="http://schemas.microsoft.com/office/drawing/2014/main" id="{6612D002-5957-FE6A-DF08-C2F48AA21073}"/>
              </a:ext>
            </a:extLst>
          </p:cNvPr>
          <p:cNvSpPr>
            <a:spLocks noGrp="1"/>
          </p:cNvSpPr>
          <p:nvPr>
            <p:ph type="title"/>
          </p:nvPr>
        </p:nvSpPr>
        <p:spPr/>
        <p:txBody>
          <a:bodyPr/>
          <a:lstStyle/>
          <a:p>
            <a:r>
              <a:rPr lang="nl-NL" dirty="0"/>
              <a:t>Grensoverschrijdend gedrag op de werkvloer</a:t>
            </a:r>
          </a:p>
        </p:txBody>
      </p:sp>
      <p:pic>
        <p:nvPicPr>
          <p:cNvPr id="8" name="Afbeelding 7">
            <a:extLst>
              <a:ext uri="{FF2B5EF4-FFF2-40B4-BE49-F238E27FC236}">
                <a16:creationId xmlns:a16="http://schemas.microsoft.com/office/drawing/2014/main" id="{51B733E9-A5FB-A300-3F34-BECFB5267640}"/>
              </a:ext>
            </a:extLst>
          </p:cNvPr>
          <p:cNvPicPr>
            <a:picLocks noChangeAspect="1"/>
          </p:cNvPicPr>
          <p:nvPr/>
        </p:nvPicPr>
        <p:blipFill>
          <a:blip r:embed="rId2"/>
          <a:stretch>
            <a:fillRect/>
          </a:stretch>
        </p:blipFill>
        <p:spPr>
          <a:xfrm>
            <a:off x="3580481" y="3128790"/>
            <a:ext cx="4572001" cy="3128792"/>
          </a:xfrm>
          <a:prstGeom prst="rect">
            <a:avLst/>
          </a:prstGeom>
        </p:spPr>
      </p:pic>
    </p:spTree>
    <p:extLst>
      <p:ext uri="{BB962C8B-B14F-4D97-AF65-F5344CB8AC3E}">
        <p14:creationId xmlns:p14="http://schemas.microsoft.com/office/powerpoint/2010/main" val="266458945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EA57384-2E7D-72A7-58CA-3892052C7C68}"/>
              </a:ext>
            </a:extLst>
          </p:cNvPr>
          <p:cNvSpPr>
            <a:spLocks noGrp="1"/>
          </p:cNvSpPr>
          <p:nvPr>
            <p:ph idx="1"/>
          </p:nvPr>
        </p:nvSpPr>
        <p:spPr>
          <a:xfrm>
            <a:off x="2519998" y="1898469"/>
            <a:ext cx="8442001" cy="4095531"/>
          </a:xfrm>
        </p:spPr>
        <p:txBody>
          <a:bodyPr>
            <a:normAutofit/>
          </a:bodyPr>
          <a:lstStyle/>
          <a:p>
            <a:r>
              <a:rPr lang="nl-NL" dirty="0"/>
              <a:t>ECLI:NL:RBAMS:2025:6218 (</a:t>
            </a:r>
            <a:r>
              <a:rPr lang="nl-NL" dirty="0" err="1"/>
              <a:t>HvA</a:t>
            </a:r>
            <a:r>
              <a:rPr lang="nl-NL" dirty="0"/>
              <a:t>)</a:t>
            </a:r>
            <a:br>
              <a:rPr lang="nl-NL" dirty="0"/>
            </a:br>
            <a:br>
              <a:rPr lang="nl-NL" dirty="0"/>
            </a:br>
            <a:r>
              <a:rPr lang="nl-NL" dirty="0"/>
              <a:t>ernstig verwijtbaar handelen </a:t>
            </a:r>
            <a:r>
              <a:rPr lang="nl-NL" dirty="0" err="1"/>
              <a:t>wg</a:t>
            </a:r>
            <a:r>
              <a:rPr lang="nl-NL" dirty="0"/>
              <a:t>, want:</a:t>
            </a:r>
            <a:br>
              <a:rPr lang="nl-NL" dirty="0"/>
            </a:br>
            <a:r>
              <a:rPr lang="nl-NL" dirty="0"/>
              <a:t>- 30 jaar dienstverband, goede beoordelingen</a:t>
            </a:r>
            <a:br>
              <a:rPr lang="nl-NL" dirty="0"/>
            </a:br>
            <a:r>
              <a:rPr lang="nl-NL" dirty="0"/>
              <a:t>- </a:t>
            </a:r>
            <a:r>
              <a:rPr lang="nl-NL" dirty="0" err="1"/>
              <a:t>wn</a:t>
            </a:r>
            <a:r>
              <a:rPr lang="nl-NL" dirty="0"/>
              <a:t> verantwoordelijk voor transformatieplan =&gt; onrust</a:t>
            </a:r>
            <a:br>
              <a:rPr lang="nl-NL" dirty="0"/>
            </a:br>
            <a:r>
              <a:rPr lang="nl-NL" dirty="0"/>
              <a:t>- anonieme meldingen. Niet eerst met </a:t>
            </a:r>
            <a:r>
              <a:rPr lang="nl-NL" dirty="0" err="1"/>
              <a:t>wn</a:t>
            </a:r>
            <a:r>
              <a:rPr lang="nl-NL" dirty="0"/>
              <a:t> besproken, meteen schorsing na terugkeer vakantie</a:t>
            </a:r>
            <a:br>
              <a:rPr lang="nl-NL" dirty="0"/>
            </a:br>
            <a:r>
              <a:rPr lang="nl-NL" dirty="0"/>
              <a:t>- kritiek niet concreet gemaakt, geen wederhoor</a:t>
            </a:r>
            <a:br>
              <a:rPr lang="nl-NL" dirty="0"/>
            </a:br>
            <a:r>
              <a:rPr lang="nl-NL" dirty="0"/>
              <a:t>- lang gewacht met onderzoek, en onderzoek (door advocatenkantoor) </a:t>
            </a:r>
            <a:r>
              <a:rPr lang="nl-NL" dirty="0" err="1"/>
              <a:t>ondeugelijk</a:t>
            </a:r>
            <a:r>
              <a:rPr lang="nl-NL" dirty="0"/>
              <a:t> (o.a. positieve verklaringen weggelaten)</a:t>
            </a:r>
            <a:br>
              <a:rPr lang="nl-NL" dirty="0"/>
            </a:br>
            <a:r>
              <a:rPr lang="nl-NL" dirty="0"/>
              <a:t>- e-mail aan 100 </a:t>
            </a:r>
            <a:r>
              <a:rPr lang="nl-NL" dirty="0" err="1"/>
              <a:t>wn</a:t>
            </a:r>
            <a:r>
              <a:rPr lang="nl-NL" dirty="0"/>
              <a:t> met uitnodiging bewijs aan te leveren</a:t>
            </a:r>
          </a:p>
        </p:txBody>
      </p:sp>
      <p:sp>
        <p:nvSpPr>
          <p:cNvPr id="3" name="Tijdelijke aanduiding voor datum 2">
            <a:extLst>
              <a:ext uri="{FF2B5EF4-FFF2-40B4-BE49-F238E27FC236}">
                <a16:creationId xmlns:a16="http://schemas.microsoft.com/office/drawing/2014/main" id="{C8C8D758-D1F0-9DC1-0830-CD16BAF6AFE9}"/>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7CF4EC82-A13E-8AED-16C4-7CE56A68FE3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2165FC33-ED70-5D06-F73C-32117C944BAA}"/>
              </a:ext>
            </a:extLst>
          </p:cNvPr>
          <p:cNvSpPr>
            <a:spLocks noGrp="1"/>
          </p:cNvSpPr>
          <p:nvPr>
            <p:ph type="sldNum" sz="quarter" idx="12"/>
          </p:nvPr>
        </p:nvSpPr>
        <p:spPr/>
        <p:txBody>
          <a:bodyPr/>
          <a:lstStyle/>
          <a:p>
            <a:fld id="{B2D0FFB4-5A54-4FB9-AEA3-1DE2A18E917B}" type="slidenum">
              <a:rPr lang="nl-NL" smtClean="0"/>
              <a:t>13</a:t>
            </a:fld>
            <a:endParaRPr lang="nl-NL"/>
          </a:p>
        </p:txBody>
      </p:sp>
      <p:sp>
        <p:nvSpPr>
          <p:cNvPr id="6" name="Ondertitel 5">
            <a:extLst>
              <a:ext uri="{FF2B5EF4-FFF2-40B4-BE49-F238E27FC236}">
                <a16:creationId xmlns:a16="http://schemas.microsoft.com/office/drawing/2014/main" id="{3D89C381-2727-C86E-CC82-6C2FA6C093CE}"/>
              </a:ext>
            </a:extLst>
          </p:cNvPr>
          <p:cNvSpPr>
            <a:spLocks noGrp="1"/>
          </p:cNvSpPr>
          <p:nvPr>
            <p:ph type="subTitle" idx="13"/>
          </p:nvPr>
        </p:nvSpPr>
        <p:spPr/>
        <p:txBody>
          <a:bodyPr/>
          <a:lstStyle/>
          <a:p>
            <a:r>
              <a:rPr lang="nl-NL" dirty="0"/>
              <a:t>Hoe het in elk geval niet moet</a:t>
            </a:r>
          </a:p>
        </p:txBody>
      </p:sp>
      <p:sp>
        <p:nvSpPr>
          <p:cNvPr id="7" name="Titel 6">
            <a:extLst>
              <a:ext uri="{FF2B5EF4-FFF2-40B4-BE49-F238E27FC236}">
                <a16:creationId xmlns:a16="http://schemas.microsoft.com/office/drawing/2014/main" id="{6D89B223-12D1-8E80-159A-9CAB138CFC37}"/>
              </a:ext>
            </a:extLst>
          </p:cNvPr>
          <p:cNvSpPr>
            <a:spLocks noGrp="1"/>
          </p:cNvSpPr>
          <p:nvPr>
            <p:ph type="title"/>
          </p:nvPr>
        </p:nvSpPr>
        <p:spPr/>
        <p:txBody>
          <a:bodyPr/>
          <a:lstStyle/>
          <a:p>
            <a:r>
              <a:rPr lang="nl-NL" dirty="0"/>
              <a:t>Grensoverschrijdend gedrag op de werkvloer</a:t>
            </a:r>
          </a:p>
        </p:txBody>
      </p:sp>
    </p:spTree>
    <p:extLst>
      <p:ext uri="{BB962C8B-B14F-4D97-AF65-F5344CB8AC3E}">
        <p14:creationId xmlns:p14="http://schemas.microsoft.com/office/powerpoint/2010/main" val="122429855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10000" b="-10000"/>
          </a:stretch>
        </a:blipFill>
        <a:effectLst/>
      </p:bgPr>
    </p:bg>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2741F3F-C449-D661-34E8-80AD3D8B94FF}"/>
              </a:ext>
            </a:extLst>
          </p:cNvPr>
          <p:cNvSpPr>
            <a:spLocks noGrp="1"/>
          </p:cNvSpPr>
          <p:nvPr>
            <p:ph idx="1"/>
          </p:nvPr>
        </p:nvSpPr>
        <p:spPr/>
        <p:txBody>
          <a:bodyPr/>
          <a:lstStyle/>
          <a:p>
            <a:r>
              <a:rPr lang="nl-NL" dirty="0">
                <a:solidFill>
                  <a:schemeClr val="tx1"/>
                </a:solidFill>
              </a:rPr>
              <a:t>Het is zelden zwart-wit</a:t>
            </a:r>
          </a:p>
          <a:p>
            <a:r>
              <a:rPr lang="nl-NL" dirty="0">
                <a:solidFill>
                  <a:schemeClr val="tx1"/>
                </a:solidFill>
              </a:rPr>
              <a:t>Doe zorgvuldig onderzoek, wederhoor hoort daarbij</a:t>
            </a:r>
          </a:p>
          <a:p>
            <a:r>
              <a:rPr lang="nl-NL" dirty="0">
                <a:solidFill>
                  <a:schemeClr val="tx1"/>
                </a:solidFill>
              </a:rPr>
              <a:t>Denk aan alternatieven, coaching, </a:t>
            </a:r>
            <a:r>
              <a:rPr lang="nl-NL" dirty="0" err="1">
                <a:solidFill>
                  <a:schemeClr val="tx1"/>
                </a:solidFill>
              </a:rPr>
              <a:t>mediation</a:t>
            </a:r>
            <a:endParaRPr lang="nl-NL" dirty="0">
              <a:solidFill>
                <a:schemeClr val="tx1"/>
              </a:solidFill>
            </a:endParaRPr>
          </a:p>
          <a:p>
            <a:r>
              <a:rPr lang="nl-NL" dirty="0">
                <a:solidFill>
                  <a:schemeClr val="tx1"/>
                </a:solidFill>
              </a:rPr>
              <a:t>Laat elkaar heel en schors niet onnodig</a:t>
            </a:r>
          </a:p>
          <a:p>
            <a:endParaRPr lang="nl-NL" dirty="0"/>
          </a:p>
          <a:p>
            <a:pPr marL="0" indent="0">
              <a:buNone/>
            </a:pPr>
            <a:endParaRPr lang="nl-NL" dirty="0"/>
          </a:p>
          <a:p>
            <a:endParaRPr lang="nl-NL" dirty="0"/>
          </a:p>
        </p:txBody>
      </p:sp>
      <p:sp>
        <p:nvSpPr>
          <p:cNvPr id="3" name="Tijdelijke aanduiding voor datum 2">
            <a:extLst>
              <a:ext uri="{FF2B5EF4-FFF2-40B4-BE49-F238E27FC236}">
                <a16:creationId xmlns:a16="http://schemas.microsoft.com/office/drawing/2014/main" id="{5B517397-33A1-40DC-6C32-B8CA8C4221EB}"/>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10FE9258-966B-EE77-784C-BC89CC175A6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75D0982-8990-6C63-6A44-677D8B66FE8B}"/>
              </a:ext>
            </a:extLst>
          </p:cNvPr>
          <p:cNvSpPr>
            <a:spLocks noGrp="1"/>
          </p:cNvSpPr>
          <p:nvPr>
            <p:ph type="sldNum" sz="quarter" idx="12"/>
          </p:nvPr>
        </p:nvSpPr>
        <p:spPr/>
        <p:txBody>
          <a:bodyPr/>
          <a:lstStyle/>
          <a:p>
            <a:fld id="{B2D0FFB4-5A54-4FB9-AEA3-1DE2A18E917B}" type="slidenum">
              <a:rPr lang="nl-NL" smtClean="0"/>
              <a:t>14</a:t>
            </a:fld>
            <a:endParaRPr lang="nl-NL"/>
          </a:p>
        </p:txBody>
      </p:sp>
      <p:sp>
        <p:nvSpPr>
          <p:cNvPr id="6" name="Ondertitel 5">
            <a:extLst>
              <a:ext uri="{FF2B5EF4-FFF2-40B4-BE49-F238E27FC236}">
                <a16:creationId xmlns:a16="http://schemas.microsoft.com/office/drawing/2014/main" id="{9FE596AC-6347-2A34-37B7-55AB57E15A98}"/>
              </a:ext>
            </a:extLst>
          </p:cNvPr>
          <p:cNvSpPr>
            <a:spLocks noGrp="1"/>
          </p:cNvSpPr>
          <p:nvPr>
            <p:ph type="subTitle" idx="13"/>
          </p:nvPr>
        </p:nvSpPr>
        <p:spPr/>
        <p:txBody>
          <a:bodyPr/>
          <a:lstStyle/>
          <a:p>
            <a:r>
              <a:rPr lang="nl-NL" dirty="0"/>
              <a:t>Lessen uit </a:t>
            </a:r>
            <a:r>
              <a:rPr lang="nl-NL" dirty="0" err="1"/>
              <a:t>the</a:t>
            </a:r>
            <a:r>
              <a:rPr lang="nl-NL" dirty="0"/>
              <a:t> jungle</a:t>
            </a:r>
          </a:p>
        </p:txBody>
      </p:sp>
      <p:sp>
        <p:nvSpPr>
          <p:cNvPr id="7" name="Titel 6">
            <a:extLst>
              <a:ext uri="{FF2B5EF4-FFF2-40B4-BE49-F238E27FC236}">
                <a16:creationId xmlns:a16="http://schemas.microsoft.com/office/drawing/2014/main" id="{84FF2767-3735-8F35-1D7A-3015AB426BD8}"/>
              </a:ext>
            </a:extLst>
          </p:cNvPr>
          <p:cNvSpPr>
            <a:spLocks noGrp="1"/>
          </p:cNvSpPr>
          <p:nvPr>
            <p:ph type="title"/>
          </p:nvPr>
        </p:nvSpPr>
        <p:spPr/>
        <p:txBody>
          <a:bodyPr/>
          <a:lstStyle/>
          <a:p>
            <a:r>
              <a:rPr lang="nl-NL" dirty="0"/>
              <a:t>Grensoverschrijdend gedrag</a:t>
            </a:r>
          </a:p>
        </p:txBody>
      </p:sp>
    </p:spTree>
    <p:extLst>
      <p:ext uri="{BB962C8B-B14F-4D97-AF65-F5344CB8AC3E}">
        <p14:creationId xmlns:p14="http://schemas.microsoft.com/office/powerpoint/2010/main" val="81066335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204CB8A-44A4-9053-E8D4-F2D2B7C00C98}"/>
              </a:ext>
            </a:extLst>
          </p:cNvPr>
          <p:cNvSpPr>
            <a:spLocks noGrp="1"/>
          </p:cNvSpPr>
          <p:nvPr>
            <p:ph idx="1"/>
          </p:nvPr>
        </p:nvSpPr>
        <p:spPr/>
        <p:txBody>
          <a:bodyPr>
            <a:normAutofit fontScale="70000" lnSpcReduction="20000"/>
          </a:bodyPr>
          <a:lstStyle/>
          <a:p>
            <a:r>
              <a:rPr lang="nl-NL" dirty="0"/>
              <a:t>ECLI:NL:RBAMS:2025:6218 (</a:t>
            </a:r>
            <a:r>
              <a:rPr lang="nl-NL" dirty="0" err="1"/>
              <a:t>HvA</a:t>
            </a:r>
            <a:r>
              <a:rPr lang="nl-NL" dirty="0"/>
              <a:t>)  (daar is ie weer!)</a:t>
            </a:r>
            <a:br>
              <a:rPr lang="nl-NL" dirty="0"/>
            </a:br>
            <a:endParaRPr lang="nl-NL" dirty="0"/>
          </a:p>
          <a:p>
            <a:r>
              <a:rPr lang="nl-NL" dirty="0"/>
              <a:t>Regeling Ongewenst Gedrag : op welke wijze een melding of klacht kan worden gedaan. Anonieme meldingen worden niet in behandeling. Genoemde interventies in Handleiding leidinggevenden:</a:t>
            </a:r>
            <a:br>
              <a:rPr lang="nl-NL" dirty="0"/>
            </a:br>
            <a:br>
              <a:rPr lang="nl-NL" dirty="0"/>
            </a:br>
            <a:r>
              <a:rPr lang="nl-NL" dirty="0"/>
              <a:t>-</a:t>
            </a:r>
            <a:r>
              <a:rPr lang="nl-NL" i="1" dirty="0"/>
              <a:t>Corrigeren/aanspreken van degene over wie de melding gaat door de leidinggevende, met notitie in het personeelsdossier.</a:t>
            </a:r>
            <a:br>
              <a:rPr lang="nl-NL" i="1" dirty="0"/>
            </a:br>
            <a:r>
              <a:rPr lang="nl-NL" dirty="0"/>
              <a:t>-</a:t>
            </a:r>
            <a:r>
              <a:rPr lang="nl-NL" i="1" dirty="0"/>
              <a:t>Een groepsgesprek voeren met het hele team over de veiligheid en de heersende cultuur. De melding staat niet centraal maar kan wel aanleiding zijn voor een breder gesprek over omgangsvormen.</a:t>
            </a:r>
            <a:br>
              <a:rPr lang="nl-NL" i="1" dirty="0"/>
            </a:br>
            <a:r>
              <a:rPr lang="nl-NL" dirty="0"/>
              <a:t>-</a:t>
            </a:r>
            <a:r>
              <a:rPr lang="nl-NL" i="1" dirty="0"/>
              <a:t>Bemiddeling in gang zetten, door een in- of externe functionaris, die het gesprek kan faciliteren tussen melder en degene over wie de melding gaat en dien van beiden het vertrouwen geniet.</a:t>
            </a:r>
            <a:br>
              <a:rPr lang="nl-NL" i="1" dirty="0"/>
            </a:br>
            <a:r>
              <a:rPr lang="nl-NL" dirty="0"/>
              <a:t>-</a:t>
            </a:r>
            <a:r>
              <a:rPr lang="nl-NL" i="1" dirty="0"/>
              <a:t>Inzetten van een </a:t>
            </a:r>
            <a:r>
              <a:rPr lang="nl-NL" i="1" dirty="0" err="1"/>
              <a:t>mediation</a:t>
            </a:r>
            <a:r>
              <a:rPr lang="nl-NL" i="1" dirty="0"/>
              <a:t> traject.</a:t>
            </a:r>
            <a:br>
              <a:rPr lang="nl-NL" i="1" dirty="0"/>
            </a:br>
            <a:r>
              <a:rPr lang="nl-NL" dirty="0"/>
              <a:t>-</a:t>
            </a:r>
            <a:r>
              <a:rPr lang="nl-NL" i="1" dirty="0"/>
              <a:t>De melder adviseren een formele klachtprocedure te starten bij de Klachtencommissie Ongewenst Gedrag (KOG).</a:t>
            </a:r>
            <a:br>
              <a:rPr lang="nl-NL" i="1" dirty="0"/>
            </a:br>
            <a:r>
              <a:rPr lang="nl-NL" dirty="0"/>
              <a:t>-</a:t>
            </a:r>
            <a:r>
              <a:rPr lang="nl-NL" i="1" dirty="0"/>
              <a:t>Een onafhankelijk onderzoek starten, omdat er onvoldoende duidelijkheid is over de melding of de context om de aanpak te kunnen bepalen. Maak een zorgvuldige keuze voor een bureau met specifieke expertise in ongewenste omgangsvormen en check referenties. (…)</a:t>
            </a:r>
            <a:endParaRPr lang="nl-NL" dirty="0"/>
          </a:p>
          <a:p>
            <a:endParaRPr lang="nl-NL" dirty="0"/>
          </a:p>
        </p:txBody>
      </p:sp>
      <p:sp>
        <p:nvSpPr>
          <p:cNvPr id="3" name="Tijdelijke aanduiding voor datum 2">
            <a:extLst>
              <a:ext uri="{FF2B5EF4-FFF2-40B4-BE49-F238E27FC236}">
                <a16:creationId xmlns:a16="http://schemas.microsoft.com/office/drawing/2014/main" id="{C83ABD0C-BE9A-19C1-48A9-93760DBE76E7}"/>
              </a:ext>
            </a:extLst>
          </p:cNvPr>
          <p:cNvSpPr>
            <a:spLocks noGrp="1"/>
          </p:cNvSpPr>
          <p:nvPr>
            <p:ph type="dt" sz="half" idx="10"/>
          </p:nvPr>
        </p:nvSpPr>
        <p:spPr/>
        <p:txBody>
          <a:bodyPr/>
          <a:lstStyle/>
          <a:p>
            <a:r>
              <a:rPr lang="nl-NL"/>
              <a:t>September 2025</a:t>
            </a:r>
          </a:p>
        </p:txBody>
      </p:sp>
      <p:sp>
        <p:nvSpPr>
          <p:cNvPr id="4" name="Tijdelijke aanduiding voor voettekst 3">
            <a:extLst>
              <a:ext uri="{FF2B5EF4-FFF2-40B4-BE49-F238E27FC236}">
                <a16:creationId xmlns:a16="http://schemas.microsoft.com/office/drawing/2014/main" id="{2E039D24-9641-DCAC-51D2-CA52FA034420}"/>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CBA8BE2-DF69-27A8-D050-9C475FD384E1}"/>
              </a:ext>
            </a:extLst>
          </p:cNvPr>
          <p:cNvSpPr>
            <a:spLocks noGrp="1"/>
          </p:cNvSpPr>
          <p:nvPr>
            <p:ph type="sldNum" sz="quarter" idx="12"/>
          </p:nvPr>
        </p:nvSpPr>
        <p:spPr/>
        <p:txBody>
          <a:bodyPr/>
          <a:lstStyle/>
          <a:p>
            <a:fld id="{B2D0FFB4-5A54-4FB9-AEA3-1DE2A18E917B}" type="slidenum">
              <a:rPr lang="nl-NL" smtClean="0"/>
              <a:t>15</a:t>
            </a:fld>
            <a:endParaRPr lang="nl-NL"/>
          </a:p>
        </p:txBody>
      </p:sp>
      <p:sp>
        <p:nvSpPr>
          <p:cNvPr id="6" name="Ondertitel 5">
            <a:extLst>
              <a:ext uri="{FF2B5EF4-FFF2-40B4-BE49-F238E27FC236}">
                <a16:creationId xmlns:a16="http://schemas.microsoft.com/office/drawing/2014/main" id="{E3488649-CB57-2972-1BFE-A2D2ED224DAD}"/>
              </a:ext>
            </a:extLst>
          </p:cNvPr>
          <p:cNvSpPr>
            <a:spLocks noGrp="1"/>
          </p:cNvSpPr>
          <p:nvPr>
            <p:ph type="subTitle" idx="13"/>
          </p:nvPr>
        </p:nvSpPr>
        <p:spPr/>
        <p:txBody>
          <a:bodyPr/>
          <a:lstStyle/>
          <a:p>
            <a:r>
              <a:rPr lang="nl-NL" dirty="0"/>
              <a:t>Tot slot: Hoe dan wel?</a:t>
            </a:r>
          </a:p>
        </p:txBody>
      </p:sp>
      <p:sp>
        <p:nvSpPr>
          <p:cNvPr id="7" name="Titel 6">
            <a:extLst>
              <a:ext uri="{FF2B5EF4-FFF2-40B4-BE49-F238E27FC236}">
                <a16:creationId xmlns:a16="http://schemas.microsoft.com/office/drawing/2014/main" id="{81B161CD-E468-CB08-6299-D98FF51CE108}"/>
              </a:ext>
            </a:extLst>
          </p:cNvPr>
          <p:cNvSpPr>
            <a:spLocks noGrp="1"/>
          </p:cNvSpPr>
          <p:nvPr>
            <p:ph type="title"/>
          </p:nvPr>
        </p:nvSpPr>
        <p:spPr/>
        <p:txBody>
          <a:bodyPr/>
          <a:lstStyle/>
          <a:p>
            <a:r>
              <a:rPr lang="nl-NL" dirty="0"/>
              <a:t>Grensoverschrijdend gedrag</a:t>
            </a:r>
          </a:p>
        </p:txBody>
      </p:sp>
    </p:spTree>
    <p:extLst>
      <p:ext uri="{BB962C8B-B14F-4D97-AF65-F5344CB8AC3E}">
        <p14:creationId xmlns:p14="http://schemas.microsoft.com/office/powerpoint/2010/main" val="140575114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18.04.09"/>
  <p:tag name="AS_TITLE" val="Aspose.Slides for .NET 4.0 Client Profile"/>
  <p:tag name="AS_VERSION" val="18.4"/>
  <p:tag name="EDBSDOCUMENTINFO" val="&lt;?xml version=&quot;1.0&quot; encoding=&quot;utf-16&quot;?&gt;&#10;&lt;documentinfo version=&quot;1.0&quot; projectname=&quot;rechtspraak&quot; projectid=&quot;218afa3b-96b0-45ee-9f14-bd03b9fe23aa&quot; pagemasterid=&quot;00000000-0000-0000-0000-000000000000&quot; documentid=&quot;13b0a57f10a342e0918972490e474eca&quot; profileid=&quot;00000000-0000-0000-0000-000000000000&quot; culture=&quot;nl-NL&quot;&gt;&#10;  &lt;content&gt;&#10;    &lt;document sourcepath=&quot;\Presentation_2024&quot; sourceid=&quot;edd5d6da-8126-468c-bbe8-ac844f7c6117&quot;&gt;&#10;      &lt;variables&gt;&#10;        &lt;Template&gt;Thema_Betrouwbaar&lt;/Template&gt;&#10;        &lt;Title&gt;Grensoverschrijdend gedrag&lt;/Title&gt;&#10;        &lt;Subtitle&gt;en de grenzen van het arbeidsrecht&lt;/Subtitle&gt;&#10;        &lt;Date&gt;3-9-2025 00:00:00&lt;/Date&gt;&#10;        &lt;Footer /&gt;&#10;        &lt;AddSlideNumber&gt;True&lt;/AddSlideNumber&gt;&#10;        &lt;InsertDate&gt;True&lt;/InsertDate&gt;&#10;        &lt;SenderData&gt;&#10;          &lt;EmployeeId&gt;3f34e8a8-ee11-4f54-b6eb-b7f4f4dd6a19&lt;/EmployeeId&gt;&#10;          &lt;OrganisationId&gt;ad26fd77-3272-49bb-a145-28c2113f31be&lt;/OrganisationId&gt;&#10;          &lt;LogoId&gt;40&lt;/LogoId&gt;&#10;        &lt;/SenderData&gt;&#10;        &lt;Settings /&gt;&#10;        &lt;Options&gt;&#10;          &lt;IsModify&gt;False&lt;/IsModify&gt;&#10;          &lt;SaveSettings&gt;True&lt;/SaveSettings&gt;&#10;        &lt;/Options&gt;&#10;        &lt;Legacy /&gt;&#10;      &lt;/variables&gt;&#10;    &lt;/document&gt;&#10;  &lt;/content&gt;&#10;&lt;/documentinfo&gt;"/>
  <p:tag name="EDBSPATH" val="\Presentation_2024"/>
</p:tagLst>
</file>

<file path=ppt/theme/theme1.xml><?xml version="1.0" encoding="utf-8"?>
<a:theme xmlns:a="http://schemas.openxmlformats.org/drawingml/2006/main" name="Betrouwbaar">
  <a:themeElements>
    <a:clrScheme name="De Rechtspraak Nieuw">
      <a:dk1>
        <a:sysClr val="windowText" lastClr="000000"/>
      </a:dk1>
      <a:lt1>
        <a:sysClr val="window" lastClr="FFFFFF"/>
      </a:lt1>
      <a:dk2>
        <a:srgbClr val="1F175C"/>
      </a:dk2>
      <a:lt2>
        <a:srgbClr val="E8E8E8"/>
      </a:lt2>
      <a:accent1>
        <a:srgbClr val="1F175C"/>
      </a:accent1>
      <a:accent2>
        <a:srgbClr val="A50061"/>
      </a:accent2>
      <a:accent3>
        <a:srgbClr val="0F6B99"/>
      </a:accent3>
      <a:accent4>
        <a:srgbClr val="E67955"/>
      </a:accent4>
      <a:accent5>
        <a:srgbClr val="5BAC98"/>
      </a:accent5>
      <a:accent6>
        <a:srgbClr val="3A3D3F"/>
      </a:accent6>
      <a:hlink>
        <a:srgbClr val="000000"/>
      </a:hlink>
      <a:folHlink>
        <a:srgbClr val="000000"/>
      </a:folHlink>
    </a:clrScheme>
    <a:fontScheme name="Rechtspraak">
      <a:majorFont>
        <a:latin typeface="Martel Light"/>
        <a:ea typeface="Arial"/>
        <a:cs typeface="Arial"/>
      </a:majorFont>
      <a:minorFont>
        <a:latin typeface="Nunito Sans SemiBold"/>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 Betrouwbaar.potx" id="{791D3A65-8537-4569-9FCC-868DC6EC4537}" vid="{01A06AB4-6F87-49E7-B546-91F849EF434A}"/>
    </a:ext>
  </a:extLst>
</a:theme>
</file>

<file path=ppt/theme/theme2.xml><?xml version="1.0" encoding="utf-8"?>
<a:theme xmlns:a="http://schemas.openxmlformats.org/drawingml/2006/main" name="Office Theme">
  <a:themeElements>
    <a:clrScheme name="De Rechtspraak Nieuw">
      <a:dk1>
        <a:sysClr val="windowText" lastClr="000000"/>
      </a:dk1>
      <a:lt1>
        <a:sysClr val="window" lastClr="FFFFFF"/>
      </a:lt1>
      <a:dk2>
        <a:srgbClr val="1F175C"/>
      </a:dk2>
      <a:lt2>
        <a:srgbClr val="E8E8E8"/>
      </a:lt2>
      <a:accent1>
        <a:srgbClr val="1F175C"/>
      </a:accent1>
      <a:accent2>
        <a:srgbClr val="A50061"/>
      </a:accent2>
      <a:accent3>
        <a:srgbClr val="0F6B99"/>
      </a:accent3>
      <a:accent4>
        <a:srgbClr val="E67955"/>
      </a:accent4>
      <a:accent5>
        <a:srgbClr val="5BAC98"/>
      </a:accent5>
      <a:accent6>
        <a:srgbClr val="3A3D3F"/>
      </a:accent6>
      <a:hlink>
        <a:srgbClr val="000000"/>
      </a:hlink>
      <a:folHlink>
        <a:srgbClr val="000000"/>
      </a:folHlink>
    </a:clrScheme>
    <a:fontScheme name="De Rechtspraak Nieuw">
      <a:majorFont>
        <a:latin typeface="Martel"/>
        <a:ea typeface="Arial"/>
        <a:cs typeface="Arial"/>
      </a:majorFont>
      <a:minorFont>
        <a:latin typeface="Nunito Sans SemiBold"/>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De Rechtspraak Nieuw">
      <a:dk1>
        <a:sysClr val="windowText" lastClr="000000"/>
      </a:dk1>
      <a:lt1>
        <a:sysClr val="window" lastClr="FFFFFF"/>
      </a:lt1>
      <a:dk2>
        <a:srgbClr val="1F175C"/>
      </a:dk2>
      <a:lt2>
        <a:srgbClr val="E8E8E8"/>
      </a:lt2>
      <a:accent1>
        <a:srgbClr val="1F175C"/>
      </a:accent1>
      <a:accent2>
        <a:srgbClr val="A50061"/>
      </a:accent2>
      <a:accent3>
        <a:srgbClr val="0F6B99"/>
      </a:accent3>
      <a:accent4>
        <a:srgbClr val="E67955"/>
      </a:accent4>
      <a:accent5>
        <a:srgbClr val="5BAC98"/>
      </a:accent5>
      <a:accent6>
        <a:srgbClr val="3A3D3F"/>
      </a:accent6>
      <a:hlink>
        <a:srgbClr val="000000"/>
      </a:hlink>
      <a:folHlink>
        <a:srgbClr val="000000"/>
      </a:folHlink>
    </a:clrScheme>
    <a:fontScheme name="De Rechtspraak Nieuw">
      <a:majorFont>
        <a:latin typeface="Martel"/>
        <a:ea typeface="Arial"/>
        <a:cs typeface="Arial"/>
      </a:majorFont>
      <a:minorFont>
        <a:latin typeface="Nunito Sans SemiBold"/>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0ef6f664db9cb4b3977e60dc6e33b8470f08da17</Template>
  <TotalTime>616</TotalTime>
  <Words>1422</Words>
  <Application>Microsoft Office PowerPoint</Application>
  <PresentationFormat>Breedbeeld</PresentationFormat>
  <Paragraphs>109</Paragraphs>
  <Slides>15</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15</vt:i4>
      </vt:variant>
    </vt:vector>
  </HeadingPairs>
  <TitlesOfParts>
    <vt:vector size="22" baseType="lpstr">
      <vt:lpstr>Arial</vt:lpstr>
      <vt:lpstr>Martel Light</vt:lpstr>
      <vt:lpstr>Nunito Sans</vt:lpstr>
      <vt:lpstr>Nunito Sans SemiBold</vt:lpstr>
      <vt:lpstr>Wingdings</vt:lpstr>
      <vt:lpstr>Wingdings 2</vt:lpstr>
      <vt:lpstr>Betrouwbaar</vt:lpstr>
      <vt:lpstr>Grensoverschrijdend gedrag op de werkvloer </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 op de werkvloer</vt:lpstr>
      <vt:lpstr>Grensoverschrijdend gedrag</vt:lpstr>
      <vt:lpstr>Grensoverschrijdend gedrag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Bilderbeek, I.M. (Rechtbank Amsterdam)</dc:creator>
  <cp:lastModifiedBy>Bilderbeek, I.M. (Rechtbank Amsterdam)</cp:lastModifiedBy>
  <cp:revision>11</cp:revision>
  <cp:lastPrinted>2025-09-29T13:54:15Z</cp:lastPrinted>
  <dcterms:created xsi:type="dcterms:W3CDTF">2025-09-03T08:53:59Z</dcterms:created>
  <dcterms:modified xsi:type="dcterms:W3CDTF">2025-09-29T14:28:33Z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e0e3f2-e1d2-4d64-96ed-2c56cf223811_Enabled">
    <vt:lpwstr>true</vt:lpwstr>
  </property>
  <property fmtid="{D5CDD505-2E9C-101B-9397-08002B2CF9AE}" pid="3" name="MSIP_Label_b1e0e3f2-e1d2-4d64-96ed-2c56cf223811_SetDate">
    <vt:lpwstr>2025-09-03T15:34:14Z</vt:lpwstr>
  </property>
  <property fmtid="{D5CDD505-2E9C-101B-9397-08002B2CF9AE}" pid="4" name="MSIP_Label_b1e0e3f2-e1d2-4d64-96ed-2c56cf223811_Method">
    <vt:lpwstr>Privileged</vt:lpwstr>
  </property>
  <property fmtid="{D5CDD505-2E9C-101B-9397-08002B2CF9AE}" pid="5" name="MSIP_Label_b1e0e3f2-e1d2-4d64-96ed-2c56cf223811_Name">
    <vt:lpwstr>Test label</vt:lpwstr>
  </property>
  <property fmtid="{D5CDD505-2E9C-101B-9397-08002B2CF9AE}" pid="6" name="MSIP_Label_b1e0e3f2-e1d2-4d64-96ed-2c56cf223811_SiteId">
    <vt:lpwstr>4a7f237b-3fd4-4839-8175-58ce30110251</vt:lpwstr>
  </property>
  <property fmtid="{D5CDD505-2E9C-101B-9397-08002B2CF9AE}" pid="7" name="MSIP_Label_b1e0e3f2-e1d2-4d64-96ed-2c56cf223811_ActionId">
    <vt:lpwstr>ed47d494-7e7b-4b55-8a27-ec8c4eaea236</vt:lpwstr>
  </property>
  <property fmtid="{D5CDD505-2E9C-101B-9397-08002B2CF9AE}" pid="8" name="MSIP_Label_b1e0e3f2-e1d2-4d64-96ed-2c56cf223811_ContentBits">
    <vt:lpwstr>0</vt:lpwstr>
  </property>
  <property fmtid="{D5CDD505-2E9C-101B-9397-08002B2CF9AE}" pid="9" name="MSIP_Label_b1e0e3f2-e1d2-4d64-96ed-2c56cf223811_Tag">
    <vt:lpwstr>10, 0, 1, 1</vt:lpwstr>
  </property>
</Properties>
</file>