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4.xml" ContentType="application/vnd.openxmlformats-officedocument.presentationml.notesSlide+xml"/>
  <Override PartName="/ppt/tags/tag9.xml" ContentType="application/vnd.openxmlformats-officedocument.presentationml.tags+xml"/>
  <Override PartName="/ppt/notesSlides/notesSlide15.xml" ContentType="application/vnd.openxmlformats-officedocument.presentationml.notesSlide+xml"/>
  <Override PartName="/ppt/tags/tag10.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2" r:id="rId4"/>
  </p:sldMasterIdLst>
  <p:notesMasterIdLst>
    <p:notesMasterId r:id="rId41"/>
  </p:notesMasterIdLst>
  <p:sldIdLst>
    <p:sldId id="256" r:id="rId5"/>
    <p:sldId id="546" r:id="rId6"/>
    <p:sldId id="573" r:id="rId7"/>
    <p:sldId id="272" r:id="rId8"/>
    <p:sldId id="277" r:id="rId9"/>
    <p:sldId id="307" r:id="rId10"/>
    <p:sldId id="263" r:id="rId11"/>
    <p:sldId id="279" r:id="rId12"/>
    <p:sldId id="308" r:id="rId13"/>
    <p:sldId id="567" r:id="rId14"/>
    <p:sldId id="574" r:id="rId15"/>
    <p:sldId id="575" r:id="rId16"/>
    <p:sldId id="576" r:id="rId17"/>
    <p:sldId id="577" r:id="rId18"/>
    <p:sldId id="1461" r:id="rId19"/>
    <p:sldId id="578" r:id="rId20"/>
    <p:sldId id="579" r:id="rId21"/>
    <p:sldId id="523" r:id="rId22"/>
    <p:sldId id="551" r:id="rId23"/>
    <p:sldId id="473" r:id="rId24"/>
    <p:sldId id="320" r:id="rId25"/>
    <p:sldId id="440" r:id="rId26"/>
    <p:sldId id="451" r:id="rId27"/>
    <p:sldId id="405" r:id="rId28"/>
    <p:sldId id="406" r:id="rId29"/>
    <p:sldId id="408" r:id="rId30"/>
    <p:sldId id="323" r:id="rId31"/>
    <p:sldId id="1116" r:id="rId32"/>
    <p:sldId id="313" r:id="rId33"/>
    <p:sldId id="326" r:id="rId34"/>
    <p:sldId id="394" r:id="rId35"/>
    <p:sldId id="1117" r:id="rId36"/>
    <p:sldId id="328" r:id="rId37"/>
    <p:sldId id="1119" r:id="rId38"/>
    <p:sldId id="1460" r:id="rId39"/>
    <p:sldId id="280" r:id="rId40"/>
  </p:sldIdLst>
  <p:sldSz cx="10691813" cy="7559675"/>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BD53E465-4B71-4860-ACFF-0E7549BFE046}">
          <p14:sldIdLst>
            <p14:sldId id="256"/>
            <p14:sldId id="546"/>
            <p14:sldId id="573"/>
            <p14:sldId id="272"/>
            <p14:sldId id="277"/>
            <p14:sldId id="307"/>
            <p14:sldId id="263"/>
            <p14:sldId id="279"/>
            <p14:sldId id="308"/>
            <p14:sldId id="567"/>
            <p14:sldId id="574"/>
            <p14:sldId id="575"/>
            <p14:sldId id="576"/>
            <p14:sldId id="577"/>
            <p14:sldId id="1461"/>
            <p14:sldId id="578"/>
            <p14:sldId id="579"/>
            <p14:sldId id="523"/>
            <p14:sldId id="551"/>
            <p14:sldId id="473"/>
            <p14:sldId id="320"/>
            <p14:sldId id="440"/>
            <p14:sldId id="451"/>
            <p14:sldId id="405"/>
            <p14:sldId id="406"/>
            <p14:sldId id="408"/>
            <p14:sldId id="323"/>
            <p14:sldId id="1116"/>
            <p14:sldId id="313"/>
            <p14:sldId id="326"/>
            <p14:sldId id="394"/>
            <p14:sldId id="1117"/>
            <p14:sldId id="328"/>
            <p14:sldId id="1119"/>
            <p14:sldId id="1460"/>
            <p14:sldId id="280"/>
          </p14:sldIdLst>
        </p14:section>
      </p14:sectionLst>
    </p:ext>
    <p:ext uri="{EFAFB233-063F-42B5-8137-9DF3F51BA10A}">
      <p15:sldGuideLst xmlns:p15="http://schemas.microsoft.com/office/powerpoint/2012/main">
        <p15:guide id="1" orient="horz" pos="2381" userDrawn="1">
          <p15:clr>
            <a:srgbClr val="A4A3A4"/>
          </p15:clr>
        </p15:guide>
        <p15:guide id="2" pos="33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BEA"/>
    <a:srgbClr val="E6E7E8"/>
    <a:srgbClr val="B7B1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1670BD-D7D4-4394-AB6E-748C058516C6}" v="1" dt="2025-05-22T06:46:19.8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1159" autoAdjust="0"/>
  </p:normalViewPr>
  <p:slideViewPr>
    <p:cSldViewPr snapToGrid="0" snapToObjects="1" showGuides="1">
      <p:cViewPr>
        <p:scale>
          <a:sx n="66" d="100"/>
          <a:sy n="66" d="100"/>
        </p:scale>
        <p:origin x="1496" y="444"/>
      </p:cViewPr>
      <p:guideLst>
        <p:guide orient="horz" pos="2381"/>
        <p:guide pos="33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EB3CC574-0469-754F-A504-DE515AA94D49}" type="datetimeFigureOut">
              <a:rPr lang="en-NL" smtClean="0"/>
              <a:t>22/05/2025</a:t>
            </a:fld>
            <a:endParaRPr lang="en-NL"/>
          </a:p>
        </p:txBody>
      </p:sp>
      <p:sp>
        <p:nvSpPr>
          <p:cNvPr id="4" name="Slide Image Placeholder 3"/>
          <p:cNvSpPr>
            <a:spLocks noGrp="1" noRot="1" noChangeAspect="1"/>
          </p:cNvSpPr>
          <p:nvPr>
            <p:ph type="sldImg" idx="2"/>
          </p:nvPr>
        </p:nvSpPr>
        <p:spPr>
          <a:xfrm>
            <a:off x="2935288" y="857250"/>
            <a:ext cx="3273425" cy="2314575"/>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GB"/>
              <a:t>Klik om Hoofdtekststijlen te bewerken</a:t>
            </a:r>
          </a:p>
          <a:p>
            <a:pPr lvl="1"/>
            <a:r>
              <a:rPr lang="en-GB"/>
              <a:t>Tweede niveau</a:t>
            </a:r>
          </a:p>
          <a:p>
            <a:pPr lvl="2"/>
            <a:r>
              <a:rPr lang="en-GB"/>
              <a:t>Derde niveau</a:t>
            </a:r>
          </a:p>
          <a:p>
            <a:pPr lvl="3"/>
            <a:r>
              <a:rPr lang="en-GB"/>
              <a:t>Vierde niveau</a:t>
            </a:r>
          </a:p>
          <a:p>
            <a:pPr lvl="4"/>
            <a:r>
              <a:rPr lang="en-GB"/>
              <a:t>Vijfde niveau</a:t>
            </a:r>
            <a:endParaRPr lang="en-NL"/>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4B559AE6-B3EC-0C41-BD54-ABCB3D0796ED}" type="slidenum">
              <a:rPr lang="en-NL" smtClean="0"/>
              <a:t>‹#›</a:t>
            </a:fld>
            <a:endParaRPr lang="en-NL"/>
          </a:p>
        </p:txBody>
      </p:sp>
    </p:spTree>
    <p:extLst>
      <p:ext uri="{BB962C8B-B14F-4D97-AF65-F5344CB8AC3E}">
        <p14:creationId xmlns:p14="http://schemas.microsoft.com/office/powerpoint/2010/main" val="39905645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Tx/>
              <a:buNone/>
            </a:pPr>
            <a:endParaRPr lang="nl-NL" dirty="0"/>
          </a:p>
        </p:txBody>
      </p:sp>
      <p:sp>
        <p:nvSpPr>
          <p:cNvPr id="4" name="Tijdelijke aanduiding voor dianummer 3"/>
          <p:cNvSpPr>
            <a:spLocks noGrp="1"/>
          </p:cNvSpPr>
          <p:nvPr>
            <p:ph type="sldNum" sz="quarter" idx="5"/>
          </p:nvPr>
        </p:nvSpPr>
        <p:spPr/>
        <p:txBody>
          <a:bodyPr/>
          <a:lstStyle/>
          <a:p>
            <a:fld id="{4B559AE6-B3EC-0C41-BD54-ABCB3D0796ED}" type="slidenum">
              <a:rPr lang="en-NL" smtClean="0"/>
              <a:t>1</a:t>
            </a:fld>
            <a:endParaRPr lang="en-NL"/>
          </a:p>
        </p:txBody>
      </p:sp>
    </p:spTree>
    <p:extLst>
      <p:ext uri="{BB962C8B-B14F-4D97-AF65-F5344CB8AC3E}">
        <p14:creationId xmlns:p14="http://schemas.microsoft.com/office/powerpoint/2010/main" val="1745547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4B559AE6-B3EC-0C41-BD54-ABCB3D0796ED}" type="slidenum">
              <a:rPr lang="en-NL" smtClean="0"/>
              <a:t>2</a:t>
            </a:fld>
            <a:endParaRPr lang="en-NL"/>
          </a:p>
        </p:txBody>
      </p:sp>
    </p:spTree>
    <p:extLst>
      <p:ext uri="{BB962C8B-B14F-4D97-AF65-F5344CB8AC3E}">
        <p14:creationId xmlns:p14="http://schemas.microsoft.com/office/powerpoint/2010/main" val="2829883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282FA-986C-DC42-F4F3-5A0F2E284A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C1D051-5232-5CCE-B911-3693303725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69232B-9DCF-6275-2176-26EEC97A604A}"/>
              </a:ext>
            </a:extLst>
          </p:cNvPr>
          <p:cNvSpPr>
            <a:spLocks noGrp="1"/>
          </p:cNvSpPr>
          <p:nvPr>
            <p:ph type="body" idx="1"/>
          </p:nvPr>
        </p:nvSpPr>
        <p:spPr/>
        <p:txBody>
          <a:bodyPr/>
          <a:lstStyle/>
          <a:p>
            <a:endParaRPr lang="nl-NL" dirty="0"/>
          </a:p>
        </p:txBody>
      </p:sp>
      <p:sp>
        <p:nvSpPr>
          <p:cNvPr id="4" name="Slide Number Placeholder 3">
            <a:extLst>
              <a:ext uri="{FF2B5EF4-FFF2-40B4-BE49-F238E27FC236}">
                <a16:creationId xmlns:a16="http://schemas.microsoft.com/office/drawing/2014/main" id="{CE9A4D28-11CA-779C-36E5-DC6452DEDCE8}"/>
              </a:ext>
            </a:extLst>
          </p:cNvPr>
          <p:cNvSpPr>
            <a:spLocks noGrp="1"/>
          </p:cNvSpPr>
          <p:nvPr>
            <p:ph type="sldNum" sz="quarter" idx="5"/>
          </p:nvPr>
        </p:nvSpPr>
        <p:spPr/>
        <p:txBody>
          <a:bodyPr/>
          <a:lstStyle/>
          <a:p>
            <a:fld id="{4B559AE6-B3EC-0C41-BD54-ABCB3D0796ED}" type="slidenum">
              <a:rPr lang="en-NL" smtClean="0"/>
              <a:t>3</a:t>
            </a:fld>
            <a:endParaRPr lang="en-NL"/>
          </a:p>
        </p:txBody>
      </p:sp>
    </p:spTree>
    <p:extLst>
      <p:ext uri="{BB962C8B-B14F-4D97-AF65-F5344CB8AC3E}">
        <p14:creationId xmlns:p14="http://schemas.microsoft.com/office/powerpoint/2010/main" val="287159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7C6A6-334A-EB9B-F3AA-94C0FAAEEE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F4489C-01C9-5C48-5B9A-0B6A879DC7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B5E7D7-3079-BAEF-8170-DFE99C7F69EE}"/>
              </a:ext>
            </a:extLst>
          </p:cNvPr>
          <p:cNvSpPr>
            <a:spLocks noGrp="1"/>
          </p:cNvSpPr>
          <p:nvPr>
            <p:ph type="body" idx="1"/>
          </p:nvPr>
        </p:nvSpPr>
        <p:spPr/>
        <p:txBody>
          <a:bodyPr/>
          <a:lstStyle/>
          <a:p>
            <a:endParaRPr lang="nl-NL" dirty="0"/>
          </a:p>
        </p:txBody>
      </p:sp>
      <p:sp>
        <p:nvSpPr>
          <p:cNvPr id="4" name="Slide Number Placeholder 3">
            <a:extLst>
              <a:ext uri="{FF2B5EF4-FFF2-40B4-BE49-F238E27FC236}">
                <a16:creationId xmlns:a16="http://schemas.microsoft.com/office/drawing/2014/main" id="{B814BB42-C3C1-8CFE-1DC7-12468454BC19}"/>
              </a:ext>
            </a:extLst>
          </p:cNvPr>
          <p:cNvSpPr>
            <a:spLocks noGrp="1"/>
          </p:cNvSpPr>
          <p:nvPr>
            <p:ph type="sldNum" sz="quarter" idx="5"/>
          </p:nvPr>
        </p:nvSpPr>
        <p:spPr/>
        <p:txBody>
          <a:bodyPr/>
          <a:lstStyle/>
          <a:p>
            <a:fld id="{4B559AE6-B3EC-0C41-BD54-ABCB3D0796ED}" type="slidenum">
              <a:rPr lang="en-NL" smtClean="0"/>
              <a:t>10</a:t>
            </a:fld>
            <a:endParaRPr lang="en-NL"/>
          </a:p>
        </p:txBody>
      </p:sp>
    </p:spTree>
    <p:extLst>
      <p:ext uri="{BB962C8B-B14F-4D97-AF65-F5344CB8AC3E}">
        <p14:creationId xmlns:p14="http://schemas.microsoft.com/office/powerpoint/2010/main" val="1365442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790E6-6B52-CCBF-F6E9-DC5E3C5CCB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97843F-9A46-3839-243E-09E3D18AA0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C71F5F-CFDD-36AB-FAEA-7A690F30EE7A}"/>
              </a:ext>
            </a:extLst>
          </p:cNvPr>
          <p:cNvSpPr>
            <a:spLocks noGrp="1"/>
          </p:cNvSpPr>
          <p:nvPr>
            <p:ph type="body" idx="1"/>
          </p:nvPr>
        </p:nvSpPr>
        <p:spPr/>
        <p:txBody>
          <a:bodyPr/>
          <a:lstStyle/>
          <a:p>
            <a:endParaRPr lang="nl-NL" dirty="0"/>
          </a:p>
        </p:txBody>
      </p:sp>
      <p:sp>
        <p:nvSpPr>
          <p:cNvPr id="4" name="Slide Number Placeholder 3">
            <a:extLst>
              <a:ext uri="{FF2B5EF4-FFF2-40B4-BE49-F238E27FC236}">
                <a16:creationId xmlns:a16="http://schemas.microsoft.com/office/drawing/2014/main" id="{ACA8B102-EE7E-069D-6C3A-08FCEFFFBB74}"/>
              </a:ext>
            </a:extLst>
          </p:cNvPr>
          <p:cNvSpPr>
            <a:spLocks noGrp="1"/>
          </p:cNvSpPr>
          <p:nvPr>
            <p:ph type="sldNum" sz="quarter" idx="5"/>
          </p:nvPr>
        </p:nvSpPr>
        <p:spPr/>
        <p:txBody>
          <a:bodyPr/>
          <a:lstStyle/>
          <a:p>
            <a:fld id="{4B559AE6-B3EC-0C41-BD54-ABCB3D0796ED}" type="slidenum">
              <a:rPr lang="en-NL" smtClean="0"/>
              <a:t>11</a:t>
            </a:fld>
            <a:endParaRPr lang="en-NL"/>
          </a:p>
        </p:txBody>
      </p:sp>
    </p:spTree>
    <p:extLst>
      <p:ext uri="{BB962C8B-B14F-4D97-AF65-F5344CB8AC3E}">
        <p14:creationId xmlns:p14="http://schemas.microsoft.com/office/powerpoint/2010/main" val="34655685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13068-E6CC-A9BD-0D29-175FA73E19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D1BFD2-D8DA-4828-CD79-019021F37C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D9BC44-1686-D984-4090-65C0493C4516}"/>
              </a:ext>
            </a:extLst>
          </p:cNvPr>
          <p:cNvSpPr>
            <a:spLocks noGrp="1"/>
          </p:cNvSpPr>
          <p:nvPr>
            <p:ph type="body" idx="1"/>
          </p:nvPr>
        </p:nvSpPr>
        <p:spPr/>
        <p:txBody>
          <a:bodyPr/>
          <a:lstStyle/>
          <a:p>
            <a:endParaRPr lang="nl-NL" dirty="0"/>
          </a:p>
        </p:txBody>
      </p:sp>
      <p:sp>
        <p:nvSpPr>
          <p:cNvPr id="4" name="Slide Number Placeholder 3">
            <a:extLst>
              <a:ext uri="{FF2B5EF4-FFF2-40B4-BE49-F238E27FC236}">
                <a16:creationId xmlns:a16="http://schemas.microsoft.com/office/drawing/2014/main" id="{128C57D0-5BB7-C554-CB6B-CA45DCE48BF7}"/>
              </a:ext>
            </a:extLst>
          </p:cNvPr>
          <p:cNvSpPr>
            <a:spLocks noGrp="1"/>
          </p:cNvSpPr>
          <p:nvPr>
            <p:ph type="sldNum" sz="quarter" idx="5"/>
          </p:nvPr>
        </p:nvSpPr>
        <p:spPr/>
        <p:txBody>
          <a:bodyPr/>
          <a:lstStyle/>
          <a:p>
            <a:fld id="{4B559AE6-B3EC-0C41-BD54-ABCB3D0796ED}" type="slidenum">
              <a:rPr lang="en-NL" smtClean="0"/>
              <a:t>12</a:t>
            </a:fld>
            <a:endParaRPr lang="en-NL"/>
          </a:p>
        </p:txBody>
      </p:sp>
    </p:spTree>
    <p:extLst>
      <p:ext uri="{BB962C8B-B14F-4D97-AF65-F5344CB8AC3E}">
        <p14:creationId xmlns:p14="http://schemas.microsoft.com/office/powerpoint/2010/main" val="28262729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AAC32-CF5A-9639-B5D6-236B2027F4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F129EB-13F1-04E7-A78F-8865A41378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2700FC-0CEA-8DDD-5DF1-595F755D52B5}"/>
              </a:ext>
            </a:extLst>
          </p:cNvPr>
          <p:cNvSpPr>
            <a:spLocks noGrp="1"/>
          </p:cNvSpPr>
          <p:nvPr>
            <p:ph type="body" idx="1"/>
          </p:nvPr>
        </p:nvSpPr>
        <p:spPr/>
        <p:txBody>
          <a:bodyPr/>
          <a:lstStyle/>
          <a:p>
            <a:endParaRPr lang="nl-NL" dirty="0"/>
          </a:p>
        </p:txBody>
      </p:sp>
      <p:sp>
        <p:nvSpPr>
          <p:cNvPr id="4" name="Slide Number Placeholder 3">
            <a:extLst>
              <a:ext uri="{FF2B5EF4-FFF2-40B4-BE49-F238E27FC236}">
                <a16:creationId xmlns:a16="http://schemas.microsoft.com/office/drawing/2014/main" id="{05496260-7006-88C5-0D18-393D5508DA33}"/>
              </a:ext>
            </a:extLst>
          </p:cNvPr>
          <p:cNvSpPr>
            <a:spLocks noGrp="1"/>
          </p:cNvSpPr>
          <p:nvPr>
            <p:ph type="sldNum" sz="quarter" idx="5"/>
          </p:nvPr>
        </p:nvSpPr>
        <p:spPr/>
        <p:txBody>
          <a:bodyPr/>
          <a:lstStyle/>
          <a:p>
            <a:fld id="{4B559AE6-B3EC-0C41-BD54-ABCB3D0796ED}" type="slidenum">
              <a:rPr lang="en-NL" smtClean="0"/>
              <a:t>13</a:t>
            </a:fld>
            <a:endParaRPr lang="en-NL"/>
          </a:p>
        </p:txBody>
      </p:sp>
    </p:spTree>
    <p:extLst>
      <p:ext uri="{BB962C8B-B14F-4D97-AF65-F5344CB8AC3E}">
        <p14:creationId xmlns:p14="http://schemas.microsoft.com/office/powerpoint/2010/main" val="3514025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70C57-EA72-1AB8-2C4D-4A50CC03F1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D09078-CEA3-26ED-6D77-EB9E15CC78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E5CFCB-4E6D-CAF6-599D-E1799CA30078}"/>
              </a:ext>
            </a:extLst>
          </p:cNvPr>
          <p:cNvSpPr>
            <a:spLocks noGrp="1"/>
          </p:cNvSpPr>
          <p:nvPr>
            <p:ph type="body" idx="1"/>
          </p:nvPr>
        </p:nvSpPr>
        <p:spPr/>
        <p:txBody>
          <a:bodyPr/>
          <a:lstStyle/>
          <a:p>
            <a:endParaRPr lang="nl-NL" dirty="0"/>
          </a:p>
        </p:txBody>
      </p:sp>
      <p:sp>
        <p:nvSpPr>
          <p:cNvPr id="4" name="Slide Number Placeholder 3">
            <a:extLst>
              <a:ext uri="{FF2B5EF4-FFF2-40B4-BE49-F238E27FC236}">
                <a16:creationId xmlns:a16="http://schemas.microsoft.com/office/drawing/2014/main" id="{200C9501-8A3E-D1E1-98D0-93E8BE5B8150}"/>
              </a:ext>
            </a:extLst>
          </p:cNvPr>
          <p:cNvSpPr>
            <a:spLocks noGrp="1"/>
          </p:cNvSpPr>
          <p:nvPr>
            <p:ph type="sldNum" sz="quarter" idx="5"/>
          </p:nvPr>
        </p:nvSpPr>
        <p:spPr/>
        <p:txBody>
          <a:bodyPr/>
          <a:lstStyle/>
          <a:p>
            <a:fld id="{4B559AE6-B3EC-0C41-BD54-ABCB3D0796ED}" type="slidenum">
              <a:rPr lang="en-NL" smtClean="0"/>
              <a:t>14</a:t>
            </a:fld>
            <a:endParaRPr lang="en-NL"/>
          </a:p>
        </p:txBody>
      </p:sp>
    </p:spTree>
    <p:extLst>
      <p:ext uri="{BB962C8B-B14F-4D97-AF65-F5344CB8AC3E}">
        <p14:creationId xmlns:p14="http://schemas.microsoft.com/office/powerpoint/2010/main" val="1338869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515DB-2BB4-1304-7866-D1CE05A152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0EAACD-9BB9-8D7A-D5C0-FB21B83152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6A10BC-798F-5472-778D-5F198822D244}"/>
              </a:ext>
            </a:extLst>
          </p:cNvPr>
          <p:cNvSpPr>
            <a:spLocks noGrp="1"/>
          </p:cNvSpPr>
          <p:nvPr>
            <p:ph type="body" idx="1"/>
          </p:nvPr>
        </p:nvSpPr>
        <p:spPr/>
        <p:txBody>
          <a:bodyPr/>
          <a:lstStyle/>
          <a:p>
            <a:endParaRPr lang="nl-NL" dirty="0"/>
          </a:p>
        </p:txBody>
      </p:sp>
      <p:sp>
        <p:nvSpPr>
          <p:cNvPr id="4" name="Slide Number Placeholder 3">
            <a:extLst>
              <a:ext uri="{FF2B5EF4-FFF2-40B4-BE49-F238E27FC236}">
                <a16:creationId xmlns:a16="http://schemas.microsoft.com/office/drawing/2014/main" id="{BE24A2E8-D47A-D774-382C-AF2CC1111666}"/>
              </a:ext>
            </a:extLst>
          </p:cNvPr>
          <p:cNvSpPr>
            <a:spLocks noGrp="1"/>
          </p:cNvSpPr>
          <p:nvPr>
            <p:ph type="sldNum" sz="quarter" idx="5"/>
          </p:nvPr>
        </p:nvSpPr>
        <p:spPr/>
        <p:txBody>
          <a:bodyPr/>
          <a:lstStyle/>
          <a:p>
            <a:fld id="{4B559AE6-B3EC-0C41-BD54-ABCB3D0796ED}" type="slidenum">
              <a:rPr lang="en-NL" smtClean="0"/>
              <a:t>16</a:t>
            </a:fld>
            <a:endParaRPr lang="en-NL"/>
          </a:p>
        </p:txBody>
      </p:sp>
    </p:spTree>
    <p:extLst>
      <p:ext uri="{BB962C8B-B14F-4D97-AF65-F5344CB8AC3E}">
        <p14:creationId xmlns:p14="http://schemas.microsoft.com/office/powerpoint/2010/main" val="4007827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D9FE3-018F-5765-C430-7808874A7E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BB7816-F6C1-57B9-3866-24FE11F348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2D159C-724D-A2D0-03CE-6403298459D9}"/>
              </a:ext>
            </a:extLst>
          </p:cNvPr>
          <p:cNvSpPr>
            <a:spLocks noGrp="1"/>
          </p:cNvSpPr>
          <p:nvPr>
            <p:ph type="body" idx="1"/>
          </p:nvPr>
        </p:nvSpPr>
        <p:spPr/>
        <p:txBody>
          <a:bodyPr/>
          <a:lstStyle/>
          <a:p>
            <a:endParaRPr lang="nl-NL" dirty="0"/>
          </a:p>
        </p:txBody>
      </p:sp>
      <p:sp>
        <p:nvSpPr>
          <p:cNvPr id="4" name="Slide Number Placeholder 3">
            <a:extLst>
              <a:ext uri="{FF2B5EF4-FFF2-40B4-BE49-F238E27FC236}">
                <a16:creationId xmlns:a16="http://schemas.microsoft.com/office/drawing/2014/main" id="{F901926A-6ABF-6B89-95A2-07829AD07A1A}"/>
              </a:ext>
            </a:extLst>
          </p:cNvPr>
          <p:cNvSpPr>
            <a:spLocks noGrp="1"/>
          </p:cNvSpPr>
          <p:nvPr>
            <p:ph type="sldNum" sz="quarter" idx="5"/>
          </p:nvPr>
        </p:nvSpPr>
        <p:spPr/>
        <p:txBody>
          <a:bodyPr/>
          <a:lstStyle/>
          <a:p>
            <a:fld id="{4B559AE6-B3EC-0C41-BD54-ABCB3D0796ED}" type="slidenum">
              <a:rPr lang="en-NL" smtClean="0"/>
              <a:t>17</a:t>
            </a:fld>
            <a:endParaRPr lang="en-NL"/>
          </a:p>
        </p:txBody>
      </p:sp>
    </p:spTree>
    <p:extLst>
      <p:ext uri="{BB962C8B-B14F-4D97-AF65-F5344CB8AC3E}">
        <p14:creationId xmlns:p14="http://schemas.microsoft.com/office/powerpoint/2010/main" val="3010958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B559AE6-B3EC-0C41-BD54-ABCB3D0796ED}" type="slidenum">
              <a:rPr kumimoji="0" lang="en-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41732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B559AE6-B3EC-0C41-BD54-ABCB3D0796ED}" type="slidenum">
              <a:rPr kumimoji="0" lang="en-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21413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B559AE6-B3EC-0C41-BD54-ABCB3D0796ED}" type="slidenum">
              <a:rPr kumimoji="0" lang="en-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06892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2BB00A-71ED-40C6-A1CF-164C43AE5CE4}" type="slidenum">
              <a:rPr lang="en-GB" smtClean="0"/>
              <a:pPr/>
              <a:t>29</a:t>
            </a:fld>
            <a:endParaRPr lang="en-GB"/>
          </a:p>
        </p:txBody>
      </p:sp>
    </p:spTree>
    <p:extLst>
      <p:ext uri="{BB962C8B-B14F-4D97-AF65-F5344CB8AC3E}">
        <p14:creationId xmlns:p14="http://schemas.microsoft.com/office/powerpoint/2010/main" val="41628872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2BB00A-71ED-40C6-A1CF-164C43AE5CE4}" type="slidenum">
              <a:rPr lang="en-GB" smtClean="0"/>
              <a:pPr/>
              <a:t>32</a:t>
            </a:fld>
            <a:endParaRPr lang="en-GB"/>
          </a:p>
        </p:txBody>
      </p:sp>
    </p:spTree>
    <p:extLst>
      <p:ext uri="{BB962C8B-B14F-4D97-AF65-F5344CB8AC3E}">
        <p14:creationId xmlns:p14="http://schemas.microsoft.com/office/powerpoint/2010/main" val="1157315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Voorpagina">
    <p:spTree>
      <p:nvGrpSpPr>
        <p:cNvPr id="1" name=""/>
        <p:cNvGrpSpPr/>
        <p:nvPr/>
      </p:nvGrpSpPr>
      <p:grpSpPr>
        <a:xfrm>
          <a:off x="0" y="0"/>
          <a:ext cx="0" cy="0"/>
          <a:chOff x="0" y="0"/>
          <a:chExt cx="0" cy="0"/>
        </a:xfrm>
      </p:grpSpPr>
      <p:sp>
        <p:nvSpPr>
          <p:cNvPr id="39" name="Freeform 3">
            <a:extLst>
              <a:ext uri="{FF2B5EF4-FFF2-40B4-BE49-F238E27FC236}">
                <a16:creationId xmlns:a16="http://schemas.microsoft.com/office/drawing/2014/main" id="{0F9D19A3-26FA-7843-9BF3-862C485B1B87}"/>
              </a:ext>
            </a:extLst>
          </p:cNvPr>
          <p:cNvSpPr>
            <a:spLocks noChangeArrowheads="1"/>
          </p:cNvSpPr>
          <p:nvPr userDrawn="1"/>
        </p:nvSpPr>
        <p:spPr bwMode="auto">
          <a:xfrm>
            <a:off x="-1" y="0"/>
            <a:ext cx="9930638" cy="7559543"/>
          </a:xfrm>
          <a:custGeom>
            <a:avLst/>
            <a:gdLst>
              <a:gd name="T0" fmla="*/ 0 w 26005"/>
              <a:gd name="T1" fmla="*/ 0 h 19796"/>
              <a:gd name="T2" fmla="*/ 0 w 26005"/>
              <a:gd name="T3" fmla="*/ 19795 h 19796"/>
              <a:gd name="T4" fmla="*/ 26004 w 26005"/>
              <a:gd name="T5" fmla="*/ 19795 h 19796"/>
              <a:gd name="T6" fmla="*/ 6233 w 26005"/>
              <a:gd name="T7" fmla="*/ 0 h 19796"/>
              <a:gd name="T8" fmla="*/ 0 w 26005"/>
              <a:gd name="T9" fmla="*/ 0 h 19796"/>
            </a:gdLst>
            <a:ahLst/>
            <a:cxnLst>
              <a:cxn ang="0">
                <a:pos x="T0" y="T1"/>
              </a:cxn>
              <a:cxn ang="0">
                <a:pos x="T2" y="T3"/>
              </a:cxn>
              <a:cxn ang="0">
                <a:pos x="T4" y="T5"/>
              </a:cxn>
              <a:cxn ang="0">
                <a:pos x="T6" y="T7"/>
              </a:cxn>
              <a:cxn ang="0">
                <a:pos x="T8" y="T9"/>
              </a:cxn>
            </a:cxnLst>
            <a:rect l="0" t="0" r="r" b="b"/>
            <a:pathLst>
              <a:path w="26005" h="19796">
                <a:moveTo>
                  <a:pt x="0" y="0"/>
                </a:moveTo>
                <a:lnTo>
                  <a:pt x="0" y="19795"/>
                </a:lnTo>
                <a:lnTo>
                  <a:pt x="26004" y="19795"/>
                </a:lnTo>
                <a:lnTo>
                  <a:pt x="6233" y="0"/>
                </a:lnTo>
                <a:lnTo>
                  <a:pt x="0" y="0"/>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43" name="Freeform 9">
            <a:extLst>
              <a:ext uri="{FF2B5EF4-FFF2-40B4-BE49-F238E27FC236}">
                <a16:creationId xmlns:a16="http://schemas.microsoft.com/office/drawing/2014/main" id="{22FA2692-839A-2C42-AE77-280E329BCB59}"/>
              </a:ext>
            </a:extLst>
          </p:cNvPr>
          <p:cNvSpPr>
            <a:spLocks noChangeArrowheads="1"/>
          </p:cNvSpPr>
          <p:nvPr userDrawn="1"/>
        </p:nvSpPr>
        <p:spPr bwMode="auto">
          <a:xfrm>
            <a:off x="8148949" y="5018365"/>
            <a:ext cx="2542863" cy="2542863"/>
          </a:xfrm>
          <a:custGeom>
            <a:avLst/>
            <a:gdLst>
              <a:gd name="T0" fmla="*/ 6657 w 6658"/>
              <a:gd name="T1" fmla="*/ 0 h 6658"/>
              <a:gd name="T2" fmla="*/ 6657 w 6658"/>
              <a:gd name="T3" fmla="*/ 6657 h 6658"/>
              <a:gd name="T4" fmla="*/ 0 w 6658"/>
              <a:gd name="T5" fmla="*/ 6657 h 6658"/>
              <a:gd name="T6" fmla="*/ 6657 w 6658"/>
              <a:gd name="T7" fmla="*/ 0 h 6658"/>
            </a:gdLst>
            <a:ahLst/>
            <a:cxnLst>
              <a:cxn ang="0">
                <a:pos x="T0" y="T1"/>
              </a:cxn>
              <a:cxn ang="0">
                <a:pos x="T2" y="T3"/>
              </a:cxn>
              <a:cxn ang="0">
                <a:pos x="T4" y="T5"/>
              </a:cxn>
              <a:cxn ang="0">
                <a:pos x="T6" y="T7"/>
              </a:cxn>
            </a:cxnLst>
            <a:rect l="0" t="0" r="r" b="b"/>
            <a:pathLst>
              <a:path w="6658" h="6658">
                <a:moveTo>
                  <a:pt x="6657" y="0"/>
                </a:moveTo>
                <a:lnTo>
                  <a:pt x="6657" y="6657"/>
                </a:lnTo>
                <a:lnTo>
                  <a:pt x="0" y="6657"/>
                </a:lnTo>
                <a:lnTo>
                  <a:pt x="6657" y="0"/>
                </a:lnTo>
              </a:path>
            </a:pathLst>
          </a:custGeom>
          <a:solidFill>
            <a:schemeClr val="accent1"/>
          </a:solidFill>
          <a:ln>
            <a:noFill/>
          </a:ln>
          <a:effectLst/>
        </p:spPr>
        <p:txBody>
          <a:bodyPr wrap="none" anchor="ctr"/>
          <a:lstStyle/>
          <a:p>
            <a:endParaRPr lang="nl-NL"/>
          </a:p>
        </p:txBody>
      </p:sp>
      <p:sp>
        <p:nvSpPr>
          <p:cNvPr id="2" name="Title 1"/>
          <p:cNvSpPr>
            <a:spLocks noGrp="1"/>
          </p:cNvSpPr>
          <p:nvPr userDrawn="1">
            <p:ph type="ctrTitle"/>
          </p:nvPr>
        </p:nvSpPr>
        <p:spPr>
          <a:xfrm>
            <a:off x="735063" y="3843019"/>
            <a:ext cx="4663040" cy="1825171"/>
          </a:xfrm>
        </p:spPr>
        <p:txBody>
          <a:bodyPr lIns="0" anchor="b">
            <a:normAutofit/>
          </a:bodyPr>
          <a:lstStyle>
            <a:lvl1pPr algn="l">
              <a:lnSpc>
                <a:spcPct val="100000"/>
              </a:lnSpc>
              <a:defRPr sz="3600" b="1" i="0">
                <a:solidFill>
                  <a:schemeClr val="bg1"/>
                </a:solidFill>
                <a:latin typeface="Syntax LT Std" panose="020D0502030503020204" pitchFamily="34" charset="0"/>
              </a:defRPr>
            </a:lvl1pPr>
          </a:lstStyle>
          <a:p>
            <a:r>
              <a:rPr lang="en-US"/>
              <a:t>Click to edit Master title style</a:t>
            </a:r>
            <a:endParaRPr lang="en-US" dirty="0"/>
          </a:p>
        </p:txBody>
      </p:sp>
      <p:sp>
        <p:nvSpPr>
          <p:cNvPr id="3" name="Subtitle 2"/>
          <p:cNvSpPr>
            <a:spLocks noGrp="1"/>
          </p:cNvSpPr>
          <p:nvPr userDrawn="1">
            <p:ph type="subTitle" idx="1"/>
          </p:nvPr>
        </p:nvSpPr>
        <p:spPr>
          <a:xfrm>
            <a:off x="735063" y="5715722"/>
            <a:ext cx="4663040" cy="798290"/>
          </a:xfrm>
        </p:spPr>
        <p:txBody>
          <a:bodyPr lIns="0">
            <a:normAutofit/>
          </a:bodyPr>
          <a:lstStyle>
            <a:lvl1pPr marL="0" indent="0" algn="l">
              <a:lnSpc>
                <a:spcPct val="100000"/>
              </a:lnSpc>
              <a:buNone/>
              <a:defRPr sz="1800" b="0" i="0">
                <a:solidFill>
                  <a:schemeClr val="bg1"/>
                </a:solidFill>
                <a:latin typeface="Syntax LT Std" panose="020D0502030503020204" pitchFamily="34" charset="0"/>
              </a:defRPr>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n-US"/>
              <a:t>Click to edit Master subtitle style</a:t>
            </a:r>
            <a:endParaRPr lang="en-US" dirty="0"/>
          </a:p>
        </p:txBody>
      </p:sp>
      <p:sp>
        <p:nvSpPr>
          <p:cNvPr id="4" name="Date Placeholder 3"/>
          <p:cNvSpPr>
            <a:spLocks noGrp="1"/>
          </p:cNvSpPr>
          <p:nvPr userDrawn="1">
            <p:ph type="dt" sz="half" idx="10"/>
          </p:nvPr>
        </p:nvSpPr>
        <p:spPr>
          <a:xfrm>
            <a:off x="735062" y="7006700"/>
            <a:ext cx="2405658" cy="402483"/>
          </a:xfrm>
          <a:prstGeom prst="rect">
            <a:avLst/>
          </a:prstGeom>
        </p:spPr>
        <p:txBody>
          <a:bodyPr lIns="0"/>
          <a:lstStyle>
            <a:lvl1pPr algn="l">
              <a:defRPr sz="1400">
                <a:solidFill>
                  <a:schemeClr val="bg1"/>
                </a:solidFill>
              </a:defRPr>
            </a:lvl1pPr>
          </a:lstStyle>
          <a:p>
            <a:fld id="{F811B614-A1FD-6E41-9675-7C8D5A286850}" type="datetime3">
              <a:rPr lang="en-US" smtClean="0"/>
              <a:t>22 May 2025</a:t>
            </a:fld>
            <a:endParaRPr lang="en-NL"/>
          </a:p>
        </p:txBody>
      </p:sp>
      <p:grpSp>
        <p:nvGrpSpPr>
          <p:cNvPr id="12" name="Group 11">
            <a:extLst>
              <a:ext uri="{FF2B5EF4-FFF2-40B4-BE49-F238E27FC236}">
                <a16:creationId xmlns:a16="http://schemas.microsoft.com/office/drawing/2014/main" id="{C8F24B3A-44FD-864A-A001-F29B2C98878E}"/>
              </a:ext>
            </a:extLst>
          </p:cNvPr>
          <p:cNvGrpSpPr/>
          <p:nvPr userDrawn="1"/>
        </p:nvGrpSpPr>
        <p:grpSpPr>
          <a:xfrm>
            <a:off x="776912" y="2565991"/>
            <a:ext cx="2342606" cy="626647"/>
            <a:chOff x="1041400" y="1973263"/>
            <a:chExt cx="6985000" cy="1868487"/>
          </a:xfrm>
        </p:grpSpPr>
        <p:sp>
          <p:nvSpPr>
            <p:cNvPr id="13" name="Freeform 3">
              <a:extLst>
                <a:ext uri="{FF2B5EF4-FFF2-40B4-BE49-F238E27FC236}">
                  <a16:creationId xmlns:a16="http://schemas.microsoft.com/office/drawing/2014/main" id="{DFA64D15-1346-5847-94A3-CDB36D3A0485}"/>
                </a:ext>
              </a:extLst>
            </p:cNvPr>
            <p:cNvSpPr>
              <a:spLocks noChangeArrowheads="1"/>
            </p:cNvSpPr>
            <p:nvPr/>
          </p:nvSpPr>
          <p:spPr bwMode="auto">
            <a:xfrm>
              <a:off x="1041400" y="3492500"/>
              <a:ext cx="269875" cy="349250"/>
            </a:xfrm>
            <a:custGeom>
              <a:avLst/>
              <a:gdLst>
                <a:gd name="T0" fmla="*/ 31 w 751"/>
                <a:gd name="T1" fmla="*/ 0 h 969"/>
                <a:gd name="T2" fmla="*/ 31 w 751"/>
                <a:gd name="T3" fmla="*/ 0 h 969"/>
                <a:gd name="T4" fmla="*/ 344 w 751"/>
                <a:gd name="T5" fmla="*/ 0 h 969"/>
                <a:gd name="T6" fmla="*/ 656 w 751"/>
                <a:gd name="T7" fmla="*/ 281 h 969"/>
                <a:gd name="T8" fmla="*/ 469 w 751"/>
                <a:gd name="T9" fmla="*/ 531 h 969"/>
                <a:gd name="T10" fmla="*/ 750 w 751"/>
                <a:gd name="T11" fmla="*/ 875 h 969"/>
                <a:gd name="T12" fmla="*/ 593 w 751"/>
                <a:gd name="T13" fmla="*/ 968 h 969"/>
                <a:gd name="T14" fmla="*/ 312 w 751"/>
                <a:gd name="T15" fmla="*/ 625 h 969"/>
                <a:gd name="T16" fmla="*/ 250 w 751"/>
                <a:gd name="T17" fmla="*/ 593 h 969"/>
                <a:gd name="T18" fmla="*/ 187 w 751"/>
                <a:gd name="T19" fmla="*/ 593 h 969"/>
                <a:gd name="T20" fmla="*/ 187 w 751"/>
                <a:gd name="T21" fmla="*/ 968 h 969"/>
                <a:gd name="T22" fmla="*/ 0 w 751"/>
                <a:gd name="T23" fmla="*/ 968 h 969"/>
                <a:gd name="T24" fmla="*/ 31 w 751"/>
                <a:gd name="T25" fmla="*/ 0 h 969"/>
                <a:gd name="T26" fmla="*/ 312 w 751"/>
                <a:gd name="T27" fmla="*/ 437 h 969"/>
                <a:gd name="T28" fmla="*/ 312 w 751"/>
                <a:gd name="T29" fmla="*/ 437 h 969"/>
                <a:gd name="T30" fmla="*/ 469 w 751"/>
                <a:gd name="T31" fmla="*/ 281 h 969"/>
                <a:gd name="T32" fmla="*/ 312 w 751"/>
                <a:gd name="T33" fmla="*/ 156 h 969"/>
                <a:gd name="T34" fmla="*/ 219 w 751"/>
                <a:gd name="T35" fmla="*/ 156 h 969"/>
                <a:gd name="T36" fmla="*/ 187 w 751"/>
                <a:gd name="T37" fmla="*/ 437 h 969"/>
                <a:gd name="T38" fmla="*/ 312 w 751"/>
                <a:gd name="T39" fmla="*/ 43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1" h="969">
                  <a:moveTo>
                    <a:pt x="31" y="0"/>
                  </a:moveTo>
                  <a:lnTo>
                    <a:pt x="31" y="0"/>
                  </a:lnTo>
                  <a:cubicBezTo>
                    <a:pt x="344" y="0"/>
                    <a:pt x="344" y="0"/>
                    <a:pt x="344" y="0"/>
                  </a:cubicBezTo>
                  <a:cubicBezTo>
                    <a:pt x="562" y="0"/>
                    <a:pt x="656" y="125"/>
                    <a:pt x="656" y="281"/>
                  </a:cubicBezTo>
                  <a:cubicBezTo>
                    <a:pt x="656" y="406"/>
                    <a:pt x="593" y="500"/>
                    <a:pt x="469" y="531"/>
                  </a:cubicBezTo>
                  <a:cubicBezTo>
                    <a:pt x="750" y="875"/>
                    <a:pt x="750" y="875"/>
                    <a:pt x="750" y="875"/>
                  </a:cubicBezTo>
                  <a:cubicBezTo>
                    <a:pt x="593" y="968"/>
                    <a:pt x="593" y="968"/>
                    <a:pt x="593" y="968"/>
                  </a:cubicBezTo>
                  <a:cubicBezTo>
                    <a:pt x="312" y="625"/>
                    <a:pt x="312" y="625"/>
                    <a:pt x="312" y="625"/>
                  </a:cubicBezTo>
                  <a:cubicBezTo>
                    <a:pt x="312" y="593"/>
                    <a:pt x="281" y="593"/>
                    <a:pt x="250" y="593"/>
                  </a:cubicBezTo>
                  <a:cubicBezTo>
                    <a:pt x="187" y="593"/>
                    <a:pt x="187" y="593"/>
                    <a:pt x="187" y="593"/>
                  </a:cubicBezTo>
                  <a:cubicBezTo>
                    <a:pt x="187" y="968"/>
                    <a:pt x="187" y="968"/>
                    <a:pt x="187" y="968"/>
                  </a:cubicBezTo>
                  <a:cubicBezTo>
                    <a:pt x="0" y="968"/>
                    <a:pt x="0" y="968"/>
                    <a:pt x="0" y="968"/>
                  </a:cubicBezTo>
                  <a:lnTo>
                    <a:pt x="31" y="0"/>
                  </a:lnTo>
                  <a:close/>
                  <a:moveTo>
                    <a:pt x="312" y="437"/>
                  </a:moveTo>
                  <a:lnTo>
                    <a:pt x="312" y="437"/>
                  </a:lnTo>
                  <a:cubicBezTo>
                    <a:pt x="375" y="437"/>
                    <a:pt x="469" y="406"/>
                    <a:pt x="469" y="281"/>
                  </a:cubicBezTo>
                  <a:cubicBezTo>
                    <a:pt x="469" y="187"/>
                    <a:pt x="406" y="156"/>
                    <a:pt x="312" y="156"/>
                  </a:cubicBezTo>
                  <a:cubicBezTo>
                    <a:pt x="219" y="156"/>
                    <a:pt x="219" y="156"/>
                    <a:pt x="219" y="156"/>
                  </a:cubicBezTo>
                  <a:cubicBezTo>
                    <a:pt x="187" y="437"/>
                    <a:pt x="187" y="437"/>
                    <a:pt x="187" y="437"/>
                  </a:cubicBezTo>
                  <a:lnTo>
                    <a:pt x="312" y="437"/>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14" name="Freeform 4">
              <a:extLst>
                <a:ext uri="{FF2B5EF4-FFF2-40B4-BE49-F238E27FC236}">
                  <a16:creationId xmlns:a16="http://schemas.microsoft.com/office/drawing/2014/main" id="{16171DDC-5A7B-5541-A0E0-7A4F1A078D58}"/>
                </a:ext>
              </a:extLst>
            </p:cNvPr>
            <p:cNvSpPr>
              <a:spLocks noChangeArrowheads="1"/>
            </p:cNvSpPr>
            <p:nvPr/>
          </p:nvSpPr>
          <p:spPr bwMode="auto">
            <a:xfrm>
              <a:off x="1322388" y="3581400"/>
              <a:ext cx="236537" cy="258763"/>
            </a:xfrm>
            <a:custGeom>
              <a:avLst/>
              <a:gdLst>
                <a:gd name="T0" fmla="*/ 313 w 657"/>
                <a:gd name="T1" fmla="*/ 0 h 719"/>
                <a:gd name="T2" fmla="*/ 313 w 657"/>
                <a:gd name="T3" fmla="*/ 0 h 719"/>
                <a:gd name="T4" fmla="*/ 656 w 657"/>
                <a:gd name="T5" fmla="*/ 375 h 719"/>
                <a:gd name="T6" fmla="*/ 313 w 657"/>
                <a:gd name="T7" fmla="*/ 718 h 719"/>
                <a:gd name="T8" fmla="*/ 0 w 657"/>
                <a:gd name="T9" fmla="*/ 375 h 719"/>
                <a:gd name="T10" fmla="*/ 313 w 657"/>
                <a:gd name="T11" fmla="*/ 0 h 719"/>
                <a:gd name="T12" fmla="*/ 313 w 657"/>
                <a:gd name="T13" fmla="*/ 593 h 719"/>
                <a:gd name="T14" fmla="*/ 313 w 657"/>
                <a:gd name="T15" fmla="*/ 593 h 719"/>
                <a:gd name="T16" fmla="*/ 469 w 657"/>
                <a:gd name="T17" fmla="*/ 375 h 719"/>
                <a:gd name="T18" fmla="*/ 313 w 657"/>
                <a:gd name="T19" fmla="*/ 125 h 719"/>
                <a:gd name="T20" fmla="*/ 156 w 657"/>
                <a:gd name="T21" fmla="*/ 375 h 719"/>
                <a:gd name="T22" fmla="*/ 313 w 657"/>
                <a:gd name="T23" fmla="*/ 593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7" h="719">
                  <a:moveTo>
                    <a:pt x="313" y="0"/>
                  </a:moveTo>
                  <a:lnTo>
                    <a:pt x="313" y="0"/>
                  </a:lnTo>
                  <a:cubicBezTo>
                    <a:pt x="531" y="0"/>
                    <a:pt x="656" y="156"/>
                    <a:pt x="656" y="375"/>
                  </a:cubicBezTo>
                  <a:cubicBezTo>
                    <a:pt x="656" y="562"/>
                    <a:pt x="531" y="718"/>
                    <a:pt x="313" y="718"/>
                  </a:cubicBezTo>
                  <a:cubicBezTo>
                    <a:pt x="94" y="718"/>
                    <a:pt x="0" y="562"/>
                    <a:pt x="0" y="375"/>
                  </a:cubicBezTo>
                  <a:cubicBezTo>
                    <a:pt x="0" y="187"/>
                    <a:pt x="125" y="0"/>
                    <a:pt x="313" y="0"/>
                  </a:cubicBezTo>
                  <a:close/>
                  <a:moveTo>
                    <a:pt x="313" y="593"/>
                  </a:moveTo>
                  <a:lnTo>
                    <a:pt x="313" y="593"/>
                  </a:lnTo>
                  <a:cubicBezTo>
                    <a:pt x="438" y="593"/>
                    <a:pt x="469" y="468"/>
                    <a:pt x="469" y="375"/>
                  </a:cubicBezTo>
                  <a:cubicBezTo>
                    <a:pt x="469" y="218"/>
                    <a:pt x="438" y="125"/>
                    <a:pt x="313" y="125"/>
                  </a:cubicBezTo>
                  <a:cubicBezTo>
                    <a:pt x="188" y="125"/>
                    <a:pt x="156" y="281"/>
                    <a:pt x="156" y="375"/>
                  </a:cubicBezTo>
                  <a:cubicBezTo>
                    <a:pt x="156" y="468"/>
                    <a:pt x="188" y="593"/>
                    <a:pt x="313" y="593"/>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15" name="Freeform 5">
              <a:extLst>
                <a:ext uri="{FF2B5EF4-FFF2-40B4-BE49-F238E27FC236}">
                  <a16:creationId xmlns:a16="http://schemas.microsoft.com/office/drawing/2014/main" id="{C225AC97-6788-AC48-A7B5-0E046374CA4F}"/>
                </a:ext>
              </a:extLst>
            </p:cNvPr>
            <p:cNvSpPr>
              <a:spLocks noChangeArrowheads="1"/>
            </p:cNvSpPr>
            <p:nvPr/>
          </p:nvSpPr>
          <p:spPr bwMode="auto">
            <a:xfrm>
              <a:off x="1570038" y="3503613"/>
              <a:ext cx="157162" cy="338137"/>
            </a:xfrm>
            <a:custGeom>
              <a:avLst/>
              <a:gdLst>
                <a:gd name="T0" fmla="*/ 437 w 438"/>
                <a:gd name="T1" fmla="*/ 906 h 938"/>
                <a:gd name="T2" fmla="*/ 437 w 438"/>
                <a:gd name="T3" fmla="*/ 906 h 938"/>
                <a:gd name="T4" fmla="*/ 375 w 438"/>
                <a:gd name="T5" fmla="*/ 937 h 938"/>
                <a:gd name="T6" fmla="*/ 281 w 438"/>
                <a:gd name="T7" fmla="*/ 937 h 938"/>
                <a:gd name="T8" fmla="*/ 93 w 438"/>
                <a:gd name="T9" fmla="*/ 750 h 938"/>
                <a:gd name="T10" fmla="*/ 93 w 438"/>
                <a:gd name="T11" fmla="*/ 562 h 938"/>
                <a:gd name="T12" fmla="*/ 93 w 438"/>
                <a:gd name="T13" fmla="*/ 375 h 938"/>
                <a:gd name="T14" fmla="*/ 0 w 438"/>
                <a:gd name="T15" fmla="*/ 375 h 938"/>
                <a:gd name="T16" fmla="*/ 0 w 438"/>
                <a:gd name="T17" fmla="*/ 250 h 938"/>
                <a:gd name="T18" fmla="*/ 93 w 438"/>
                <a:gd name="T19" fmla="*/ 250 h 938"/>
                <a:gd name="T20" fmla="*/ 93 w 438"/>
                <a:gd name="T21" fmla="*/ 0 h 938"/>
                <a:gd name="T22" fmla="*/ 281 w 438"/>
                <a:gd name="T23" fmla="*/ 0 h 938"/>
                <a:gd name="T24" fmla="*/ 281 w 438"/>
                <a:gd name="T25" fmla="*/ 250 h 938"/>
                <a:gd name="T26" fmla="*/ 437 w 438"/>
                <a:gd name="T27" fmla="*/ 250 h 938"/>
                <a:gd name="T28" fmla="*/ 437 w 438"/>
                <a:gd name="T29" fmla="*/ 375 h 938"/>
                <a:gd name="T30" fmla="*/ 281 w 438"/>
                <a:gd name="T31" fmla="*/ 375 h 938"/>
                <a:gd name="T32" fmla="*/ 250 w 438"/>
                <a:gd name="T33" fmla="*/ 562 h 938"/>
                <a:gd name="T34" fmla="*/ 250 w 438"/>
                <a:gd name="T35" fmla="*/ 750 h 938"/>
                <a:gd name="T36" fmla="*/ 312 w 438"/>
                <a:gd name="T37" fmla="*/ 812 h 938"/>
                <a:gd name="T38" fmla="*/ 406 w 438"/>
                <a:gd name="T39" fmla="*/ 781 h 938"/>
                <a:gd name="T40" fmla="*/ 437 w 438"/>
                <a:gd name="T41"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8" h="938">
                  <a:moveTo>
                    <a:pt x="437" y="906"/>
                  </a:moveTo>
                  <a:lnTo>
                    <a:pt x="437" y="906"/>
                  </a:lnTo>
                  <a:cubicBezTo>
                    <a:pt x="375" y="937"/>
                    <a:pt x="375" y="937"/>
                    <a:pt x="375" y="937"/>
                  </a:cubicBezTo>
                  <a:cubicBezTo>
                    <a:pt x="343" y="937"/>
                    <a:pt x="312" y="937"/>
                    <a:pt x="281" y="937"/>
                  </a:cubicBezTo>
                  <a:cubicBezTo>
                    <a:pt x="156" y="937"/>
                    <a:pt x="93" y="906"/>
                    <a:pt x="93" y="750"/>
                  </a:cubicBezTo>
                  <a:cubicBezTo>
                    <a:pt x="93" y="719"/>
                    <a:pt x="93" y="625"/>
                    <a:pt x="93" y="562"/>
                  </a:cubicBezTo>
                  <a:cubicBezTo>
                    <a:pt x="93" y="375"/>
                    <a:pt x="93" y="375"/>
                    <a:pt x="93" y="375"/>
                  </a:cubicBezTo>
                  <a:cubicBezTo>
                    <a:pt x="0" y="375"/>
                    <a:pt x="0" y="375"/>
                    <a:pt x="0" y="375"/>
                  </a:cubicBezTo>
                  <a:cubicBezTo>
                    <a:pt x="0" y="250"/>
                    <a:pt x="0" y="250"/>
                    <a:pt x="0" y="250"/>
                  </a:cubicBezTo>
                  <a:cubicBezTo>
                    <a:pt x="93" y="250"/>
                    <a:pt x="93" y="250"/>
                    <a:pt x="93" y="250"/>
                  </a:cubicBezTo>
                  <a:cubicBezTo>
                    <a:pt x="93" y="0"/>
                    <a:pt x="93" y="0"/>
                    <a:pt x="93" y="0"/>
                  </a:cubicBezTo>
                  <a:cubicBezTo>
                    <a:pt x="281" y="0"/>
                    <a:pt x="281" y="0"/>
                    <a:pt x="281" y="0"/>
                  </a:cubicBezTo>
                  <a:cubicBezTo>
                    <a:pt x="281" y="250"/>
                    <a:pt x="281" y="250"/>
                    <a:pt x="281" y="250"/>
                  </a:cubicBezTo>
                  <a:cubicBezTo>
                    <a:pt x="437" y="250"/>
                    <a:pt x="437" y="250"/>
                    <a:pt x="437" y="250"/>
                  </a:cubicBezTo>
                  <a:cubicBezTo>
                    <a:pt x="437" y="375"/>
                    <a:pt x="437" y="375"/>
                    <a:pt x="437" y="375"/>
                  </a:cubicBezTo>
                  <a:cubicBezTo>
                    <a:pt x="281" y="375"/>
                    <a:pt x="281" y="375"/>
                    <a:pt x="281" y="375"/>
                  </a:cubicBezTo>
                  <a:cubicBezTo>
                    <a:pt x="250" y="562"/>
                    <a:pt x="250" y="562"/>
                    <a:pt x="250" y="562"/>
                  </a:cubicBezTo>
                  <a:cubicBezTo>
                    <a:pt x="250" y="625"/>
                    <a:pt x="250" y="687"/>
                    <a:pt x="250" y="750"/>
                  </a:cubicBezTo>
                  <a:cubicBezTo>
                    <a:pt x="250" y="812"/>
                    <a:pt x="281" y="812"/>
                    <a:pt x="312" y="812"/>
                  </a:cubicBezTo>
                  <a:cubicBezTo>
                    <a:pt x="343" y="812"/>
                    <a:pt x="375" y="812"/>
                    <a:pt x="406" y="781"/>
                  </a:cubicBezTo>
                  <a:lnTo>
                    <a:pt x="437" y="906"/>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16" name="Freeform 6">
              <a:extLst>
                <a:ext uri="{FF2B5EF4-FFF2-40B4-BE49-F238E27FC236}">
                  <a16:creationId xmlns:a16="http://schemas.microsoft.com/office/drawing/2014/main" id="{7A0ED033-4A2B-1541-8627-B24341AA36C4}"/>
                </a:ext>
              </a:extLst>
            </p:cNvPr>
            <p:cNvSpPr>
              <a:spLocks noChangeArrowheads="1"/>
            </p:cNvSpPr>
            <p:nvPr/>
          </p:nvSpPr>
          <p:spPr bwMode="auto">
            <a:xfrm>
              <a:off x="1738313" y="3503613"/>
              <a:ext cx="158750" cy="338137"/>
            </a:xfrm>
            <a:custGeom>
              <a:avLst/>
              <a:gdLst>
                <a:gd name="T0" fmla="*/ 438 w 439"/>
                <a:gd name="T1" fmla="*/ 906 h 938"/>
                <a:gd name="T2" fmla="*/ 438 w 439"/>
                <a:gd name="T3" fmla="*/ 906 h 938"/>
                <a:gd name="T4" fmla="*/ 375 w 439"/>
                <a:gd name="T5" fmla="*/ 937 h 938"/>
                <a:gd name="T6" fmla="*/ 282 w 439"/>
                <a:gd name="T7" fmla="*/ 937 h 938"/>
                <a:gd name="T8" fmla="*/ 94 w 439"/>
                <a:gd name="T9" fmla="*/ 750 h 938"/>
                <a:gd name="T10" fmla="*/ 94 w 439"/>
                <a:gd name="T11" fmla="*/ 562 h 938"/>
                <a:gd name="T12" fmla="*/ 94 w 439"/>
                <a:gd name="T13" fmla="*/ 375 h 938"/>
                <a:gd name="T14" fmla="*/ 0 w 439"/>
                <a:gd name="T15" fmla="*/ 375 h 938"/>
                <a:gd name="T16" fmla="*/ 0 w 439"/>
                <a:gd name="T17" fmla="*/ 250 h 938"/>
                <a:gd name="T18" fmla="*/ 94 w 439"/>
                <a:gd name="T19" fmla="*/ 250 h 938"/>
                <a:gd name="T20" fmla="*/ 94 w 439"/>
                <a:gd name="T21" fmla="*/ 0 h 938"/>
                <a:gd name="T22" fmla="*/ 282 w 439"/>
                <a:gd name="T23" fmla="*/ 0 h 938"/>
                <a:gd name="T24" fmla="*/ 250 w 439"/>
                <a:gd name="T25" fmla="*/ 250 h 938"/>
                <a:gd name="T26" fmla="*/ 407 w 439"/>
                <a:gd name="T27" fmla="*/ 250 h 938"/>
                <a:gd name="T28" fmla="*/ 407 w 439"/>
                <a:gd name="T29" fmla="*/ 375 h 938"/>
                <a:gd name="T30" fmla="*/ 250 w 439"/>
                <a:gd name="T31" fmla="*/ 375 h 938"/>
                <a:gd name="T32" fmla="*/ 250 w 439"/>
                <a:gd name="T33" fmla="*/ 562 h 938"/>
                <a:gd name="T34" fmla="*/ 250 w 439"/>
                <a:gd name="T35" fmla="*/ 750 h 938"/>
                <a:gd name="T36" fmla="*/ 313 w 439"/>
                <a:gd name="T37" fmla="*/ 812 h 938"/>
                <a:gd name="T38" fmla="*/ 375 w 439"/>
                <a:gd name="T39" fmla="*/ 781 h 938"/>
                <a:gd name="T40" fmla="*/ 438 w 439"/>
                <a:gd name="T41"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9" h="938">
                  <a:moveTo>
                    <a:pt x="438" y="906"/>
                  </a:moveTo>
                  <a:lnTo>
                    <a:pt x="438" y="906"/>
                  </a:lnTo>
                  <a:cubicBezTo>
                    <a:pt x="375" y="937"/>
                    <a:pt x="375" y="937"/>
                    <a:pt x="375" y="937"/>
                  </a:cubicBezTo>
                  <a:cubicBezTo>
                    <a:pt x="344" y="937"/>
                    <a:pt x="313" y="937"/>
                    <a:pt x="282" y="937"/>
                  </a:cubicBezTo>
                  <a:cubicBezTo>
                    <a:pt x="157" y="937"/>
                    <a:pt x="94" y="906"/>
                    <a:pt x="94" y="750"/>
                  </a:cubicBezTo>
                  <a:cubicBezTo>
                    <a:pt x="94" y="719"/>
                    <a:pt x="94" y="625"/>
                    <a:pt x="94" y="562"/>
                  </a:cubicBezTo>
                  <a:cubicBezTo>
                    <a:pt x="94" y="375"/>
                    <a:pt x="94" y="375"/>
                    <a:pt x="94" y="375"/>
                  </a:cubicBezTo>
                  <a:cubicBezTo>
                    <a:pt x="0" y="375"/>
                    <a:pt x="0" y="375"/>
                    <a:pt x="0" y="375"/>
                  </a:cubicBezTo>
                  <a:cubicBezTo>
                    <a:pt x="0" y="250"/>
                    <a:pt x="0" y="250"/>
                    <a:pt x="0" y="250"/>
                  </a:cubicBezTo>
                  <a:cubicBezTo>
                    <a:pt x="94" y="250"/>
                    <a:pt x="94" y="250"/>
                    <a:pt x="94" y="250"/>
                  </a:cubicBezTo>
                  <a:cubicBezTo>
                    <a:pt x="94" y="0"/>
                    <a:pt x="94" y="0"/>
                    <a:pt x="94" y="0"/>
                  </a:cubicBezTo>
                  <a:cubicBezTo>
                    <a:pt x="282" y="0"/>
                    <a:pt x="282" y="0"/>
                    <a:pt x="282" y="0"/>
                  </a:cubicBezTo>
                  <a:cubicBezTo>
                    <a:pt x="250" y="250"/>
                    <a:pt x="250" y="250"/>
                    <a:pt x="250" y="250"/>
                  </a:cubicBezTo>
                  <a:cubicBezTo>
                    <a:pt x="407" y="250"/>
                    <a:pt x="407" y="250"/>
                    <a:pt x="407" y="250"/>
                  </a:cubicBezTo>
                  <a:cubicBezTo>
                    <a:pt x="407" y="375"/>
                    <a:pt x="407" y="375"/>
                    <a:pt x="407" y="375"/>
                  </a:cubicBezTo>
                  <a:cubicBezTo>
                    <a:pt x="250" y="375"/>
                    <a:pt x="250" y="375"/>
                    <a:pt x="250" y="375"/>
                  </a:cubicBezTo>
                  <a:cubicBezTo>
                    <a:pt x="250" y="562"/>
                    <a:pt x="250" y="562"/>
                    <a:pt x="250" y="562"/>
                  </a:cubicBezTo>
                  <a:cubicBezTo>
                    <a:pt x="250" y="625"/>
                    <a:pt x="250" y="687"/>
                    <a:pt x="250" y="750"/>
                  </a:cubicBezTo>
                  <a:cubicBezTo>
                    <a:pt x="250" y="812"/>
                    <a:pt x="282" y="812"/>
                    <a:pt x="313" y="812"/>
                  </a:cubicBezTo>
                  <a:cubicBezTo>
                    <a:pt x="344" y="812"/>
                    <a:pt x="375" y="812"/>
                    <a:pt x="375" y="781"/>
                  </a:cubicBezTo>
                  <a:lnTo>
                    <a:pt x="438" y="906"/>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17" name="Freeform 7">
              <a:extLst>
                <a:ext uri="{FF2B5EF4-FFF2-40B4-BE49-F238E27FC236}">
                  <a16:creationId xmlns:a16="http://schemas.microsoft.com/office/drawing/2014/main" id="{B213C864-34FF-394F-BF80-18FFAAAC4E2E}"/>
                </a:ext>
              </a:extLst>
            </p:cNvPr>
            <p:cNvSpPr>
              <a:spLocks noChangeArrowheads="1"/>
            </p:cNvSpPr>
            <p:nvPr/>
          </p:nvSpPr>
          <p:spPr bwMode="auto">
            <a:xfrm>
              <a:off x="1906588" y="3581400"/>
              <a:ext cx="225425" cy="258763"/>
            </a:xfrm>
            <a:custGeom>
              <a:avLst/>
              <a:gdLst>
                <a:gd name="T0" fmla="*/ 188 w 626"/>
                <a:gd name="T1" fmla="*/ 375 h 719"/>
                <a:gd name="T2" fmla="*/ 188 w 626"/>
                <a:gd name="T3" fmla="*/ 375 h 719"/>
                <a:gd name="T4" fmla="*/ 344 w 626"/>
                <a:gd name="T5" fmla="*/ 593 h 719"/>
                <a:gd name="T6" fmla="*/ 500 w 626"/>
                <a:gd name="T7" fmla="*/ 500 h 719"/>
                <a:gd name="T8" fmla="*/ 594 w 626"/>
                <a:gd name="T9" fmla="*/ 593 h 719"/>
                <a:gd name="T10" fmla="*/ 313 w 626"/>
                <a:gd name="T11" fmla="*/ 718 h 719"/>
                <a:gd name="T12" fmla="*/ 0 w 626"/>
                <a:gd name="T13" fmla="*/ 375 h 719"/>
                <a:gd name="T14" fmla="*/ 344 w 626"/>
                <a:gd name="T15" fmla="*/ 0 h 719"/>
                <a:gd name="T16" fmla="*/ 625 w 626"/>
                <a:gd name="T17" fmla="*/ 375 h 719"/>
                <a:gd name="T18" fmla="*/ 188 w 626"/>
                <a:gd name="T19" fmla="*/ 375 h 719"/>
                <a:gd name="T20" fmla="*/ 469 w 626"/>
                <a:gd name="T21" fmla="*/ 281 h 719"/>
                <a:gd name="T22" fmla="*/ 469 w 626"/>
                <a:gd name="T23" fmla="*/ 281 h 719"/>
                <a:gd name="T24" fmla="*/ 344 w 626"/>
                <a:gd name="T25" fmla="*/ 125 h 719"/>
                <a:gd name="T26" fmla="*/ 188 w 626"/>
                <a:gd name="T27" fmla="*/ 281 h 719"/>
                <a:gd name="T28" fmla="*/ 469 w 626"/>
                <a:gd name="T29" fmla="*/ 28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6" h="719">
                  <a:moveTo>
                    <a:pt x="188" y="375"/>
                  </a:moveTo>
                  <a:lnTo>
                    <a:pt x="188" y="375"/>
                  </a:lnTo>
                  <a:cubicBezTo>
                    <a:pt x="188" y="468"/>
                    <a:pt x="219" y="593"/>
                    <a:pt x="344" y="593"/>
                  </a:cubicBezTo>
                  <a:cubicBezTo>
                    <a:pt x="406" y="593"/>
                    <a:pt x="469" y="562"/>
                    <a:pt x="500" y="500"/>
                  </a:cubicBezTo>
                  <a:cubicBezTo>
                    <a:pt x="594" y="593"/>
                    <a:pt x="594" y="593"/>
                    <a:pt x="594" y="593"/>
                  </a:cubicBezTo>
                  <a:cubicBezTo>
                    <a:pt x="531" y="687"/>
                    <a:pt x="438" y="718"/>
                    <a:pt x="313" y="718"/>
                  </a:cubicBezTo>
                  <a:cubicBezTo>
                    <a:pt x="125" y="718"/>
                    <a:pt x="0" y="593"/>
                    <a:pt x="0" y="375"/>
                  </a:cubicBezTo>
                  <a:cubicBezTo>
                    <a:pt x="0" y="187"/>
                    <a:pt x="125" y="0"/>
                    <a:pt x="344" y="0"/>
                  </a:cubicBezTo>
                  <a:cubicBezTo>
                    <a:pt x="531" y="0"/>
                    <a:pt x="625" y="156"/>
                    <a:pt x="625" y="375"/>
                  </a:cubicBezTo>
                  <a:lnTo>
                    <a:pt x="188" y="375"/>
                  </a:lnTo>
                  <a:close/>
                  <a:moveTo>
                    <a:pt x="469" y="281"/>
                  </a:moveTo>
                  <a:lnTo>
                    <a:pt x="469" y="281"/>
                  </a:lnTo>
                  <a:cubicBezTo>
                    <a:pt x="438" y="187"/>
                    <a:pt x="406" y="125"/>
                    <a:pt x="344" y="125"/>
                  </a:cubicBezTo>
                  <a:cubicBezTo>
                    <a:pt x="250" y="125"/>
                    <a:pt x="188" y="187"/>
                    <a:pt x="188" y="281"/>
                  </a:cubicBezTo>
                  <a:lnTo>
                    <a:pt x="469" y="281"/>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18" name="Freeform 8">
              <a:extLst>
                <a:ext uri="{FF2B5EF4-FFF2-40B4-BE49-F238E27FC236}">
                  <a16:creationId xmlns:a16="http://schemas.microsoft.com/office/drawing/2014/main" id="{44EE9223-F3C4-594D-960E-AE9BFFB09765}"/>
                </a:ext>
              </a:extLst>
            </p:cNvPr>
            <p:cNvSpPr>
              <a:spLocks noChangeArrowheads="1"/>
            </p:cNvSpPr>
            <p:nvPr/>
          </p:nvSpPr>
          <p:spPr bwMode="auto">
            <a:xfrm>
              <a:off x="2178050" y="3581400"/>
              <a:ext cx="134938" cy="258763"/>
            </a:xfrm>
            <a:custGeom>
              <a:avLst/>
              <a:gdLst>
                <a:gd name="T0" fmla="*/ 0 w 376"/>
                <a:gd name="T1" fmla="*/ 31 h 719"/>
                <a:gd name="T2" fmla="*/ 0 w 376"/>
                <a:gd name="T3" fmla="*/ 31 h 719"/>
                <a:gd name="T4" fmla="*/ 156 w 376"/>
                <a:gd name="T5" fmla="*/ 31 h 719"/>
                <a:gd name="T6" fmla="*/ 156 w 376"/>
                <a:gd name="T7" fmla="*/ 156 h 719"/>
                <a:gd name="T8" fmla="*/ 156 w 376"/>
                <a:gd name="T9" fmla="*/ 156 h 719"/>
                <a:gd name="T10" fmla="*/ 344 w 376"/>
                <a:gd name="T11" fmla="*/ 0 h 719"/>
                <a:gd name="T12" fmla="*/ 375 w 376"/>
                <a:gd name="T13" fmla="*/ 0 h 719"/>
                <a:gd name="T14" fmla="*/ 344 w 376"/>
                <a:gd name="T15" fmla="*/ 156 h 719"/>
                <a:gd name="T16" fmla="*/ 313 w 376"/>
                <a:gd name="T17" fmla="*/ 156 h 719"/>
                <a:gd name="T18" fmla="*/ 156 w 376"/>
                <a:gd name="T19" fmla="*/ 281 h 719"/>
                <a:gd name="T20" fmla="*/ 156 w 376"/>
                <a:gd name="T21" fmla="*/ 718 h 719"/>
                <a:gd name="T22" fmla="*/ 0 w 376"/>
                <a:gd name="T23" fmla="*/ 718 h 719"/>
                <a:gd name="T24" fmla="*/ 0 w 376"/>
                <a:gd name="T25"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6" h="719">
                  <a:moveTo>
                    <a:pt x="0" y="31"/>
                  </a:moveTo>
                  <a:lnTo>
                    <a:pt x="0" y="31"/>
                  </a:lnTo>
                  <a:cubicBezTo>
                    <a:pt x="156" y="31"/>
                    <a:pt x="156" y="31"/>
                    <a:pt x="156" y="31"/>
                  </a:cubicBezTo>
                  <a:cubicBezTo>
                    <a:pt x="156" y="156"/>
                    <a:pt x="156" y="156"/>
                    <a:pt x="156" y="156"/>
                  </a:cubicBezTo>
                  <a:lnTo>
                    <a:pt x="156" y="156"/>
                  </a:lnTo>
                  <a:cubicBezTo>
                    <a:pt x="219" y="62"/>
                    <a:pt x="250" y="0"/>
                    <a:pt x="344" y="0"/>
                  </a:cubicBezTo>
                  <a:lnTo>
                    <a:pt x="375" y="0"/>
                  </a:lnTo>
                  <a:cubicBezTo>
                    <a:pt x="344" y="156"/>
                    <a:pt x="344" y="156"/>
                    <a:pt x="344" y="156"/>
                  </a:cubicBezTo>
                  <a:lnTo>
                    <a:pt x="313" y="156"/>
                  </a:lnTo>
                  <a:cubicBezTo>
                    <a:pt x="250" y="156"/>
                    <a:pt x="219" y="218"/>
                    <a:pt x="156" y="281"/>
                  </a:cubicBezTo>
                  <a:cubicBezTo>
                    <a:pt x="156" y="718"/>
                    <a:pt x="156" y="718"/>
                    <a:pt x="156"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19" name="Freeform 9">
              <a:extLst>
                <a:ext uri="{FF2B5EF4-FFF2-40B4-BE49-F238E27FC236}">
                  <a16:creationId xmlns:a16="http://schemas.microsoft.com/office/drawing/2014/main" id="{97DE6F7F-7371-F64D-BF6E-416995D27BE1}"/>
                </a:ext>
              </a:extLst>
            </p:cNvPr>
            <p:cNvSpPr>
              <a:spLocks noChangeArrowheads="1"/>
            </p:cNvSpPr>
            <p:nvPr/>
          </p:nvSpPr>
          <p:spPr bwMode="auto">
            <a:xfrm>
              <a:off x="2324100" y="3468688"/>
              <a:ext cx="236538" cy="371475"/>
            </a:xfrm>
            <a:custGeom>
              <a:avLst/>
              <a:gdLst>
                <a:gd name="T0" fmla="*/ 469 w 658"/>
                <a:gd name="T1" fmla="*/ 938 h 1032"/>
                <a:gd name="T2" fmla="*/ 469 w 658"/>
                <a:gd name="T3" fmla="*/ 938 h 1032"/>
                <a:gd name="T4" fmla="*/ 469 w 658"/>
                <a:gd name="T5" fmla="*/ 938 h 1032"/>
                <a:gd name="T6" fmla="*/ 313 w 658"/>
                <a:gd name="T7" fmla="*/ 1031 h 1032"/>
                <a:gd name="T8" fmla="*/ 0 w 658"/>
                <a:gd name="T9" fmla="*/ 688 h 1032"/>
                <a:gd name="T10" fmla="*/ 313 w 658"/>
                <a:gd name="T11" fmla="*/ 313 h 1032"/>
                <a:gd name="T12" fmla="*/ 469 w 658"/>
                <a:gd name="T13" fmla="*/ 375 h 1032"/>
                <a:gd name="T14" fmla="*/ 469 w 658"/>
                <a:gd name="T15" fmla="*/ 375 h 1032"/>
                <a:gd name="T16" fmla="*/ 469 w 658"/>
                <a:gd name="T17" fmla="*/ 0 h 1032"/>
                <a:gd name="T18" fmla="*/ 657 w 658"/>
                <a:gd name="T19" fmla="*/ 0 h 1032"/>
                <a:gd name="T20" fmla="*/ 625 w 658"/>
                <a:gd name="T21" fmla="*/ 1031 h 1032"/>
                <a:gd name="T22" fmla="*/ 469 w 658"/>
                <a:gd name="T23" fmla="*/ 1031 h 1032"/>
                <a:gd name="T24" fmla="*/ 469 w 658"/>
                <a:gd name="T25" fmla="*/ 938 h 1032"/>
                <a:gd name="T26" fmla="*/ 469 w 658"/>
                <a:gd name="T27" fmla="*/ 531 h 1032"/>
                <a:gd name="T28" fmla="*/ 469 w 658"/>
                <a:gd name="T29" fmla="*/ 531 h 1032"/>
                <a:gd name="T30" fmla="*/ 344 w 658"/>
                <a:gd name="T31" fmla="*/ 469 h 1032"/>
                <a:gd name="T32" fmla="*/ 188 w 658"/>
                <a:gd name="T33" fmla="*/ 688 h 1032"/>
                <a:gd name="T34" fmla="*/ 344 w 658"/>
                <a:gd name="T35" fmla="*/ 906 h 1032"/>
                <a:gd name="T36" fmla="*/ 469 w 658"/>
                <a:gd name="T37" fmla="*/ 781 h 1032"/>
                <a:gd name="T38" fmla="*/ 469 w 658"/>
                <a:gd name="T39" fmla="*/ 531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8" h="1032">
                  <a:moveTo>
                    <a:pt x="469" y="938"/>
                  </a:moveTo>
                  <a:lnTo>
                    <a:pt x="469" y="938"/>
                  </a:lnTo>
                  <a:lnTo>
                    <a:pt x="469" y="938"/>
                  </a:lnTo>
                  <a:cubicBezTo>
                    <a:pt x="438" y="1000"/>
                    <a:pt x="375" y="1031"/>
                    <a:pt x="313" y="1031"/>
                  </a:cubicBezTo>
                  <a:cubicBezTo>
                    <a:pt x="125" y="1031"/>
                    <a:pt x="0" y="906"/>
                    <a:pt x="0" y="688"/>
                  </a:cubicBezTo>
                  <a:cubicBezTo>
                    <a:pt x="0" y="500"/>
                    <a:pt x="125" y="313"/>
                    <a:pt x="313" y="313"/>
                  </a:cubicBezTo>
                  <a:cubicBezTo>
                    <a:pt x="375" y="313"/>
                    <a:pt x="438" y="344"/>
                    <a:pt x="469" y="375"/>
                  </a:cubicBezTo>
                  <a:lnTo>
                    <a:pt x="469" y="375"/>
                  </a:lnTo>
                  <a:cubicBezTo>
                    <a:pt x="469" y="0"/>
                    <a:pt x="469" y="0"/>
                    <a:pt x="469" y="0"/>
                  </a:cubicBezTo>
                  <a:cubicBezTo>
                    <a:pt x="657" y="0"/>
                    <a:pt x="657" y="0"/>
                    <a:pt x="657" y="0"/>
                  </a:cubicBezTo>
                  <a:cubicBezTo>
                    <a:pt x="625" y="1031"/>
                    <a:pt x="625" y="1031"/>
                    <a:pt x="625" y="1031"/>
                  </a:cubicBezTo>
                  <a:cubicBezTo>
                    <a:pt x="469" y="1031"/>
                    <a:pt x="469" y="1031"/>
                    <a:pt x="469" y="1031"/>
                  </a:cubicBezTo>
                  <a:lnTo>
                    <a:pt x="469" y="938"/>
                  </a:lnTo>
                  <a:close/>
                  <a:moveTo>
                    <a:pt x="469" y="531"/>
                  </a:moveTo>
                  <a:lnTo>
                    <a:pt x="469" y="531"/>
                  </a:lnTo>
                  <a:cubicBezTo>
                    <a:pt x="438" y="500"/>
                    <a:pt x="407" y="469"/>
                    <a:pt x="344" y="469"/>
                  </a:cubicBezTo>
                  <a:cubicBezTo>
                    <a:pt x="250" y="469"/>
                    <a:pt x="188" y="531"/>
                    <a:pt x="188" y="688"/>
                  </a:cubicBezTo>
                  <a:cubicBezTo>
                    <a:pt x="188" y="813"/>
                    <a:pt x="250" y="906"/>
                    <a:pt x="344" y="906"/>
                  </a:cubicBezTo>
                  <a:cubicBezTo>
                    <a:pt x="407" y="906"/>
                    <a:pt x="469" y="844"/>
                    <a:pt x="469" y="781"/>
                  </a:cubicBezTo>
                  <a:lnTo>
                    <a:pt x="469" y="531"/>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0" name="Freeform 10">
              <a:extLst>
                <a:ext uri="{FF2B5EF4-FFF2-40B4-BE49-F238E27FC236}">
                  <a16:creationId xmlns:a16="http://schemas.microsoft.com/office/drawing/2014/main" id="{7F07C018-EA88-6744-9676-65A0644DF03D}"/>
                </a:ext>
              </a:extLst>
            </p:cNvPr>
            <p:cNvSpPr>
              <a:spLocks noChangeArrowheads="1"/>
            </p:cNvSpPr>
            <p:nvPr/>
          </p:nvSpPr>
          <p:spPr bwMode="auto">
            <a:xfrm>
              <a:off x="2593975" y="3581400"/>
              <a:ext cx="236538" cy="258763"/>
            </a:xfrm>
            <a:custGeom>
              <a:avLst/>
              <a:gdLst>
                <a:gd name="T0" fmla="*/ 32 w 658"/>
                <a:gd name="T1" fmla="*/ 125 h 719"/>
                <a:gd name="T2" fmla="*/ 32 w 658"/>
                <a:gd name="T3" fmla="*/ 125 h 719"/>
                <a:gd name="T4" fmla="*/ 344 w 658"/>
                <a:gd name="T5" fmla="*/ 0 h 719"/>
                <a:gd name="T6" fmla="*/ 532 w 658"/>
                <a:gd name="T7" fmla="*/ 187 h 719"/>
                <a:gd name="T8" fmla="*/ 532 w 658"/>
                <a:gd name="T9" fmla="*/ 250 h 719"/>
                <a:gd name="T10" fmla="*/ 532 w 658"/>
                <a:gd name="T11" fmla="*/ 468 h 719"/>
                <a:gd name="T12" fmla="*/ 532 w 658"/>
                <a:gd name="T13" fmla="*/ 531 h 719"/>
                <a:gd name="T14" fmla="*/ 563 w 658"/>
                <a:gd name="T15" fmla="*/ 625 h 719"/>
                <a:gd name="T16" fmla="*/ 625 w 658"/>
                <a:gd name="T17" fmla="*/ 593 h 719"/>
                <a:gd name="T18" fmla="*/ 657 w 658"/>
                <a:gd name="T19" fmla="*/ 687 h 719"/>
                <a:gd name="T20" fmla="*/ 532 w 658"/>
                <a:gd name="T21" fmla="*/ 718 h 719"/>
                <a:gd name="T22" fmla="*/ 407 w 658"/>
                <a:gd name="T23" fmla="*/ 625 h 719"/>
                <a:gd name="T24" fmla="*/ 219 w 658"/>
                <a:gd name="T25" fmla="*/ 718 h 719"/>
                <a:gd name="T26" fmla="*/ 0 w 658"/>
                <a:gd name="T27" fmla="*/ 531 h 719"/>
                <a:gd name="T28" fmla="*/ 375 w 658"/>
                <a:gd name="T29" fmla="*/ 281 h 719"/>
                <a:gd name="T30" fmla="*/ 375 w 658"/>
                <a:gd name="T31" fmla="*/ 218 h 719"/>
                <a:gd name="T32" fmla="*/ 313 w 658"/>
                <a:gd name="T33" fmla="*/ 125 h 719"/>
                <a:gd name="T34" fmla="*/ 125 w 658"/>
                <a:gd name="T35" fmla="*/ 218 h 719"/>
                <a:gd name="T36" fmla="*/ 32 w 658"/>
                <a:gd name="T37" fmla="*/ 125 h 719"/>
                <a:gd name="T38" fmla="*/ 375 w 658"/>
                <a:gd name="T39" fmla="*/ 375 h 719"/>
                <a:gd name="T40" fmla="*/ 375 w 658"/>
                <a:gd name="T41" fmla="*/ 375 h 719"/>
                <a:gd name="T42" fmla="*/ 157 w 658"/>
                <a:gd name="T43" fmla="*/ 531 h 719"/>
                <a:gd name="T44" fmla="*/ 250 w 658"/>
                <a:gd name="T45" fmla="*/ 593 h 719"/>
                <a:gd name="T46" fmla="*/ 375 w 658"/>
                <a:gd name="T47" fmla="*/ 531 h 719"/>
                <a:gd name="T48" fmla="*/ 375 w 658"/>
                <a:gd name="T49" fmla="*/ 375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8" h="719">
                  <a:moveTo>
                    <a:pt x="32" y="125"/>
                  </a:moveTo>
                  <a:lnTo>
                    <a:pt x="32" y="125"/>
                  </a:lnTo>
                  <a:cubicBezTo>
                    <a:pt x="188" y="0"/>
                    <a:pt x="282" y="0"/>
                    <a:pt x="344" y="0"/>
                  </a:cubicBezTo>
                  <a:cubicBezTo>
                    <a:pt x="438" y="0"/>
                    <a:pt x="532" y="62"/>
                    <a:pt x="532" y="187"/>
                  </a:cubicBezTo>
                  <a:cubicBezTo>
                    <a:pt x="532" y="218"/>
                    <a:pt x="532" y="250"/>
                    <a:pt x="532" y="250"/>
                  </a:cubicBezTo>
                  <a:cubicBezTo>
                    <a:pt x="532" y="468"/>
                    <a:pt x="532" y="468"/>
                    <a:pt x="532" y="468"/>
                  </a:cubicBezTo>
                  <a:cubicBezTo>
                    <a:pt x="532" y="500"/>
                    <a:pt x="532" y="500"/>
                    <a:pt x="532" y="531"/>
                  </a:cubicBezTo>
                  <a:cubicBezTo>
                    <a:pt x="532" y="593"/>
                    <a:pt x="563" y="625"/>
                    <a:pt x="563" y="625"/>
                  </a:cubicBezTo>
                  <a:cubicBezTo>
                    <a:pt x="594" y="625"/>
                    <a:pt x="594" y="593"/>
                    <a:pt x="625" y="593"/>
                  </a:cubicBezTo>
                  <a:cubicBezTo>
                    <a:pt x="657" y="687"/>
                    <a:pt x="657" y="687"/>
                    <a:pt x="657" y="687"/>
                  </a:cubicBezTo>
                  <a:cubicBezTo>
                    <a:pt x="594" y="718"/>
                    <a:pt x="563" y="718"/>
                    <a:pt x="532" y="718"/>
                  </a:cubicBezTo>
                  <a:cubicBezTo>
                    <a:pt x="469" y="718"/>
                    <a:pt x="407" y="687"/>
                    <a:pt x="407" y="625"/>
                  </a:cubicBezTo>
                  <a:cubicBezTo>
                    <a:pt x="344" y="687"/>
                    <a:pt x="282" y="718"/>
                    <a:pt x="219" y="718"/>
                  </a:cubicBezTo>
                  <a:cubicBezTo>
                    <a:pt x="94" y="718"/>
                    <a:pt x="0" y="656"/>
                    <a:pt x="0" y="531"/>
                  </a:cubicBezTo>
                  <a:cubicBezTo>
                    <a:pt x="0" y="406"/>
                    <a:pt x="94" y="312"/>
                    <a:pt x="375" y="281"/>
                  </a:cubicBezTo>
                  <a:cubicBezTo>
                    <a:pt x="375" y="218"/>
                    <a:pt x="375" y="218"/>
                    <a:pt x="375" y="218"/>
                  </a:cubicBezTo>
                  <a:cubicBezTo>
                    <a:pt x="375" y="156"/>
                    <a:pt x="344" y="125"/>
                    <a:pt x="313" y="125"/>
                  </a:cubicBezTo>
                  <a:cubicBezTo>
                    <a:pt x="282" y="125"/>
                    <a:pt x="219" y="156"/>
                    <a:pt x="125" y="218"/>
                  </a:cubicBezTo>
                  <a:lnTo>
                    <a:pt x="32" y="125"/>
                  </a:lnTo>
                  <a:close/>
                  <a:moveTo>
                    <a:pt x="375" y="375"/>
                  </a:moveTo>
                  <a:lnTo>
                    <a:pt x="375" y="375"/>
                  </a:lnTo>
                  <a:cubicBezTo>
                    <a:pt x="219" y="406"/>
                    <a:pt x="157" y="468"/>
                    <a:pt x="157" y="531"/>
                  </a:cubicBezTo>
                  <a:cubicBezTo>
                    <a:pt x="157" y="562"/>
                    <a:pt x="219" y="593"/>
                    <a:pt x="250" y="593"/>
                  </a:cubicBezTo>
                  <a:cubicBezTo>
                    <a:pt x="282" y="593"/>
                    <a:pt x="344" y="593"/>
                    <a:pt x="375" y="531"/>
                  </a:cubicBezTo>
                  <a:lnTo>
                    <a:pt x="375" y="375"/>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1" name="Freeform 11">
              <a:extLst>
                <a:ext uri="{FF2B5EF4-FFF2-40B4-BE49-F238E27FC236}">
                  <a16:creationId xmlns:a16="http://schemas.microsoft.com/office/drawing/2014/main" id="{51F41F68-42FD-6B4E-BC98-90F1FEB8D965}"/>
                </a:ext>
              </a:extLst>
            </p:cNvPr>
            <p:cNvSpPr>
              <a:spLocks noChangeArrowheads="1"/>
            </p:cNvSpPr>
            <p:nvPr/>
          </p:nvSpPr>
          <p:spPr bwMode="auto">
            <a:xfrm>
              <a:off x="2852738" y="3581400"/>
              <a:ext cx="349250" cy="258763"/>
            </a:xfrm>
            <a:custGeom>
              <a:avLst/>
              <a:gdLst>
                <a:gd name="T0" fmla="*/ 0 w 970"/>
                <a:gd name="T1" fmla="*/ 31 h 719"/>
                <a:gd name="T2" fmla="*/ 0 w 970"/>
                <a:gd name="T3" fmla="*/ 31 h 719"/>
                <a:gd name="T4" fmla="*/ 188 w 970"/>
                <a:gd name="T5" fmla="*/ 31 h 719"/>
                <a:gd name="T6" fmla="*/ 188 w 970"/>
                <a:gd name="T7" fmla="*/ 93 h 719"/>
                <a:gd name="T8" fmla="*/ 188 w 970"/>
                <a:gd name="T9" fmla="*/ 125 h 719"/>
                <a:gd name="T10" fmla="*/ 406 w 970"/>
                <a:gd name="T11" fmla="*/ 0 h 719"/>
                <a:gd name="T12" fmla="*/ 563 w 970"/>
                <a:gd name="T13" fmla="*/ 125 h 719"/>
                <a:gd name="T14" fmla="*/ 781 w 970"/>
                <a:gd name="T15" fmla="*/ 0 h 719"/>
                <a:gd name="T16" fmla="*/ 969 w 970"/>
                <a:gd name="T17" fmla="*/ 187 h 719"/>
                <a:gd name="T18" fmla="*/ 969 w 970"/>
                <a:gd name="T19" fmla="*/ 718 h 719"/>
                <a:gd name="T20" fmla="*/ 813 w 970"/>
                <a:gd name="T21" fmla="*/ 718 h 719"/>
                <a:gd name="T22" fmla="*/ 813 w 970"/>
                <a:gd name="T23" fmla="*/ 437 h 719"/>
                <a:gd name="T24" fmla="*/ 813 w 970"/>
                <a:gd name="T25" fmla="*/ 250 h 719"/>
                <a:gd name="T26" fmla="*/ 719 w 970"/>
                <a:gd name="T27" fmla="*/ 156 h 719"/>
                <a:gd name="T28" fmla="*/ 594 w 970"/>
                <a:gd name="T29" fmla="*/ 250 h 719"/>
                <a:gd name="T30" fmla="*/ 563 w 970"/>
                <a:gd name="T31" fmla="*/ 718 h 719"/>
                <a:gd name="T32" fmla="*/ 406 w 970"/>
                <a:gd name="T33" fmla="*/ 718 h 719"/>
                <a:gd name="T34" fmla="*/ 406 w 970"/>
                <a:gd name="T35" fmla="*/ 437 h 719"/>
                <a:gd name="T36" fmla="*/ 406 w 970"/>
                <a:gd name="T37" fmla="*/ 250 h 719"/>
                <a:gd name="T38" fmla="*/ 313 w 970"/>
                <a:gd name="T39" fmla="*/ 156 h 719"/>
                <a:gd name="T40" fmla="*/ 188 w 970"/>
                <a:gd name="T41" fmla="*/ 250 h 719"/>
                <a:gd name="T42" fmla="*/ 188 w 970"/>
                <a:gd name="T43" fmla="*/ 718 h 719"/>
                <a:gd name="T44" fmla="*/ 0 w 970"/>
                <a:gd name="T45" fmla="*/ 718 h 719"/>
                <a:gd name="T46" fmla="*/ 0 w 970"/>
                <a:gd name="T47"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0" h="719">
                  <a:moveTo>
                    <a:pt x="0" y="31"/>
                  </a:moveTo>
                  <a:lnTo>
                    <a:pt x="0" y="31"/>
                  </a:lnTo>
                  <a:cubicBezTo>
                    <a:pt x="188" y="31"/>
                    <a:pt x="188" y="31"/>
                    <a:pt x="188" y="31"/>
                  </a:cubicBezTo>
                  <a:cubicBezTo>
                    <a:pt x="188" y="93"/>
                    <a:pt x="188" y="93"/>
                    <a:pt x="188" y="93"/>
                  </a:cubicBezTo>
                  <a:cubicBezTo>
                    <a:pt x="188" y="125"/>
                    <a:pt x="188" y="125"/>
                    <a:pt x="188" y="125"/>
                  </a:cubicBezTo>
                  <a:cubicBezTo>
                    <a:pt x="219" y="31"/>
                    <a:pt x="313" y="0"/>
                    <a:pt x="406" y="0"/>
                  </a:cubicBezTo>
                  <a:cubicBezTo>
                    <a:pt x="469" y="0"/>
                    <a:pt x="531" y="31"/>
                    <a:pt x="563" y="125"/>
                  </a:cubicBezTo>
                  <a:cubicBezTo>
                    <a:pt x="625" y="31"/>
                    <a:pt x="688" y="0"/>
                    <a:pt x="781" y="0"/>
                  </a:cubicBezTo>
                  <a:cubicBezTo>
                    <a:pt x="938" y="0"/>
                    <a:pt x="969" y="93"/>
                    <a:pt x="969" y="187"/>
                  </a:cubicBezTo>
                  <a:cubicBezTo>
                    <a:pt x="969" y="375"/>
                    <a:pt x="969" y="531"/>
                    <a:pt x="969" y="718"/>
                  </a:cubicBezTo>
                  <a:cubicBezTo>
                    <a:pt x="813" y="718"/>
                    <a:pt x="813" y="718"/>
                    <a:pt x="813" y="718"/>
                  </a:cubicBezTo>
                  <a:cubicBezTo>
                    <a:pt x="813" y="437"/>
                    <a:pt x="813" y="437"/>
                    <a:pt x="813" y="437"/>
                  </a:cubicBezTo>
                  <a:cubicBezTo>
                    <a:pt x="813" y="375"/>
                    <a:pt x="813" y="281"/>
                    <a:pt x="813" y="250"/>
                  </a:cubicBezTo>
                  <a:cubicBezTo>
                    <a:pt x="813" y="187"/>
                    <a:pt x="781" y="156"/>
                    <a:pt x="719" y="156"/>
                  </a:cubicBezTo>
                  <a:cubicBezTo>
                    <a:pt x="688" y="156"/>
                    <a:pt x="625" y="218"/>
                    <a:pt x="594" y="250"/>
                  </a:cubicBezTo>
                  <a:cubicBezTo>
                    <a:pt x="563" y="718"/>
                    <a:pt x="563" y="718"/>
                    <a:pt x="563" y="718"/>
                  </a:cubicBezTo>
                  <a:cubicBezTo>
                    <a:pt x="406" y="718"/>
                    <a:pt x="406" y="718"/>
                    <a:pt x="406" y="718"/>
                  </a:cubicBezTo>
                  <a:cubicBezTo>
                    <a:pt x="406" y="437"/>
                    <a:pt x="406" y="437"/>
                    <a:pt x="406" y="437"/>
                  </a:cubicBezTo>
                  <a:cubicBezTo>
                    <a:pt x="406" y="375"/>
                    <a:pt x="406" y="281"/>
                    <a:pt x="406" y="250"/>
                  </a:cubicBezTo>
                  <a:cubicBezTo>
                    <a:pt x="406" y="187"/>
                    <a:pt x="375" y="156"/>
                    <a:pt x="313" y="156"/>
                  </a:cubicBezTo>
                  <a:cubicBezTo>
                    <a:pt x="281" y="156"/>
                    <a:pt x="219" y="218"/>
                    <a:pt x="188" y="250"/>
                  </a:cubicBezTo>
                  <a:cubicBezTo>
                    <a:pt x="188" y="718"/>
                    <a:pt x="188" y="718"/>
                    <a:pt x="188"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2" name="Freeform 12">
              <a:extLst>
                <a:ext uri="{FF2B5EF4-FFF2-40B4-BE49-F238E27FC236}">
                  <a16:creationId xmlns:a16="http://schemas.microsoft.com/office/drawing/2014/main" id="{E3E8EFB0-A462-E748-AF51-B40AF8E4E132}"/>
                </a:ext>
              </a:extLst>
            </p:cNvPr>
            <p:cNvSpPr>
              <a:spLocks noChangeArrowheads="1"/>
            </p:cNvSpPr>
            <p:nvPr/>
          </p:nvSpPr>
          <p:spPr bwMode="auto">
            <a:xfrm>
              <a:off x="3414713" y="3492500"/>
              <a:ext cx="203200" cy="349250"/>
            </a:xfrm>
            <a:custGeom>
              <a:avLst/>
              <a:gdLst>
                <a:gd name="T0" fmla="*/ 32 w 564"/>
                <a:gd name="T1" fmla="*/ 0 h 969"/>
                <a:gd name="T2" fmla="*/ 188 w 564"/>
                <a:gd name="T3" fmla="*/ 0 h 969"/>
                <a:gd name="T4" fmla="*/ 188 w 564"/>
                <a:gd name="T5" fmla="*/ 812 h 969"/>
                <a:gd name="T6" fmla="*/ 563 w 564"/>
                <a:gd name="T7" fmla="*/ 812 h 969"/>
                <a:gd name="T8" fmla="*/ 563 w 564"/>
                <a:gd name="T9" fmla="*/ 968 h 969"/>
                <a:gd name="T10" fmla="*/ 0 w 564"/>
                <a:gd name="T11" fmla="*/ 968 h 969"/>
                <a:gd name="T12" fmla="*/ 32 w 564"/>
                <a:gd name="T13" fmla="*/ 0 h 969"/>
              </a:gdLst>
              <a:ahLst/>
              <a:cxnLst>
                <a:cxn ang="0">
                  <a:pos x="T0" y="T1"/>
                </a:cxn>
                <a:cxn ang="0">
                  <a:pos x="T2" y="T3"/>
                </a:cxn>
                <a:cxn ang="0">
                  <a:pos x="T4" y="T5"/>
                </a:cxn>
                <a:cxn ang="0">
                  <a:pos x="T6" y="T7"/>
                </a:cxn>
                <a:cxn ang="0">
                  <a:pos x="T8" y="T9"/>
                </a:cxn>
                <a:cxn ang="0">
                  <a:pos x="T10" y="T11"/>
                </a:cxn>
                <a:cxn ang="0">
                  <a:pos x="T12" y="T13"/>
                </a:cxn>
              </a:cxnLst>
              <a:rect l="0" t="0" r="r" b="b"/>
              <a:pathLst>
                <a:path w="564" h="969">
                  <a:moveTo>
                    <a:pt x="32" y="0"/>
                  </a:moveTo>
                  <a:lnTo>
                    <a:pt x="188" y="0"/>
                  </a:lnTo>
                  <a:lnTo>
                    <a:pt x="188" y="812"/>
                  </a:lnTo>
                  <a:lnTo>
                    <a:pt x="563" y="812"/>
                  </a:lnTo>
                  <a:lnTo>
                    <a:pt x="563" y="968"/>
                  </a:lnTo>
                  <a:lnTo>
                    <a:pt x="0" y="968"/>
                  </a:lnTo>
                  <a:lnTo>
                    <a:pt x="32" y="0"/>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3" name="Freeform 13">
              <a:extLst>
                <a:ext uri="{FF2B5EF4-FFF2-40B4-BE49-F238E27FC236}">
                  <a16:creationId xmlns:a16="http://schemas.microsoft.com/office/drawing/2014/main" id="{9F7042FD-A2C0-3E42-8B92-5E46E650ED4A}"/>
                </a:ext>
              </a:extLst>
            </p:cNvPr>
            <p:cNvSpPr>
              <a:spLocks noChangeArrowheads="1"/>
            </p:cNvSpPr>
            <p:nvPr/>
          </p:nvSpPr>
          <p:spPr bwMode="auto">
            <a:xfrm>
              <a:off x="3640138" y="3581400"/>
              <a:ext cx="236537" cy="258763"/>
            </a:xfrm>
            <a:custGeom>
              <a:avLst/>
              <a:gdLst>
                <a:gd name="T0" fmla="*/ 32 w 658"/>
                <a:gd name="T1" fmla="*/ 125 h 719"/>
                <a:gd name="T2" fmla="*/ 32 w 658"/>
                <a:gd name="T3" fmla="*/ 125 h 719"/>
                <a:gd name="T4" fmla="*/ 344 w 658"/>
                <a:gd name="T5" fmla="*/ 0 h 719"/>
                <a:gd name="T6" fmla="*/ 532 w 658"/>
                <a:gd name="T7" fmla="*/ 187 h 719"/>
                <a:gd name="T8" fmla="*/ 532 w 658"/>
                <a:gd name="T9" fmla="*/ 250 h 719"/>
                <a:gd name="T10" fmla="*/ 532 w 658"/>
                <a:gd name="T11" fmla="*/ 468 h 719"/>
                <a:gd name="T12" fmla="*/ 532 w 658"/>
                <a:gd name="T13" fmla="*/ 531 h 719"/>
                <a:gd name="T14" fmla="*/ 563 w 658"/>
                <a:gd name="T15" fmla="*/ 625 h 719"/>
                <a:gd name="T16" fmla="*/ 625 w 658"/>
                <a:gd name="T17" fmla="*/ 593 h 719"/>
                <a:gd name="T18" fmla="*/ 657 w 658"/>
                <a:gd name="T19" fmla="*/ 687 h 719"/>
                <a:gd name="T20" fmla="*/ 501 w 658"/>
                <a:gd name="T21" fmla="*/ 718 h 719"/>
                <a:gd name="T22" fmla="*/ 407 w 658"/>
                <a:gd name="T23" fmla="*/ 625 h 719"/>
                <a:gd name="T24" fmla="*/ 219 w 658"/>
                <a:gd name="T25" fmla="*/ 718 h 719"/>
                <a:gd name="T26" fmla="*/ 0 w 658"/>
                <a:gd name="T27" fmla="*/ 531 h 719"/>
                <a:gd name="T28" fmla="*/ 376 w 658"/>
                <a:gd name="T29" fmla="*/ 281 h 719"/>
                <a:gd name="T30" fmla="*/ 376 w 658"/>
                <a:gd name="T31" fmla="*/ 218 h 719"/>
                <a:gd name="T32" fmla="*/ 313 w 658"/>
                <a:gd name="T33" fmla="*/ 125 h 719"/>
                <a:gd name="T34" fmla="*/ 126 w 658"/>
                <a:gd name="T35" fmla="*/ 218 h 719"/>
                <a:gd name="T36" fmla="*/ 32 w 658"/>
                <a:gd name="T37" fmla="*/ 125 h 719"/>
                <a:gd name="T38" fmla="*/ 376 w 658"/>
                <a:gd name="T39" fmla="*/ 375 h 719"/>
                <a:gd name="T40" fmla="*/ 376 w 658"/>
                <a:gd name="T41" fmla="*/ 375 h 719"/>
                <a:gd name="T42" fmla="*/ 157 w 658"/>
                <a:gd name="T43" fmla="*/ 531 h 719"/>
                <a:gd name="T44" fmla="*/ 251 w 658"/>
                <a:gd name="T45" fmla="*/ 593 h 719"/>
                <a:gd name="T46" fmla="*/ 376 w 658"/>
                <a:gd name="T47" fmla="*/ 531 h 719"/>
                <a:gd name="T48" fmla="*/ 376 w 658"/>
                <a:gd name="T49" fmla="*/ 375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8" h="719">
                  <a:moveTo>
                    <a:pt x="32" y="125"/>
                  </a:moveTo>
                  <a:lnTo>
                    <a:pt x="32" y="125"/>
                  </a:lnTo>
                  <a:cubicBezTo>
                    <a:pt x="188" y="0"/>
                    <a:pt x="282" y="0"/>
                    <a:pt x="344" y="0"/>
                  </a:cubicBezTo>
                  <a:cubicBezTo>
                    <a:pt x="438" y="0"/>
                    <a:pt x="532" y="62"/>
                    <a:pt x="532" y="187"/>
                  </a:cubicBezTo>
                  <a:cubicBezTo>
                    <a:pt x="532" y="218"/>
                    <a:pt x="532" y="250"/>
                    <a:pt x="532" y="250"/>
                  </a:cubicBezTo>
                  <a:cubicBezTo>
                    <a:pt x="532" y="468"/>
                    <a:pt x="532" y="468"/>
                    <a:pt x="532" y="468"/>
                  </a:cubicBezTo>
                  <a:cubicBezTo>
                    <a:pt x="532" y="500"/>
                    <a:pt x="532" y="500"/>
                    <a:pt x="532" y="531"/>
                  </a:cubicBezTo>
                  <a:cubicBezTo>
                    <a:pt x="532" y="593"/>
                    <a:pt x="563" y="625"/>
                    <a:pt x="563" y="625"/>
                  </a:cubicBezTo>
                  <a:cubicBezTo>
                    <a:pt x="563" y="625"/>
                    <a:pt x="594" y="593"/>
                    <a:pt x="625" y="593"/>
                  </a:cubicBezTo>
                  <a:cubicBezTo>
                    <a:pt x="657" y="687"/>
                    <a:pt x="657" y="687"/>
                    <a:pt x="657" y="687"/>
                  </a:cubicBezTo>
                  <a:cubicBezTo>
                    <a:pt x="594" y="718"/>
                    <a:pt x="532" y="718"/>
                    <a:pt x="501" y="718"/>
                  </a:cubicBezTo>
                  <a:cubicBezTo>
                    <a:pt x="469" y="718"/>
                    <a:pt x="407" y="687"/>
                    <a:pt x="407" y="625"/>
                  </a:cubicBezTo>
                  <a:cubicBezTo>
                    <a:pt x="344" y="687"/>
                    <a:pt x="282" y="718"/>
                    <a:pt x="219" y="718"/>
                  </a:cubicBezTo>
                  <a:cubicBezTo>
                    <a:pt x="94" y="718"/>
                    <a:pt x="0" y="656"/>
                    <a:pt x="0" y="531"/>
                  </a:cubicBezTo>
                  <a:cubicBezTo>
                    <a:pt x="0" y="406"/>
                    <a:pt x="63" y="312"/>
                    <a:pt x="376" y="281"/>
                  </a:cubicBezTo>
                  <a:cubicBezTo>
                    <a:pt x="376" y="218"/>
                    <a:pt x="376" y="218"/>
                    <a:pt x="376" y="218"/>
                  </a:cubicBezTo>
                  <a:cubicBezTo>
                    <a:pt x="376" y="156"/>
                    <a:pt x="344" y="125"/>
                    <a:pt x="313" y="125"/>
                  </a:cubicBezTo>
                  <a:cubicBezTo>
                    <a:pt x="251" y="125"/>
                    <a:pt x="219" y="156"/>
                    <a:pt x="126" y="218"/>
                  </a:cubicBezTo>
                  <a:lnTo>
                    <a:pt x="32" y="125"/>
                  </a:lnTo>
                  <a:close/>
                  <a:moveTo>
                    <a:pt x="376" y="375"/>
                  </a:moveTo>
                  <a:lnTo>
                    <a:pt x="376" y="375"/>
                  </a:lnTo>
                  <a:cubicBezTo>
                    <a:pt x="219" y="406"/>
                    <a:pt x="157" y="468"/>
                    <a:pt x="157" y="531"/>
                  </a:cubicBezTo>
                  <a:cubicBezTo>
                    <a:pt x="157" y="562"/>
                    <a:pt x="188" y="593"/>
                    <a:pt x="251" y="593"/>
                  </a:cubicBezTo>
                  <a:cubicBezTo>
                    <a:pt x="282" y="593"/>
                    <a:pt x="344" y="593"/>
                    <a:pt x="376" y="531"/>
                  </a:cubicBezTo>
                  <a:lnTo>
                    <a:pt x="376" y="375"/>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4" name="Freeform 14">
              <a:extLst>
                <a:ext uri="{FF2B5EF4-FFF2-40B4-BE49-F238E27FC236}">
                  <a16:creationId xmlns:a16="http://schemas.microsoft.com/office/drawing/2014/main" id="{584BE618-0BDC-FA48-B4ED-1F455874076E}"/>
                </a:ext>
              </a:extLst>
            </p:cNvPr>
            <p:cNvSpPr>
              <a:spLocks noChangeArrowheads="1"/>
            </p:cNvSpPr>
            <p:nvPr/>
          </p:nvSpPr>
          <p:spPr bwMode="auto">
            <a:xfrm>
              <a:off x="3876675" y="3581400"/>
              <a:ext cx="371475" cy="258763"/>
            </a:xfrm>
            <a:custGeom>
              <a:avLst/>
              <a:gdLst>
                <a:gd name="T0" fmla="*/ 0 w 1032"/>
                <a:gd name="T1" fmla="*/ 31 h 719"/>
                <a:gd name="T2" fmla="*/ 156 w 1032"/>
                <a:gd name="T3" fmla="*/ 0 h 719"/>
                <a:gd name="T4" fmla="*/ 281 w 1032"/>
                <a:gd name="T5" fmla="*/ 500 h 719"/>
                <a:gd name="T6" fmla="*/ 281 w 1032"/>
                <a:gd name="T7" fmla="*/ 500 h 719"/>
                <a:gd name="T8" fmla="*/ 437 w 1032"/>
                <a:gd name="T9" fmla="*/ 31 h 719"/>
                <a:gd name="T10" fmla="*/ 593 w 1032"/>
                <a:gd name="T11" fmla="*/ 31 h 719"/>
                <a:gd name="T12" fmla="*/ 719 w 1032"/>
                <a:gd name="T13" fmla="*/ 500 h 719"/>
                <a:gd name="T14" fmla="*/ 719 w 1032"/>
                <a:gd name="T15" fmla="*/ 500 h 719"/>
                <a:gd name="T16" fmla="*/ 875 w 1032"/>
                <a:gd name="T17" fmla="*/ 0 h 719"/>
                <a:gd name="T18" fmla="*/ 1031 w 1032"/>
                <a:gd name="T19" fmla="*/ 62 h 719"/>
                <a:gd name="T20" fmla="*/ 812 w 1032"/>
                <a:gd name="T21" fmla="*/ 718 h 719"/>
                <a:gd name="T22" fmla="*/ 625 w 1032"/>
                <a:gd name="T23" fmla="*/ 718 h 719"/>
                <a:gd name="T24" fmla="*/ 500 w 1032"/>
                <a:gd name="T25" fmla="*/ 187 h 719"/>
                <a:gd name="T26" fmla="*/ 500 w 1032"/>
                <a:gd name="T27" fmla="*/ 187 h 719"/>
                <a:gd name="T28" fmla="*/ 375 w 1032"/>
                <a:gd name="T29" fmla="*/ 718 h 719"/>
                <a:gd name="T30" fmla="*/ 187 w 1032"/>
                <a:gd name="T31" fmla="*/ 718 h 719"/>
                <a:gd name="T32" fmla="*/ 0 w 1032"/>
                <a:gd name="T33"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719">
                  <a:moveTo>
                    <a:pt x="0" y="31"/>
                  </a:moveTo>
                  <a:lnTo>
                    <a:pt x="156" y="0"/>
                  </a:lnTo>
                  <a:lnTo>
                    <a:pt x="281" y="500"/>
                  </a:lnTo>
                  <a:lnTo>
                    <a:pt x="281" y="500"/>
                  </a:lnTo>
                  <a:lnTo>
                    <a:pt x="437" y="31"/>
                  </a:lnTo>
                  <a:lnTo>
                    <a:pt x="593" y="31"/>
                  </a:lnTo>
                  <a:lnTo>
                    <a:pt x="719" y="500"/>
                  </a:lnTo>
                  <a:lnTo>
                    <a:pt x="719" y="500"/>
                  </a:lnTo>
                  <a:lnTo>
                    <a:pt x="875" y="0"/>
                  </a:lnTo>
                  <a:lnTo>
                    <a:pt x="1031" y="62"/>
                  </a:lnTo>
                  <a:lnTo>
                    <a:pt x="812" y="718"/>
                  </a:lnTo>
                  <a:lnTo>
                    <a:pt x="625" y="718"/>
                  </a:lnTo>
                  <a:lnTo>
                    <a:pt x="500" y="187"/>
                  </a:lnTo>
                  <a:lnTo>
                    <a:pt x="500" y="187"/>
                  </a:lnTo>
                  <a:lnTo>
                    <a:pt x="375" y="718"/>
                  </a:lnTo>
                  <a:lnTo>
                    <a:pt x="187" y="718"/>
                  </a:ln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5" name="Freeform 15">
              <a:extLst>
                <a:ext uri="{FF2B5EF4-FFF2-40B4-BE49-F238E27FC236}">
                  <a16:creationId xmlns:a16="http://schemas.microsoft.com/office/drawing/2014/main" id="{106109B3-F68B-634F-87E1-E9AD7D7061D5}"/>
                </a:ext>
              </a:extLst>
            </p:cNvPr>
            <p:cNvSpPr>
              <a:spLocks noChangeArrowheads="1"/>
            </p:cNvSpPr>
            <p:nvPr/>
          </p:nvSpPr>
          <p:spPr bwMode="auto">
            <a:xfrm>
              <a:off x="4427538" y="3492500"/>
              <a:ext cx="203200" cy="349250"/>
            </a:xfrm>
            <a:custGeom>
              <a:avLst/>
              <a:gdLst>
                <a:gd name="T0" fmla="*/ 31 w 563"/>
                <a:gd name="T1" fmla="*/ 0 h 969"/>
                <a:gd name="T2" fmla="*/ 562 w 563"/>
                <a:gd name="T3" fmla="*/ 0 h 969"/>
                <a:gd name="T4" fmla="*/ 530 w 563"/>
                <a:gd name="T5" fmla="*/ 156 h 969"/>
                <a:gd name="T6" fmla="*/ 188 w 563"/>
                <a:gd name="T7" fmla="*/ 156 h 969"/>
                <a:gd name="T8" fmla="*/ 188 w 563"/>
                <a:gd name="T9" fmla="*/ 406 h 969"/>
                <a:gd name="T10" fmla="*/ 530 w 563"/>
                <a:gd name="T11" fmla="*/ 406 h 969"/>
                <a:gd name="T12" fmla="*/ 530 w 563"/>
                <a:gd name="T13" fmla="*/ 562 h 969"/>
                <a:gd name="T14" fmla="*/ 188 w 563"/>
                <a:gd name="T15" fmla="*/ 562 h 969"/>
                <a:gd name="T16" fmla="*/ 188 w 563"/>
                <a:gd name="T17" fmla="*/ 968 h 969"/>
                <a:gd name="T18" fmla="*/ 0 w 563"/>
                <a:gd name="T19" fmla="*/ 968 h 969"/>
                <a:gd name="T20" fmla="*/ 31 w 563"/>
                <a:gd name="T21" fmla="*/ 0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3" h="969">
                  <a:moveTo>
                    <a:pt x="31" y="0"/>
                  </a:moveTo>
                  <a:lnTo>
                    <a:pt x="562" y="0"/>
                  </a:lnTo>
                  <a:lnTo>
                    <a:pt x="530" y="156"/>
                  </a:lnTo>
                  <a:lnTo>
                    <a:pt x="188" y="156"/>
                  </a:lnTo>
                  <a:lnTo>
                    <a:pt x="188" y="406"/>
                  </a:lnTo>
                  <a:lnTo>
                    <a:pt x="530" y="406"/>
                  </a:lnTo>
                  <a:lnTo>
                    <a:pt x="530" y="562"/>
                  </a:lnTo>
                  <a:lnTo>
                    <a:pt x="188" y="562"/>
                  </a:lnTo>
                  <a:lnTo>
                    <a:pt x="188" y="968"/>
                  </a:lnTo>
                  <a:lnTo>
                    <a:pt x="0" y="968"/>
                  </a:lnTo>
                  <a:lnTo>
                    <a:pt x="31" y="0"/>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6" name="Freeform 16">
              <a:extLst>
                <a:ext uri="{FF2B5EF4-FFF2-40B4-BE49-F238E27FC236}">
                  <a16:creationId xmlns:a16="http://schemas.microsoft.com/office/drawing/2014/main" id="{EEB6EF44-6A44-3E4F-809B-4EC1AE0A1794}"/>
                </a:ext>
              </a:extLst>
            </p:cNvPr>
            <p:cNvSpPr>
              <a:spLocks noChangeArrowheads="1"/>
            </p:cNvSpPr>
            <p:nvPr/>
          </p:nvSpPr>
          <p:spPr bwMode="auto">
            <a:xfrm>
              <a:off x="4662488" y="3492500"/>
              <a:ext cx="68262" cy="349250"/>
            </a:xfrm>
            <a:custGeom>
              <a:avLst/>
              <a:gdLst>
                <a:gd name="T0" fmla="*/ 32 w 189"/>
                <a:gd name="T1" fmla="*/ 281 h 969"/>
                <a:gd name="T2" fmla="*/ 188 w 189"/>
                <a:gd name="T3" fmla="*/ 281 h 969"/>
                <a:gd name="T4" fmla="*/ 188 w 189"/>
                <a:gd name="T5" fmla="*/ 968 h 969"/>
                <a:gd name="T6" fmla="*/ 0 w 189"/>
                <a:gd name="T7" fmla="*/ 968 h 969"/>
                <a:gd name="T8" fmla="*/ 32 w 189"/>
                <a:gd name="T9" fmla="*/ 281 h 969"/>
                <a:gd name="T10" fmla="*/ 32 w 189"/>
                <a:gd name="T11" fmla="*/ 0 h 969"/>
                <a:gd name="T12" fmla="*/ 188 w 189"/>
                <a:gd name="T13" fmla="*/ 0 h 969"/>
                <a:gd name="T14" fmla="*/ 188 w 189"/>
                <a:gd name="T15" fmla="*/ 156 h 969"/>
                <a:gd name="T16" fmla="*/ 32 w 189"/>
                <a:gd name="T17" fmla="*/ 156 h 969"/>
                <a:gd name="T18" fmla="*/ 32 w 189"/>
                <a:gd name="T19" fmla="*/ 0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 h="969">
                  <a:moveTo>
                    <a:pt x="32" y="281"/>
                  </a:moveTo>
                  <a:lnTo>
                    <a:pt x="188" y="281"/>
                  </a:lnTo>
                  <a:lnTo>
                    <a:pt x="188" y="968"/>
                  </a:lnTo>
                  <a:lnTo>
                    <a:pt x="0" y="968"/>
                  </a:lnTo>
                  <a:lnTo>
                    <a:pt x="32" y="281"/>
                  </a:lnTo>
                  <a:close/>
                  <a:moveTo>
                    <a:pt x="32" y="0"/>
                  </a:moveTo>
                  <a:lnTo>
                    <a:pt x="188" y="0"/>
                  </a:lnTo>
                  <a:lnTo>
                    <a:pt x="188" y="156"/>
                  </a:lnTo>
                  <a:lnTo>
                    <a:pt x="32" y="156"/>
                  </a:lnTo>
                  <a:lnTo>
                    <a:pt x="32" y="0"/>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7" name="Freeform 17">
              <a:extLst>
                <a:ext uri="{FF2B5EF4-FFF2-40B4-BE49-F238E27FC236}">
                  <a16:creationId xmlns:a16="http://schemas.microsoft.com/office/drawing/2014/main" id="{8911D316-94AA-3E40-8967-33F030735AFE}"/>
                </a:ext>
              </a:extLst>
            </p:cNvPr>
            <p:cNvSpPr>
              <a:spLocks noChangeArrowheads="1"/>
            </p:cNvSpPr>
            <p:nvPr/>
          </p:nvSpPr>
          <p:spPr bwMode="auto">
            <a:xfrm>
              <a:off x="4786313" y="3581400"/>
              <a:ext cx="146050" cy="258763"/>
            </a:xfrm>
            <a:custGeom>
              <a:avLst/>
              <a:gdLst>
                <a:gd name="T0" fmla="*/ 0 w 407"/>
                <a:gd name="T1" fmla="*/ 31 h 719"/>
                <a:gd name="T2" fmla="*/ 0 w 407"/>
                <a:gd name="T3" fmla="*/ 31 h 719"/>
                <a:gd name="T4" fmla="*/ 188 w 407"/>
                <a:gd name="T5" fmla="*/ 31 h 719"/>
                <a:gd name="T6" fmla="*/ 188 w 407"/>
                <a:gd name="T7" fmla="*/ 156 h 719"/>
                <a:gd name="T8" fmla="*/ 188 w 407"/>
                <a:gd name="T9" fmla="*/ 156 h 719"/>
                <a:gd name="T10" fmla="*/ 344 w 407"/>
                <a:gd name="T11" fmla="*/ 0 h 719"/>
                <a:gd name="T12" fmla="*/ 406 w 407"/>
                <a:gd name="T13" fmla="*/ 0 h 719"/>
                <a:gd name="T14" fmla="*/ 375 w 407"/>
                <a:gd name="T15" fmla="*/ 156 h 719"/>
                <a:gd name="T16" fmla="*/ 313 w 407"/>
                <a:gd name="T17" fmla="*/ 156 h 719"/>
                <a:gd name="T18" fmla="*/ 188 w 407"/>
                <a:gd name="T19" fmla="*/ 281 h 719"/>
                <a:gd name="T20" fmla="*/ 188 w 407"/>
                <a:gd name="T21" fmla="*/ 718 h 719"/>
                <a:gd name="T22" fmla="*/ 0 w 407"/>
                <a:gd name="T23" fmla="*/ 718 h 719"/>
                <a:gd name="T24" fmla="*/ 0 w 407"/>
                <a:gd name="T25"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7" h="719">
                  <a:moveTo>
                    <a:pt x="0" y="31"/>
                  </a:moveTo>
                  <a:lnTo>
                    <a:pt x="0" y="31"/>
                  </a:lnTo>
                  <a:cubicBezTo>
                    <a:pt x="188" y="31"/>
                    <a:pt x="188" y="31"/>
                    <a:pt x="188" y="31"/>
                  </a:cubicBezTo>
                  <a:cubicBezTo>
                    <a:pt x="188" y="156"/>
                    <a:pt x="188" y="156"/>
                    <a:pt x="188" y="156"/>
                  </a:cubicBezTo>
                  <a:lnTo>
                    <a:pt x="188" y="156"/>
                  </a:lnTo>
                  <a:cubicBezTo>
                    <a:pt x="219" y="62"/>
                    <a:pt x="250" y="0"/>
                    <a:pt x="344" y="0"/>
                  </a:cubicBezTo>
                  <a:cubicBezTo>
                    <a:pt x="344" y="0"/>
                    <a:pt x="375" y="0"/>
                    <a:pt x="406" y="0"/>
                  </a:cubicBezTo>
                  <a:cubicBezTo>
                    <a:pt x="375" y="156"/>
                    <a:pt x="375" y="156"/>
                    <a:pt x="375" y="156"/>
                  </a:cubicBezTo>
                  <a:cubicBezTo>
                    <a:pt x="344" y="156"/>
                    <a:pt x="344" y="156"/>
                    <a:pt x="313" y="156"/>
                  </a:cubicBezTo>
                  <a:cubicBezTo>
                    <a:pt x="250" y="156"/>
                    <a:pt x="219" y="218"/>
                    <a:pt x="188" y="281"/>
                  </a:cubicBezTo>
                  <a:cubicBezTo>
                    <a:pt x="188" y="718"/>
                    <a:pt x="188" y="718"/>
                    <a:pt x="188"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8" name="Freeform 18">
              <a:extLst>
                <a:ext uri="{FF2B5EF4-FFF2-40B4-BE49-F238E27FC236}">
                  <a16:creationId xmlns:a16="http://schemas.microsoft.com/office/drawing/2014/main" id="{66C115C7-DD7E-754C-B0A6-5A1DBFE9C657}"/>
                </a:ext>
              </a:extLst>
            </p:cNvPr>
            <p:cNvSpPr>
              <a:spLocks noChangeArrowheads="1"/>
            </p:cNvSpPr>
            <p:nvPr/>
          </p:nvSpPr>
          <p:spPr bwMode="auto">
            <a:xfrm>
              <a:off x="4967288" y="3581400"/>
              <a:ext cx="349250" cy="258763"/>
            </a:xfrm>
            <a:custGeom>
              <a:avLst/>
              <a:gdLst>
                <a:gd name="T0" fmla="*/ 0 w 970"/>
                <a:gd name="T1" fmla="*/ 31 h 719"/>
                <a:gd name="T2" fmla="*/ 0 w 970"/>
                <a:gd name="T3" fmla="*/ 31 h 719"/>
                <a:gd name="T4" fmla="*/ 156 w 970"/>
                <a:gd name="T5" fmla="*/ 31 h 719"/>
                <a:gd name="T6" fmla="*/ 156 w 970"/>
                <a:gd name="T7" fmla="*/ 93 h 719"/>
                <a:gd name="T8" fmla="*/ 156 w 970"/>
                <a:gd name="T9" fmla="*/ 125 h 719"/>
                <a:gd name="T10" fmla="*/ 375 w 970"/>
                <a:gd name="T11" fmla="*/ 0 h 719"/>
                <a:gd name="T12" fmla="*/ 531 w 970"/>
                <a:gd name="T13" fmla="*/ 125 h 719"/>
                <a:gd name="T14" fmla="*/ 781 w 970"/>
                <a:gd name="T15" fmla="*/ 0 h 719"/>
                <a:gd name="T16" fmla="*/ 969 w 970"/>
                <a:gd name="T17" fmla="*/ 187 h 719"/>
                <a:gd name="T18" fmla="*/ 969 w 970"/>
                <a:gd name="T19" fmla="*/ 718 h 719"/>
                <a:gd name="T20" fmla="*/ 781 w 970"/>
                <a:gd name="T21" fmla="*/ 718 h 719"/>
                <a:gd name="T22" fmla="*/ 781 w 970"/>
                <a:gd name="T23" fmla="*/ 437 h 719"/>
                <a:gd name="T24" fmla="*/ 781 w 970"/>
                <a:gd name="T25" fmla="*/ 250 h 719"/>
                <a:gd name="T26" fmla="*/ 719 w 970"/>
                <a:gd name="T27" fmla="*/ 156 h 719"/>
                <a:gd name="T28" fmla="*/ 563 w 970"/>
                <a:gd name="T29" fmla="*/ 250 h 719"/>
                <a:gd name="T30" fmla="*/ 563 w 970"/>
                <a:gd name="T31" fmla="*/ 718 h 719"/>
                <a:gd name="T32" fmla="*/ 406 w 970"/>
                <a:gd name="T33" fmla="*/ 718 h 719"/>
                <a:gd name="T34" fmla="*/ 406 w 970"/>
                <a:gd name="T35" fmla="*/ 437 h 719"/>
                <a:gd name="T36" fmla="*/ 406 w 970"/>
                <a:gd name="T37" fmla="*/ 250 h 719"/>
                <a:gd name="T38" fmla="*/ 313 w 970"/>
                <a:gd name="T39" fmla="*/ 156 h 719"/>
                <a:gd name="T40" fmla="*/ 156 w 970"/>
                <a:gd name="T41" fmla="*/ 250 h 719"/>
                <a:gd name="T42" fmla="*/ 156 w 970"/>
                <a:gd name="T43" fmla="*/ 718 h 719"/>
                <a:gd name="T44" fmla="*/ 0 w 970"/>
                <a:gd name="T45" fmla="*/ 718 h 719"/>
                <a:gd name="T46" fmla="*/ 0 w 970"/>
                <a:gd name="T47"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0" h="719">
                  <a:moveTo>
                    <a:pt x="0" y="31"/>
                  </a:moveTo>
                  <a:lnTo>
                    <a:pt x="0" y="31"/>
                  </a:lnTo>
                  <a:cubicBezTo>
                    <a:pt x="156" y="31"/>
                    <a:pt x="156" y="31"/>
                    <a:pt x="156" y="31"/>
                  </a:cubicBezTo>
                  <a:cubicBezTo>
                    <a:pt x="156" y="93"/>
                    <a:pt x="156" y="93"/>
                    <a:pt x="156" y="93"/>
                  </a:cubicBezTo>
                  <a:cubicBezTo>
                    <a:pt x="156" y="125"/>
                    <a:pt x="156" y="125"/>
                    <a:pt x="156" y="125"/>
                  </a:cubicBezTo>
                  <a:cubicBezTo>
                    <a:pt x="219" y="31"/>
                    <a:pt x="281" y="0"/>
                    <a:pt x="375" y="0"/>
                  </a:cubicBezTo>
                  <a:cubicBezTo>
                    <a:pt x="469" y="0"/>
                    <a:pt x="531" y="31"/>
                    <a:pt x="531" y="125"/>
                  </a:cubicBezTo>
                  <a:cubicBezTo>
                    <a:pt x="594" y="31"/>
                    <a:pt x="687" y="0"/>
                    <a:pt x="781" y="0"/>
                  </a:cubicBezTo>
                  <a:cubicBezTo>
                    <a:pt x="938" y="0"/>
                    <a:pt x="969" y="93"/>
                    <a:pt x="969" y="187"/>
                  </a:cubicBezTo>
                  <a:cubicBezTo>
                    <a:pt x="969" y="375"/>
                    <a:pt x="969" y="531"/>
                    <a:pt x="969" y="718"/>
                  </a:cubicBezTo>
                  <a:cubicBezTo>
                    <a:pt x="781" y="718"/>
                    <a:pt x="781" y="718"/>
                    <a:pt x="781" y="718"/>
                  </a:cubicBezTo>
                  <a:cubicBezTo>
                    <a:pt x="781" y="437"/>
                    <a:pt x="781" y="437"/>
                    <a:pt x="781" y="437"/>
                  </a:cubicBezTo>
                  <a:cubicBezTo>
                    <a:pt x="781" y="375"/>
                    <a:pt x="781" y="281"/>
                    <a:pt x="781" y="250"/>
                  </a:cubicBezTo>
                  <a:cubicBezTo>
                    <a:pt x="781" y="187"/>
                    <a:pt x="750" y="156"/>
                    <a:pt x="719" y="156"/>
                  </a:cubicBezTo>
                  <a:cubicBezTo>
                    <a:pt x="656" y="156"/>
                    <a:pt x="594" y="218"/>
                    <a:pt x="563" y="250"/>
                  </a:cubicBezTo>
                  <a:cubicBezTo>
                    <a:pt x="563" y="718"/>
                    <a:pt x="563" y="718"/>
                    <a:pt x="563" y="718"/>
                  </a:cubicBezTo>
                  <a:cubicBezTo>
                    <a:pt x="406" y="718"/>
                    <a:pt x="406" y="718"/>
                    <a:pt x="406" y="718"/>
                  </a:cubicBezTo>
                  <a:cubicBezTo>
                    <a:pt x="406" y="437"/>
                    <a:pt x="406" y="437"/>
                    <a:pt x="406" y="437"/>
                  </a:cubicBezTo>
                  <a:cubicBezTo>
                    <a:pt x="406" y="375"/>
                    <a:pt x="406" y="281"/>
                    <a:pt x="406" y="250"/>
                  </a:cubicBezTo>
                  <a:cubicBezTo>
                    <a:pt x="406" y="187"/>
                    <a:pt x="375" y="156"/>
                    <a:pt x="313" y="156"/>
                  </a:cubicBezTo>
                  <a:cubicBezTo>
                    <a:pt x="250" y="156"/>
                    <a:pt x="188" y="218"/>
                    <a:pt x="156" y="250"/>
                  </a:cubicBezTo>
                  <a:cubicBezTo>
                    <a:pt x="156" y="718"/>
                    <a:pt x="156" y="718"/>
                    <a:pt x="156"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9" name="Freeform 19">
              <a:extLst>
                <a:ext uri="{FF2B5EF4-FFF2-40B4-BE49-F238E27FC236}">
                  <a16:creationId xmlns:a16="http://schemas.microsoft.com/office/drawing/2014/main" id="{52E0CEAC-7F7E-A848-A3A9-BEDFCB2C2B26}"/>
                </a:ext>
              </a:extLst>
            </p:cNvPr>
            <p:cNvSpPr>
              <a:spLocks noChangeArrowheads="1"/>
            </p:cNvSpPr>
            <p:nvPr/>
          </p:nvSpPr>
          <p:spPr bwMode="auto">
            <a:xfrm>
              <a:off x="7869238" y="1984375"/>
              <a:ext cx="157162" cy="146050"/>
            </a:xfrm>
            <a:custGeom>
              <a:avLst/>
              <a:gdLst>
                <a:gd name="T0" fmla="*/ 0 w 438"/>
                <a:gd name="T1" fmla="*/ 219 h 407"/>
                <a:gd name="T2" fmla="*/ 0 w 438"/>
                <a:gd name="T3" fmla="*/ 219 h 407"/>
                <a:gd name="T4" fmla="*/ 218 w 438"/>
                <a:gd name="T5" fmla="*/ 406 h 407"/>
                <a:gd name="T6" fmla="*/ 437 w 438"/>
                <a:gd name="T7" fmla="*/ 219 h 407"/>
                <a:gd name="T8" fmla="*/ 218 w 438"/>
                <a:gd name="T9" fmla="*/ 0 h 407"/>
                <a:gd name="T10" fmla="*/ 0 w 438"/>
                <a:gd name="T11" fmla="*/ 219 h 407"/>
              </a:gdLst>
              <a:ahLst/>
              <a:cxnLst>
                <a:cxn ang="0">
                  <a:pos x="T0" y="T1"/>
                </a:cxn>
                <a:cxn ang="0">
                  <a:pos x="T2" y="T3"/>
                </a:cxn>
                <a:cxn ang="0">
                  <a:pos x="T4" y="T5"/>
                </a:cxn>
                <a:cxn ang="0">
                  <a:pos x="T6" y="T7"/>
                </a:cxn>
                <a:cxn ang="0">
                  <a:pos x="T8" y="T9"/>
                </a:cxn>
                <a:cxn ang="0">
                  <a:pos x="T10" y="T11"/>
                </a:cxn>
              </a:cxnLst>
              <a:rect l="0" t="0" r="r" b="b"/>
              <a:pathLst>
                <a:path w="438" h="407">
                  <a:moveTo>
                    <a:pt x="0" y="219"/>
                  </a:moveTo>
                  <a:lnTo>
                    <a:pt x="0" y="219"/>
                  </a:lnTo>
                  <a:cubicBezTo>
                    <a:pt x="0" y="313"/>
                    <a:pt x="93" y="406"/>
                    <a:pt x="218" y="406"/>
                  </a:cubicBezTo>
                  <a:cubicBezTo>
                    <a:pt x="343" y="406"/>
                    <a:pt x="437" y="313"/>
                    <a:pt x="437" y="219"/>
                  </a:cubicBezTo>
                  <a:cubicBezTo>
                    <a:pt x="437" y="94"/>
                    <a:pt x="343" y="0"/>
                    <a:pt x="218" y="0"/>
                  </a:cubicBezTo>
                  <a:cubicBezTo>
                    <a:pt x="93" y="0"/>
                    <a:pt x="0" y="94"/>
                    <a:pt x="0" y="219"/>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dirty="0"/>
            </a:p>
          </p:txBody>
        </p:sp>
        <p:sp>
          <p:nvSpPr>
            <p:cNvPr id="30" name="Freeform 20">
              <a:extLst>
                <a:ext uri="{FF2B5EF4-FFF2-40B4-BE49-F238E27FC236}">
                  <a16:creationId xmlns:a16="http://schemas.microsoft.com/office/drawing/2014/main" id="{523273A8-24C9-B744-BB90-35AED5CD6740}"/>
                </a:ext>
              </a:extLst>
            </p:cNvPr>
            <p:cNvSpPr>
              <a:spLocks noChangeArrowheads="1"/>
            </p:cNvSpPr>
            <p:nvPr/>
          </p:nvSpPr>
          <p:spPr bwMode="auto">
            <a:xfrm>
              <a:off x="7396163" y="1984375"/>
              <a:ext cx="158750" cy="146050"/>
            </a:xfrm>
            <a:custGeom>
              <a:avLst/>
              <a:gdLst>
                <a:gd name="T0" fmla="*/ 0 w 439"/>
                <a:gd name="T1" fmla="*/ 219 h 407"/>
                <a:gd name="T2" fmla="*/ 0 w 439"/>
                <a:gd name="T3" fmla="*/ 219 h 407"/>
                <a:gd name="T4" fmla="*/ 219 w 439"/>
                <a:gd name="T5" fmla="*/ 406 h 407"/>
                <a:gd name="T6" fmla="*/ 438 w 439"/>
                <a:gd name="T7" fmla="*/ 219 h 407"/>
                <a:gd name="T8" fmla="*/ 219 w 439"/>
                <a:gd name="T9" fmla="*/ 0 h 407"/>
                <a:gd name="T10" fmla="*/ 0 w 439"/>
                <a:gd name="T11" fmla="*/ 219 h 407"/>
              </a:gdLst>
              <a:ahLst/>
              <a:cxnLst>
                <a:cxn ang="0">
                  <a:pos x="T0" y="T1"/>
                </a:cxn>
                <a:cxn ang="0">
                  <a:pos x="T2" y="T3"/>
                </a:cxn>
                <a:cxn ang="0">
                  <a:pos x="T4" y="T5"/>
                </a:cxn>
                <a:cxn ang="0">
                  <a:pos x="T6" y="T7"/>
                </a:cxn>
                <a:cxn ang="0">
                  <a:pos x="T8" y="T9"/>
                </a:cxn>
                <a:cxn ang="0">
                  <a:pos x="T10" y="T11"/>
                </a:cxn>
              </a:cxnLst>
              <a:rect l="0" t="0" r="r" b="b"/>
              <a:pathLst>
                <a:path w="439" h="407">
                  <a:moveTo>
                    <a:pt x="0" y="219"/>
                  </a:moveTo>
                  <a:lnTo>
                    <a:pt x="0" y="219"/>
                  </a:lnTo>
                  <a:cubicBezTo>
                    <a:pt x="0" y="313"/>
                    <a:pt x="94" y="406"/>
                    <a:pt x="219" y="406"/>
                  </a:cubicBezTo>
                  <a:cubicBezTo>
                    <a:pt x="344" y="406"/>
                    <a:pt x="438" y="313"/>
                    <a:pt x="438" y="219"/>
                  </a:cubicBezTo>
                  <a:cubicBezTo>
                    <a:pt x="438" y="94"/>
                    <a:pt x="344" y="0"/>
                    <a:pt x="219" y="0"/>
                  </a:cubicBezTo>
                  <a:cubicBezTo>
                    <a:pt x="94" y="0"/>
                    <a:pt x="0" y="94"/>
                    <a:pt x="0" y="219"/>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1" name="Freeform 21">
              <a:extLst>
                <a:ext uri="{FF2B5EF4-FFF2-40B4-BE49-F238E27FC236}">
                  <a16:creationId xmlns:a16="http://schemas.microsoft.com/office/drawing/2014/main" id="{8A8357B7-38DA-F04B-BD24-725B15257FEB}"/>
                </a:ext>
              </a:extLst>
            </p:cNvPr>
            <p:cNvSpPr>
              <a:spLocks noChangeArrowheads="1"/>
            </p:cNvSpPr>
            <p:nvPr/>
          </p:nvSpPr>
          <p:spPr bwMode="auto">
            <a:xfrm>
              <a:off x="7172325" y="2794000"/>
              <a:ext cx="393700" cy="393700"/>
            </a:xfrm>
            <a:custGeom>
              <a:avLst/>
              <a:gdLst>
                <a:gd name="T0" fmla="*/ 0 w 1095"/>
                <a:gd name="T1" fmla="*/ 1093 h 1094"/>
                <a:gd name="T2" fmla="*/ 0 w 1095"/>
                <a:gd name="T3" fmla="*/ 0 h 1094"/>
                <a:gd name="T4" fmla="*/ 1094 w 1095"/>
                <a:gd name="T5" fmla="*/ 1093 h 1094"/>
                <a:gd name="T6" fmla="*/ 0 w 1095"/>
                <a:gd name="T7" fmla="*/ 1093 h 1094"/>
              </a:gdLst>
              <a:ahLst/>
              <a:cxnLst>
                <a:cxn ang="0">
                  <a:pos x="T0" y="T1"/>
                </a:cxn>
                <a:cxn ang="0">
                  <a:pos x="T2" y="T3"/>
                </a:cxn>
                <a:cxn ang="0">
                  <a:pos x="T4" y="T5"/>
                </a:cxn>
                <a:cxn ang="0">
                  <a:pos x="T6" y="T7"/>
                </a:cxn>
              </a:cxnLst>
              <a:rect l="0" t="0" r="r" b="b"/>
              <a:pathLst>
                <a:path w="1095" h="1094">
                  <a:moveTo>
                    <a:pt x="0" y="1093"/>
                  </a:moveTo>
                  <a:lnTo>
                    <a:pt x="0" y="0"/>
                  </a:lnTo>
                  <a:lnTo>
                    <a:pt x="1094" y="1093"/>
                  </a:lnTo>
                  <a:lnTo>
                    <a:pt x="0" y="1093"/>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2" name="Freeform 22">
              <a:extLst>
                <a:ext uri="{FF2B5EF4-FFF2-40B4-BE49-F238E27FC236}">
                  <a16:creationId xmlns:a16="http://schemas.microsoft.com/office/drawing/2014/main" id="{125C82DE-C3DB-114A-A32C-CB0CF7201ABE}"/>
                </a:ext>
              </a:extLst>
            </p:cNvPr>
            <p:cNvSpPr>
              <a:spLocks noChangeArrowheads="1"/>
            </p:cNvSpPr>
            <p:nvPr/>
          </p:nvSpPr>
          <p:spPr bwMode="auto">
            <a:xfrm>
              <a:off x="6137275" y="2198688"/>
              <a:ext cx="798513" cy="393700"/>
            </a:xfrm>
            <a:custGeom>
              <a:avLst/>
              <a:gdLst>
                <a:gd name="T0" fmla="*/ 1094 w 2220"/>
                <a:gd name="T1" fmla="*/ 0 h 1095"/>
                <a:gd name="T2" fmla="*/ 1094 w 2220"/>
                <a:gd name="T3" fmla="*/ 0 h 1095"/>
                <a:gd name="T4" fmla="*/ 1094 w 2220"/>
                <a:gd name="T5" fmla="*/ 0 h 1095"/>
                <a:gd name="T6" fmla="*/ 2219 w 2220"/>
                <a:gd name="T7" fmla="*/ 0 h 1095"/>
                <a:gd name="T8" fmla="*/ 1094 w 2220"/>
                <a:gd name="T9" fmla="*/ 1094 h 1095"/>
                <a:gd name="T10" fmla="*/ 0 w 2220"/>
                <a:gd name="T11" fmla="*/ 0 h 1095"/>
                <a:gd name="T12" fmla="*/ 1094 w 2220"/>
                <a:gd name="T13" fmla="*/ 0 h 1095"/>
              </a:gdLst>
              <a:ahLst/>
              <a:cxnLst>
                <a:cxn ang="0">
                  <a:pos x="T0" y="T1"/>
                </a:cxn>
                <a:cxn ang="0">
                  <a:pos x="T2" y="T3"/>
                </a:cxn>
                <a:cxn ang="0">
                  <a:pos x="T4" y="T5"/>
                </a:cxn>
                <a:cxn ang="0">
                  <a:pos x="T6" y="T7"/>
                </a:cxn>
                <a:cxn ang="0">
                  <a:pos x="T8" y="T9"/>
                </a:cxn>
                <a:cxn ang="0">
                  <a:pos x="T10" y="T11"/>
                </a:cxn>
                <a:cxn ang="0">
                  <a:pos x="T12" y="T13"/>
                </a:cxn>
              </a:cxnLst>
              <a:rect l="0" t="0" r="r" b="b"/>
              <a:pathLst>
                <a:path w="2220" h="1095">
                  <a:moveTo>
                    <a:pt x="1094" y="0"/>
                  </a:moveTo>
                  <a:lnTo>
                    <a:pt x="1094" y="0"/>
                  </a:lnTo>
                  <a:lnTo>
                    <a:pt x="1094" y="0"/>
                  </a:lnTo>
                  <a:cubicBezTo>
                    <a:pt x="2219" y="0"/>
                    <a:pt x="2219" y="0"/>
                    <a:pt x="2219" y="0"/>
                  </a:cubicBezTo>
                  <a:cubicBezTo>
                    <a:pt x="1094" y="1094"/>
                    <a:pt x="1094" y="1094"/>
                    <a:pt x="1094" y="1094"/>
                  </a:cubicBezTo>
                  <a:cubicBezTo>
                    <a:pt x="0" y="0"/>
                    <a:pt x="0" y="0"/>
                    <a:pt x="0" y="0"/>
                  </a:cubicBezTo>
                  <a:lnTo>
                    <a:pt x="1094"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3" name="Freeform 23">
              <a:extLst>
                <a:ext uri="{FF2B5EF4-FFF2-40B4-BE49-F238E27FC236}">
                  <a16:creationId xmlns:a16="http://schemas.microsoft.com/office/drawing/2014/main" id="{0AD8D876-D0EC-A545-B76E-F9E66C4DFD76}"/>
                </a:ext>
              </a:extLst>
            </p:cNvPr>
            <p:cNvSpPr>
              <a:spLocks noChangeArrowheads="1"/>
            </p:cNvSpPr>
            <p:nvPr/>
          </p:nvSpPr>
          <p:spPr bwMode="auto">
            <a:xfrm>
              <a:off x="5507038" y="2074863"/>
              <a:ext cx="393700" cy="787400"/>
            </a:xfrm>
            <a:custGeom>
              <a:avLst/>
              <a:gdLst>
                <a:gd name="T0" fmla="*/ 1094 w 1095"/>
                <a:gd name="T1" fmla="*/ 0 h 2189"/>
                <a:gd name="T2" fmla="*/ 1094 w 1095"/>
                <a:gd name="T3" fmla="*/ 1094 h 2189"/>
                <a:gd name="T4" fmla="*/ 0 w 1095"/>
                <a:gd name="T5" fmla="*/ 2188 h 2189"/>
                <a:gd name="T6" fmla="*/ 0 w 1095"/>
                <a:gd name="T7" fmla="*/ 2188 h 2189"/>
                <a:gd name="T8" fmla="*/ 0 w 1095"/>
                <a:gd name="T9" fmla="*/ 1094 h 2189"/>
                <a:gd name="T10" fmla="*/ 1094 w 1095"/>
                <a:gd name="T11" fmla="*/ 0 h 2189"/>
              </a:gdLst>
              <a:ahLst/>
              <a:cxnLst>
                <a:cxn ang="0">
                  <a:pos x="T0" y="T1"/>
                </a:cxn>
                <a:cxn ang="0">
                  <a:pos x="T2" y="T3"/>
                </a:cxn>
                <a:cxn ang="0">
                  <a:pos x="T4" y="T5"/>
                </a:cxn>
                <a:cxn ang="0">
                  <a:pos x="T6" y="T7"/>
                </a:cxn>
                <a:cxn ang="0">
                  <a:pos x="T8" y="T9"/>
                </a:cxn>
                <a:cxn ang="0">
                  <a:pos x="T10" y="T11"/>
                </a:cxn>
              </a:cxnLst>
              <a:rect l="0" t="0" r="r" b="b"/>
              <a:pathLst>
                <a:path w="1095" h="2189">
                  <a:moveTo>
                    <a:pt x="1094" y="0"/>
                  </a:moveTo>
                  <a:lnTo>
                    <a:pt x="1094" y="1094"/>
                  </a:lnTo>
                  <a:lnTo>
                    <a:pt x="0" y="2188"/>
                  </a:lnTo>
                  <a:lnTo>
                    <a:pt x="0" y="2188"/>
                  </a:lnTo>
                  <a:lnTo>
                    <a:pt x="0" y="1094"/>
                  </a:lnTo>
                  <a:lnTo>
                    <a:pt x="1094"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4" name="Freeform 24">
              <a:extLst>
                <a:ext uri="{FF2B5EF4-FFF2-40B4-BE49-F238E27FC236}">
                  <a16:creationId xmlns:a16="http://schemas.microsoft.com/office/drawing/2014/main" id="{1372ACF1-7F77-1B47-B2A5-922935987E36}"/>
                </a:ext>
              </a:extLst>
            </p:cNvPr>
            <p:cNvSpPr>
              <a:spLocks noChangeArrowheads="1"/>
            </p:cNvSpPr>
            <p:nvPr/>
          </p:nvSpPr>
          <p:spPr bwMode="auto">
            <a:xfrm>
              <a:off x="6564313" y="2074863"/>
              <a:ext cx="552450" cy="1114425"/>
            </a:xfrm>
            <a:custGeom>
              <a:avLst/>
              <a:gdLst>
                <a:gd name="T0" fmla="*/ 1532 w 1533"/>
                <a:gd name="T1" fmla="*/ 0 h 3094"/>
                <a:gd name="T2" fmla="*/ 1532 w 1533"/>
                <a:gd name="T3" fmla="*/ 3093 h 3094"/>
                <a:gd name="T4" fmla="*/ 0 w 1533"/>
                <a:gd name="T5" fmla="*/ 1563 h 3094"/>
                <a:gd name="T6" fmla="*/ 1532 w 1533"/>
                <a:gd name="T7" fmla="*/ 0 h 3094"/>
              </a:gdLst>
              <a:ahLst/>
              <a:cxnLst>
                <a:cxn ang="0">
                  <a:pos x="T0" y="T1"/>
                </a:cxn>
                <a:cxn ang="0">
                  <a:pos x="T2" y="T3"/>
                </a:cxn>
                <a:cxn ang="0">
                  <a:pos x="T4" y="T5"/>
                </a:cxn>
                <a:cxn ang="0">
                  <a:pos x="T6" y="T7"/>
                </a:cxn>
              </a:cxnLst>
              <a:rect l="0" t="0" r="r" b="b"/>
              <a:pathLst>
                <a:path w="1533" h="3094">
                  <a:moveTo>
                    <a:pt x="1532" y="0"/>
                  </a:moveTo>
                  <a:lnTo>
                    <a:pt x="1532" y="3093"/>
                  </a:lnTo>
                  <a:lnTo>
                    <a:pt x="0" y="1563"/>
                  </a:lnTo>
                  <a:lnTo>
                    <a:pt x="1532"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5" name="Freeform 25">
              <a:extLst>
                <a:ext uri="{FF2B5EF4-FFF2-40B4-BE49-F238E27FC236}">
                  <a16:creationId xmlns:a16="http://schemas.microsoft.com/office/drawing/2014/main" id="{ABD6F8A8-942D-564E-AC88-44962ED564C9}"/>
                </a:ext>
              </a:extLst>
            </p:cNvPr>
            <p:cNvSpPr>
              <a:spLocks noChangeArrowheads="1"/>
            </p:cNvSpPr>
            <p:nvPr/>
          </p:nvSpPr>
          <p:spPr bwMode="auto">
            <a:xfrm>
              <a:off x="7431088" y="1995488"/>
              <a:ext cx="561975" cy="563562"/>
            </a:xfrm>
            <a:custGeom>
              <a:avLst/>
              <a:gdLst>
                <a:gd name="T0" fmla="*/ 781 w 1563"/>
                <a:gd name="T1" fmla="*/ 0 h 1564"/>
                <a:gd name="T2" fmla="*/ 1562 w 1563"/>
                <a:gd name="T3" fmla="*/ 782 h 1564"/>
                <a:gd name="T4" fmla="*/ 781 w 1563"/>
                <a:gd name="T5" fmla="*/ 1563 h 1564"/>
                <a:gd name="T6" fmla="*/ 0 w 1563"/>
                <a:gd name="T7" fmla="*/ 782 h 1564"/>
                <a:gd name="T8" fmla="*/ 781 w 1563"/>
                <a:gd name="T9" fmla="*/ 0 h 1564"/>
              </a:gdLst>
              <a:ahLst/>
              <a:cxnLst>
                <a:cxn ang="0">
                  <a:pos x="T0" y="T1"/>
                </a:cxn>
                <a:cxn ang="0">
                  <a:pos x="T2" y="T3"/>
                </a:cxn>
                <a:cxn ang="0">
                  <a:pos x="T4" y="T5"/>
                </a:cxn>
                <a:cxn ang="0">
                  <a:pos x="T6" y="T7"/>
                </a:cxn>
                <a:cxn ang="0">
                  <a:pos x="T8" y="T9"/>
                </a:cxn>
              </a:cxnLst>
              <a:rect l="0" t="0" r="r" b="b"/>
              <a:pathLst>
                <a:path w="1563" h="1564">
                  <a:moveTo>
                    <a:pt x="781" y="0"/>
                  </a:moveTo>
                  <a:lnTo>
                    <a:pt x="1562" y="782"/>
                  </a:lnTo>
                  <a:lnTo>
                    <a:pt x="781" y="1563"/>
                  </a:lnTo>
                  <a:lnTo>
                    <a:pt x="0" y="782"/>
                  </a:lnTo>
                  <a:lnTo>
                    <a:pt x="781"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6" name="Freeform 26">
              <a:extLst>
                <a:ext uri="{FF2B5EF4-FFF2-40B4-BE49-F238E27FC236}">
                  <a16:creationId xmlns:a16="http://schemas.microsoft.com/office/drawing/2014/main" id="{E78EED73-A8EE-3D4E-818B-AEE084263E86}"/>
                </a:ext>
              </a:extLst>
            </p:cNvPr>
            <p:cNvSpPr>
              <a:spLocks noChangeArrowheads="1"/>
            </p:cNvSpPr>
            <p:nvPr/>
          </p:nvSpPr>
          <p:spPr bwMode="auto">
            <a:xfrm>
              <a:off x="7161213" y="2074863"/>
              <a:ext cx="280987" cy="563562"/>
            </a:xfrm>
            <a:custGeom>
              <a:avLst/>
              <a:gdLst>
                <a:gd name="T0" fmla="*/ 781 w 782"/>
                <a:gd name="T1" fmla="*/ 781 h 1564"/>
                <a:gd name="T2" fmla="*/ 0 w 782"/>
                <a:gd name="T3" fmla="*/ 1563 h 1564"/>
                <a:gd name="T4" fmla="*/ 0 w 782"/>
                <a:gd name="T5" fmla="*/ 0 h 1564"/>
                <a:gd name="T6" fmla="*/ 781 w 782"/>
                <a:gd name="T7" fmla="*/ 781 h 1564"/>
              </a:gdLst>
              <a:ahLst/>
              <a:cxnLst>
                <a:cxn ang="0">
                  <a:pos x="T0" y="T1"/>
                </a:cxn>
                <a:cxn ang="0">
                  <a:pos x="T2" y="T3"/>
                </a:cxn>
                <a:cxn ang="0">
                  <a:pos x="T4" y="T5"/>
                </a:cxn>
                <a:cxn ang="0">
                  <a:pos x="T6" y="T7"/>
                </a:cxn>
              </a:cxnLst>
              <a:rect l="0" t="0" r="r" b="b"/>
              <a:pathLst>
                <a:path w="782" h="1564">
                  <a:moveTo>
                    <a:pt x="781" y="781"/>
                  </a:moveTo>
                  <a:lnTo>
                    <a:pt x="0" y="1563"/>
                  </a:lnTo>
                  <a:lnTo>
                    <a:pt x="0" y="0"/>
                  </a:lnTo>
                  <a:lnTo>
                    <a:pt x="781" y="781"/>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7" name="Freeform 27">
              <a:extLst>
                <a:ext uri="{FF2B5EF4-FFF2-40B4-BE49-F238E27FC236}">
                  <a16:creationId xmlns:a16="http://schemas.microsoft.com/office/drawing/2014/main" id="{40452BFE-A757-8B49-B5AB-66F38076A6D4}"/>
                </a:ext>
              </a:extLst>
            </p:cNvPr>
            <p:cNvSpPr>
              <a:spLocks noChangeArrowheads="1"/>
            </p:cNvSpPr>
            <p:nvPr/>
          </p:nvSpPr>
          <p:spPr bwMode="auto">
            <a:xfrm>
              <a:off x="5945188" y="2074863"/>
              <a:ext cx="561975" cy="1114425"/>
            </a:xfrm>
            <a:custGeom>
              <a:avLst/>
              <a:gdLst>
                <a:gd name="T0" fmla="*/ 0 w 1563"/>
                <a:gd name="T1" fmla="*/ 0 h 3094"/>
                <a:gd name="T2" fmla="*/ 1562 w 1563"/>
                <a:gd name="T3" fmla="*/ 1563 h 3094"/>
                <a:gd name="T4" fmla="*/ 0 w 1563"/>
                <a:gd name="T5" fmla="*/ 3093 h 3094"/>
                <a:gd name="T6" fmla="*/ 0 w 1563"/>
                <a:gd name="T7" fmla="*/ 0 h 3094"/>
              </a:gdLst>
              <a:ahLst/>
              <a:cxnLst>
                <a:cxn ang="0">
                  <a:pos x="T0" y="T1"/>
                </a:cxn>
                <a:cxn ang="0">
                  <a:pos x="T2" y="T3"/>
                </a:cxn>
                <a:cxn ang="0">
                  <a:pos x="T4" y="T5"/>
                </a:cxn>
                <a:cxn ang="0">
                  <a:pos x="T6" y="T7"/>
                </a:cxn>
              </a:cxnLst>
              <a:rect l="0" t="0" r="r" b="b"/>
              <a:pathLst>
                <a:path w="1563" h="3094">
                  <a:moveTo>
                    <a:pt x="0" y="0"/>
                  </a:moveTo>
                  <a:lnTo>
                    <a:pt x="1562" y="1563"/>
                  </a:lnTo>
                  <a:lnTo>
                    <a:pt x="0" y="3093"/>
                  </a:lnTo>
                  <a:lnTo>
                    <a:pt x="0"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8" name="Freeform 28">
              <a:extLst>
                <a:ext uri="{FF2B5EF4-FFF2-40B4-BE49-F238E27FC236}">
                  <a16:creationId xmlns:a16="http://schemas.microsoft.com/office/drawing/2014/main" id="{BBC7E57D-AAAF-D349-A1A9-BB22C69C0126}"/>
                </a:ext>
              </a:extLst>
            </p:cNvPr>
            <p:cNvSpPr>
              <a:spLocks noChangeArrowheads="1"/>
            </p:cNvSpPr>
            <p:nvPr/>
          </p:nvSpPr>
          <p:spPr bwMode="auto">
            <a:xfrm>
              <a:off x="1052513" y="1973263"/>
              <a:ext cx="4264025" cy="1236662"/>
            </a:xfrm>
            <a:custGeom>
              <a:avLst/>
              <a:gdLst>
                <a:gd name="T0" fmla="*/ 906 w 11844"/>
                <a:gd name="T1" fmla="*/ 281 h 3437"/>
                <a:gd name="T2" fmla="*/ 0 w 11844"/>
                <a:gd name="T3" fmla="*/ 3374 h 3437"/>
                <a:gd name="T4" fmla="*/ 594 w 11844"/>
                <a:gd name="T5" fmla="*/ 2156 h 3437"/>
                <a:gd name="T6" fmla="*/ 2031 w 11844"/>
                <a:gd name="T7" fmla="*/ 1219 h 3437"/>
                <a:gd name="T8" fmla="*/ 875 w 11844"/>
                <a:gd name="T9" fmla="*/ 1687 h 3437"/>
                <a:gd name="T10" fmla="*/ 594 w 11844"/>
                <a:gd name="T11" fmla="*/ 1687 h 3437"/>
                <a:gd name="T12" fmla="*/ 906 w 11844"/>
                <a:gd name="T13" fmla="*/ 750 h 3437"/>
                <a:gd name="T14" fmla="*/ 875 w 11844"/>
                <a:gd name="T15" fmla="*/ 1687 h 3437"/>
                <a:gd name="T16" fmla="*/ 4656 w 11844"/>
                <a:gd name="T17" fmla="*/ 1062 h 3437"/>
                <a:gd name="T18" fmla="*/ 4656 w 11844"/>
                <a:gd name="T19" fmla="*/ 3436 h 3437"/>
                <a:gd name="T20" fmla="*/ 4656 w 11844"/>
                <a:gd name="T21" fmla="*/ 1062 h 3437"/>
                <a:gd name="T22" fmla="*/ 4656 w 11844"/>
                <a:gd name="T23" fmla="*/ 2999 h 3437"/>
                <a:gd name="T24" fmla="*/ 4656 w 11844"/>
                <a:gd name="T25" fmla="*/ 1500 h 3437"/>
                <a:gd name="T26" fmla="*/ 4656 w 11844"/>
                <a:gd name="T27" fmla="*/ 2999 h 3437"/>
                <a:gd name="T28" fmla="*/ 11218 w 11844"/>
                <a:gd name="T29" fmla="*/ 1062 h 3437"/>
                <a:gd name="T30" fmla="*/ 9937 w 11844"/>
                <a:gd name="T31" fmla="*/ 1062 h 3437"/>
                <a:gd name="T32" fmla="*/ 9250 w 11844"/>
                <a:gd name="T33" fmla="*/ 1406 h 3437"/>
                <a:gd name="T34" fmla="*/ 8719 w 11844"/>
                <a:gd name="T35" fmla="*/ 1125 h 3437"/>
                <a:gd name="T36" fmla="*/ 9250 w 11844"/>
                <a:gd name="T37" fmla="*/ 3374 h 3437"/>
                <a:gd name="T38" fmla="*/ 9718 w 11844"/>
                <a:gd name="T39" fmla="*/ 1562 h 3437"/>
                <a:gd name="T40" fmla="*/ 9999 w 11844"/>
                <a:gd name="T41" fmla="*/ 2500 h 3437"/>
                <a:gd name="T42" fmla="*/ 10530 w 11844"/>
                <a:gd name="T43" fmla="*/ 3374 h 3437"/>
                <a:gd name="T44" fmla="*/ 11030 w 11844"/>
                <a:gd name="T45" fmla="*/ 1562 h 3437"/>
                <a:gd name="T46" fmla="*/ 11280 w 11844"/>
                <a:gd name="T47" fmla="*/ 2500 h 3437"/>
                <a:gd name="T48" fmla="*/ 11843 w 11844"/>
                <a:gd name="T49" fmla="*/ 2843 h 3437"/>
                <a:gd name="T50" fmla="*/ 11218 w 11844"/>
                <a:gd name="T51" fmla="*/ 1062 h 3437"/>
                <a:gd name="T52" fmla="*/ 7531 w 11844"/>
                <a:gd name="T53" fmla="*/ 2656 h 3437"/>
                <a:gd name="T54" fmla="*/ 6750 w 11844"/>
                <a:gd name="T55" fmla="*/ 2562 h 3437"/>
                <a:gd name="T56" fmla="*/ 6750 w 11844"/>
                <a:gd name="T57" fmla="*/ 1125 h 3437"/>
                <a:gd name="T58" fmla="*/ 6188 w 11844"/>
                <a:gd name="T59" fmla="*/ 2250 h 3437"/>
                <a:gd name="T60" fmla="*/ 6813 w 11844"/>
                <a:gd name="T61" fmla="*/ 3436 h 3437"/>
                <a:gd name="T62" fmla="*/ 7531 w 11844"/>
                <a:gd name="T63" fmla="*/ 3093 h 3437"/>
                <a:gd name="T64" fmla="*/ 8094 w 11844"/>
                <a:gd name="T65" fmla="*/ 3374 h 3437"/>
                <a:gd name="T66" fmla="*/ 7563 w 11844"/>
                <a:gd name="T67" fmla="*/ 1125 h 3437"/>
                <a:gd name="T68" fmla="*/ 2469 w 11844"/>
                <a:gd name="T69" fmla="*/ 3374 h 3437"/>
                <a:gd name="T70" fmla="*/ 3031 w 11844"/>
                <a:gd name="T71" fmla="*/ 3374 h 3437"/>
                <a:gd name="T72" fmla="*/ 2500 w 11844"/>
                <a:gd name="T73" fmla="*/ 0 h 3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844" h="3437">
                  <a:moveTo>
                    <a:pt x="906" y="281"/>
                  </a:moveTo>
                  <a:lnTo>
                    <a:pt x="906" y="281"/>
                  </a:lnTo>
                  <a:cubicBezTo>
                    <a:pt x="31" y="281"/>
                    <a:pt x="31" y="281"/>
                    <a:pt x="31" y="281"/>
                  </a:cubicBezTo>
                  <a:cubicBezTo>
                    <a:pt x="0" y="3374"/>
                    <a:pt x="0" y="3374"/>
                    <a:pt x="0" y="3374"/>
                  </a:cubicBezTo>
                  <a:cubicBezTo>
                    <a:pt x="562" y="3374"/>
                    <a:pt x="562" y="3374"/>
                    <a:pt x="562" y="3374"/>
                  </a:cubicBezTo>
                  <a:cubicBezTo>
                    <a:pt x="594" y="2156"/>
                    <a:pt x="594" y="2156"/>
                    <a:pt x="594" y="2156"/>
                  </a:cubicBezTo>
                  <a:cubicBezTo>
                    <a:pt x="906" y="2156"/>
                    <a:pt x="906" y="2156"/>
                    <a:pt x="906" y="2156"/>
                  </a:cubicBezTo>
                  <a:cubicBezTo>
                    <a:pt x="1500" y="2156"/>
                    <a:pt x="2031" y="1844"/>
                    <a:pt x="2031" y="1219"/>
                  </a:cubicBezTo>
                  <a:cubicBezTo>
                    <a:pt x="2031" y="625"/>
                    <a:pt x="1719" y="281"/>
                    <a:pt x="906" y="281"/>
                  </a:cubicBezTo>
                  <a:close/>
                  <a:moveTo>
                    <a:pt x="875" y="1687"/>
                  </a:moveTo>
                  <a:lnTo>
                    <a:pt x="875" y="1687"/>
                  </a:lnTo>
                  <a:cubicBezTo>
                    <a:pt x="594" y="1687"/>
                    <a:pt x="594" y="1687"/>
                    <a:pt x="594" y="1687"/>
                  </a:cubicBezTo>
                  <a:cubicBezTo>
                    <a:pt x="594" y="750"/>
                    <a:pt x="594" y="750"/>
                    <a:pt x="594" y="750"/>
                  </a:cubicBezTo>
                  <a:cubicBezTo>
                    <a:pt x="906" y="750"/>
                    <a:pt x="906" y="750"/>
                    <a:pt x="906" y="750"/>
                  </a:cubicBezTo>
                  <a:cubicBezTo>
                    <a:pt x="1313" y="750"/>
                    <a:pt x="1438" y="1031"/>
                    <a:pt x="1438" y="1219"/>
                  </a:cubicBezTo>
                  <a:cubicBezTo>
                    <a:pt x="1438" y="1500"/>
                    <a:pt x="1188" y="1687"/>
                    <a:pt x="875" y="1687"/>
                  </a:cubicBezTo>
                  <a:close/>
                  <a:moveTo>
                    <a:pt x="4656" y="1062"/>
                  </a:moveTo>
                  <a:lnTo>
                    <a:pt x="4656" y="1062"/>
                  </a:lnTo>
                  <a:cubicBezTo>
                    <a:pt x="3969" y="1062"/>
                    <a:pt x="3563" y="1656"/>
                    <a:pt x="3563" y="2250"/>
                  </a:cubicBezTo>
                  <a:cubicBezTo>
                    <a:pt x="3563" y="2905"/>
                    <a:pt x="3906" y="3436"/>
                    <a:pt x="4656" y="3436"/>
                  </a:cubicBezTo>
                  <a:cubicBezTo>
                    <a:pt x="5344" y="3436"/>
                    <a:pt x="5719" y="2905"/>
                    <a:pt x="5719" y="2250"/>
                  </a:cubicBezTo>
                  <a:cubicBezTo>
                    <a:pt x="5719" y="1594"/>
                    <a:pt x="5375" y="1062"/>
                    <a:pt x="4656" y="1062"/>
                  </a:cubicBezTo>
                  <a:close/>
                  <a:moveTo>
                    <a:pt x="4656" y="2999"/>
                  </a:moveTo>
                  <a:lnTo>
                    <a:pt x="4656" y="2999"/>
                  </a:lnTo>
                  <a:cubicBezTo>
                    <a:pt x="4250" y="2999"/>
                    <a:pt x="4125" y="2531"/>
                    <a:pt x="4125" y="2281"/>
                  </a:cubicBezTo>
                  <a:cubicBezTo>
                    <a:pt x="4125" y="1937"/>
                    <a:pt x="4250" y="1500"/>
                    <a:pt x="4656" y="1500"/>
                  </a:cubicBezTo>
                  <a:cubicBezTo>
                    <a:pt x="5000" y="1500"/>
                    <a:pt x="5188" y="1781"/>
                    <a:pt x="5188" y="2281"/>
                  </a:cubicBezTo>
                  <a:cubicBezTo>
                    <a:pt x="5188" y="2594"/>
                    <a:pt x="5031" y="2999"/>
                    <a:pt x="4656" y="2999"/>
                  </a:cubicBezTo>
                  <a:close/>
                  <a:moveTo>
                    <a:pt x="11218" y="1062"/>
                  </a:moveTo>
                  <a:lnTo>
                    <a:pt x="11218" y="1062"/>
                  </a:lnTo>
                  <a:cubicBezTo>
                    <a:pt x="10936" y="1062"/>
                    <a:pt x="10655" y="1219"/>
                    <a:pt x="10499" y="1437"/>
                  </a:cubicBezTo>
                  <a:cubicBezTo>
                    <a:pt x="10405" y="1187"/>
                    <a:pt x="10187" y="1062"/>
                    <a:pt x="9937" y="1062"/>
                  </a:cubicBezTo>
                  <a:cubicBezTo>
                    <a:pt x="9656" y="1062"/>
                    <a:pt x="9406" y="1219"/>
                    <a:pt x="9250" y="1437"/>
                  </a:cubicBezTo>
                  <a:cubicBezTo>
                    <a:pt x="9250" y="1406"/>
                    <a:pt x="9250" y="1406"/>
                    <a:pt x="9250" y="1406"/>
                  </a:cubicBezTo>
                  <a:cubicBezTo>
                    <a:pt x="9250" y="1125"/>
                    <a:pt x="9250" y="1125"/>
                    <a:pt x="9250" y="1125"/>
                  </a:cubicBezTo>
                  <a:cubicBezTo>
                    <a:pt x="8719" y="1125"/>
                    <a:pt x="8719" y="1125"/>
                    <a:pt x="8719" y="1125"/>
                  </a:cubicBezTo>
                  <a:cubicBezTo>
                    <a:pt x="8688" y="3374"/>
                    <a:pt x="8688" y="3374"/>
                    <a:pt x="8688" y="3374"/>
                  </a:cubicBezTo>
                  <a:cubicBezTo>
                    <a:pt x="9250" y="3374"/>
                    <a:pt x="9250" y="3374"/>
                    <a:pt x="9250" y="3374"/>
                  </a:cubicBezTo>
                  <a:cubicBezTo>
                    <a:pt x="9250" y="1844"/>
                    <a:pt x="9250" y="1844"/>
                    <a:pt x="9250" y="1844"/>
                  </a:cubicBezTo>
                  <a:cubicBezTo>
                    <a:pt x="9344" y="1719"/>
                    <a:pt x="9563" y="1562"/>
                    <a:pt x="9718" y="1562"/>
                  </a:cubicBezTo>
                  <a:cubicBezTo>
                    <a:pt x="9905" y="1562"/>
                    <a:pt x="9999" y="1656"/>
                    <a:pt x="9999" y="1812"/>
                  </a:cubicBezTo>
                  <a:cubicBezTo>
                    <a:pt x="9999" y="1937"/>
                    <a:pt x="9999" y="2250"/>
                    <a:pt x="9999" y="2500"/>
                  </a:cubicBezTo>
                  <a:cubicBezTo>
                    <a:pt x="9999" y="3374"/>
                    <a:pt x="9999" y="3374"/>
                    <a:pt x="9999" y="3374"/>
                  </a:cubicBezTo>
                  <a:cubicBezTo>
                    <a:pt x="10530" y="3374"/>
                    <a:pt x="10530" y="3374"/>
                    <a:pt x="10530" y="3374"/>
                  </a:cubicBezTo>
                  <a:cubicBezTo>
                    <a:pt x="10562" y="1844"/>
                    <a:pt x="10562" y="1844"/>
                    <a:pt x="10562" y="1844"/>
                  </a:cubicBezTo>
                  <a:cubicBezTo>
                    <a:pt x="10655" y="1719"/>
                    <a:pt x="10874" y="1562"/>
                    <a:pt x="11030" y="1562"/>
                  </a:cubicBezTo>
                  <a:cubicBezTo>
                    <a:pt x="11187" y="1562"/>
                    <a:pt x="11312" y="1656"/>
                    <a:pt x="11312" y="1812"/>
                  </a:cubicBezTo>
                  <a:cubicBezTo>
                    <a:pt x="11312" y="1937"/>
                    <a:pt x="11280" y="2250"/>
                    <a:pt x="11280" y="2500"/>
                  </a:cubicBezTo>
                  <a:cubicBezTo>
                    <a:pt x="11280" y="3374"/>
                    <a:pt x="11280" y="3374"/>
                    <a:pt x="11280" y="3374"/>
                  </a:cubicBezTo>
                  <a:cubicBezTo>
                    <a:pt x="11843" y="2843"/>
                    <a:pt x="11843" y="2843"/>
                    <a:pt x="11843" y="2843"/>
                  </a:cubicBezTo>
                  <a:cubicBezTo>
                    <a:pt x="11843" y="2469"/>
                    <a:pt x="11843" y="2094"/>
                    <a:pt x="11843" y="1719"/>
                  </a:cubicBezTo>
                  <a:cubicBezTo>
                    <a:pt x="11843" y="1406"/>
                    <a:pt x="11749" y="1062"/>
                    <a:pt x="11218" y="1062"/>
                  </a:cubicBezTo>
                  <a:close/>
                  <a:moveTo>
                    <a:pt x="7531" y="2656"/>
                  </a:moveTo>
                  <a:lnTo>
                    <a:pt x="7531" y="2656"/>
                  </a:lnTo>
                  <a:cubicBezTo>
                    <a:pt x="7406" y="2780"/>
                    <a:pt x="7219" y="2936"/>
                    <a:pt x="7063" y="2936"/>
                  </a:cubicBezTo>
                  <a:cubicBezTo>
                    <a:pt x="6813" y="2936"/>
                    <a:pt x="6750" y="2843"/>
                    <a:pt x="6750" y="2562"/>
                  </a:cubicBezTo>
                  <a:cubicBezTo>
                    <a:pt x="6750" y="2344"/>
                    <a:pt x="6750" y="2000"/>
                    <a:pt x="6750" y="1687"/>
                  </a:cubicBezTo>
                  <a:cubicBezTo>
                    <a:pt x="6750" y="1125"/>
                    <a:pt x="6750" y="1125"/>
                    <a:pt x="6750" y="1125"/>
                  </a:cubicBezTo>
                  <a:cubicBezTo>
                    <a:pt x="6219" y="1125"/>
                    <a:pt x="6219" y="1125"/>
                    <a:pt x="6219" y="1125"/>
                  </a:cubicBezTo>
                  <a:cubicBezTo>
                    <a:pt x="6188" y="2250"/>
                    <a:pt x="6188" y="2250"/>
                    <a:pt x="6188" y="2250"/>
                  </a:cubicBezTo>
                  <a:cubicBezTo>
                    <a:pt x="6188" y="2406"/>
                    <a:pt x="6188" y="2531"/>
                    <a:pt x="6188" y="2687"/>
                  </a:cubicBezTo>
                  <a:cubicBezTo>
                    <a:pt x="6188" y="3124"/>
                    <a:pt x="6313" y="3436"/>
                    <a:pt x="6813" y="3436"/>
                  </a:cubicBezTo>
                  <a:cubicBezTo>
                    <a:pt x="7094" y="3436"/>
                    <a:pt x="7344" y="3311"/>
                    <a:pt x="7531" y="3093"/>
                  </a:cubicBezTo>
                  <a:lnTo>
                    <a:pt x="7531" y="3093"/>
                  </a:lnTo>
                  <a:cubicBezTo>
                    <a:pt x="7531" y="3374"/>
                    <a:pt x="7531" y="3374"/>
                    <a:pt x="7531" y="3374"/>
                  </a:cubicBezTo>
                  <a:cubicBezTo>
                    <a:pt x="8094" y="3374"/>
                    <a:pt x="8094" y="3374"/>
                    <a:pt x="8094" y="3374"/>
                  </a:cubicBezTo>
                  <a:cubicBezTo>
                    <a:pt x="8094" y="1125"/>
                    <a:pt x="8094" y="1125"/>
                    <a:pt x="8094" y="1125"/>
                  </a:cubicBezTo>
                  <a:cubicBezTo>
                    <a:pt x="7563" y="1125"/>
                    <a:pt x="7563" y="1125"/>
                    <a:pt x="7563" y="1125"/>
                  </a:cubicBezTo>
                  <a:lnTo>
                    <a:pt x="7531" y="2656"/>
                  </a:lnTo>
                  <a:close/>
                  <a:moveTo>
                    <a:pt x="2469" y="3374"/>
                  </a:moveTo>
                  <a:lnTo>
                    <a:pt x="2469" y="3374"/>
                  </a:lnTo>
                  <a:cubicBezTo>
                    <a:pt x="3031" y="3374"/>
                    <a:pt x="3031" y="3374"/>
                    <a:pt x="3031" y="3374"/>
                  </a:cubicBezTo>
                  <a:cubicBezTo>
                    <a:pt x="3063" y="0"/>
                    <a:pt x="3063" y="0"/>
                    <a:pt x="3063" y="0"/>
                  </a:cubicBezTo>
                  <a:cubicBezTo>
                    <a:pt x="2500" y="0"/>
                    <a:pt x="2500" y="0"/>
                    <a:pt x="2500" y="0"/>
                  </a:cubicBezTo>
                  <a:lnTo>
                    <a:pt x="2469" y="3374"/>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grpSp>
      <p:sp>
        <p:nvSpPr>
          <p:cNvPr id="46" name="Freeform 45">
            <a:extLst>
              <a:ext uri="{FF2B5EF4-FFF2-40B4-BE49-F238E27FC236}">
                <a16:creationId xmlns:a16="http://schemas.microsoft.com/office/drawing/2014/main" id="{A3F341B3-1DBA-6D46-8DC4-8A9F5E575B8F}"/>
              </a:ext>
            </a:extLst>
          </p:cNvPr>
          <p:cNvSpPr>
            <a:spLocks noGrp="1"/>
          </p:cNvSpPr>
          <p:nvPr>
            <p:ph type="pic" sz="quarter" idx="11" hasCustomPrompt="1"/>
          </p:nvPr>
        </p:nvSpPr>
        <p:spPr>
          <a:xfrm>
            <a:off x="7387774" y="3371398"/>
            <a:ext cx="3303656" cy="3293552"/>
          </a:xfrm>
          <a:custGeom>
            <a:avLst/>
            <a:gdLst>
              <a:gd name="connsiteX0" fmla="*/ 1647246 w 3303656"/>
              <a:gd name="connsiteY0" fmla="*/ 0 h 3293552"/>
              <a:gd name="connsiteX1" fmla="*/ 3303656 w 3303656"/>
              <a:gd name="connsiteY1" fmla="*/ 1646585 h 3293552"/>
              <a:gd name="connsiteX2" fmla="*/ 1647246 w 3303656"/>
              <a:gd name="connsiteY2" fmla="*/ 3293552 h 3293552"/>
              <a:gd name="connsiteX3" fmla="*/ 0 w 3303656"/>
              <a:gd name="connsiteY3" fmla="*/ 1646585 h 3293552"/>
            </a:gdLst>
            <a:ahLst/>
            <a:cxnLst>
              <a:cxn ang="0">
                <a:pos x="connsiteX0" y="connsiteY0"/>
              </a:cxn>
              <a:cxn ang="0">
                <a:pos x="connsiteX1" y="connsiteY1"/>
              </a:cxn>
              <a:cxn ang="0">
                <a:pos x="connsiteX2" y="connsiteY2"/>
              </a:cxn>
              <a:cxn ang="0">
                <a:pos x="connsiteX3" y="connsiteY3"/>
              </a:cxn>
            </a:cxnLst>
            <a:rect l="l" t="t" r="r" b="b"/>
            <a:pathLst>
              <a:path w="3303656" h="3293552">
                <a:moveTo>
                  <a:pt x="1647246" y="0"/>
                </a:moveTo>
                <a:lnTo>
                  <a:pt x="3303656" y="1646585"/>
                </a:lnTo>
                <a:lnTo>
                  <a:pt x="1647246" y="3293552"/>
                </a:lnTo>
                <a:lnTo>
                  <a:pt x="0" y="1646585"/>
                </a:lnTo>
                <a:close/>
              </a:path>
            </a:pathLst>
          </a:custGeom>
        </p:spPr>
        <p:txBody>
          <a:bodyPr wrap="square">
            <a:noAutofit/>
          </a:bodyPr>
          <a:lstStyle/>
          <a:p>
            <a:r>
              <a:rPr lang="nl-NL" dirty="0"/>
              <a:t>Logo klant</a:t>
            </a:r>
          </a:p>
        </p:txBody>
      </p:sp>
      <p:sp>
        <p:nvSpPr>
          <p:cNvPr id="47" name="Freeform 46">
            <a:extLst>
              <a:ext uri="{FF2B5EF4-FFF2-40B4-BE49-F238E27FC236}">
                <a16:creationId xmlns:a16="http://schemas.microsoft.com/office/drawing/2014/main" id="{75497F04-116D-4A4C-B69D-0442BD84BFBB}"/>
              </a:ext>
            </a:extLst>
          </p:cNvPr>
          <p:cNvSpPr>
            <a:spLocks noGrp="1"/>
          </p:cNvSpPr>
          <p:nvPr>
            <p:ph type="pic" sz="quarter" idx="12"/>
          </p:nvPr>
        </p:nvSpPr>
        <p:spPr>
          <a:xfrm>
            <a:off x="2379514" y="1"/>
            <a:ext cx="8311917" cy="5017983"/>
          </a:xfrm>
          <a:custGeom>
            <a:avLst/>
            <a:gdLst>
              <a:gd name="connsiteX0" fmla="*/ 0 w 8311917"/>
              <a:gd name="connsiteY0" fmla="*/ 0 h 5017983"/>
              <a:gd name="connsiteX1" fmla="*/ 8311917 w 8311917"/>
              <a:gd name="connsiteY1" fmla="*/ 0 h 5017983"/>
              <a:gd name="connsiteX2" fmla="*/ 8311917 w 8311917"/>
              <a:gd name="connsiteY2" fmla="*/ 5017983 h 5017983"/>
              <a:gd name="connsiteX3" fmla="*/ 6655262 w 8311917"/>
              <a:gd name="connsiteY3" fmla="*/ 3371040 h 5017983"/>
              <a:gd name="connsiteX4" fmla="*/ 5007773 w 8311917"/>
              <a:gd name="connsiteY4" fmla="*/ 5017983 h 50179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11917" h="5017983">
                <a:moveTo>
                  <a:pt x="0" y="0"/>
                </a:moveTo>
                <a:lnTo>
                  <a:pt x="8311917" y="0"/>
                </a:lnTo>
                <a:lnTo>
                  <a:pt x="8311917" y="5017983"/>
                </a:lnTo>
                <a:lnTo>
                  <a:pt x="6655262" y="3371040"/>
                </a:lnTo>
                <a:lnTo>
                  <a:pt x="5007773" y="5017983"/>
                </a:lnTo>
                <a:close/>
              </a:path>
            </a:pathLst>
          </a:custGeom>
        </p:spPr>
        <p:txBody>
          <a:bodyPr wrap="square">
            <a:noAutofit/>
          </a:bodyPr>
          <a:lstStyle/>
          <a:p>
            <a:r>
              <a:rPr lang="en-US"/>
              <a:t>Click icon to add picture</a:t>
            </a:r>
            <a:endParaRPr lang="nl-NL"/>
          </a:p>
        </p:txBody>
      </p:sp>
    </p:spTree>
    <p:extLst>
      <p:ext uri="{BB962C8B-B14F-4D97-AF65-F5344CB8AC3E}">
        <p14:creationId xmlns:p14="http://schemas.microsoft.com/office/powerpoint/2010/main" val="1929230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Voorpagina">
    <p:spTree>
      <p:nvGrpSpPr>
        <p:cNvPr id="1" name=""/>
        <p:cNvGrpSpPr/>
        <p:nvPr/>
      </p:nvGrpSpPr>
      <p:grpSpPr>
        <a:xfrm>
          <a:off x="0" y="0"/>
          <a:ext cx="0" cy="0"/>
          <a:chOff x="0" y="0"/>
          <a:chExt cx="0" cy="0"/>
        </a:xfrm>
      </p:grpSpPr>
      <p:sp>
        <p:nvSpPr>
          <p:cNvPr id="40" name="Freeform 3">
            <a:extLst>
              <a:ext uri="{FF2B5EF4-FFF2-40B4-BE49-F238E27FC236}">
                <a16:creationId xmlns:a16="http://schemas.microsoft.com/office/drawing/2014/main" id="{B5B7276D-6D96-D14E-87BF-99BD133430B7}"/>
              </a:ext>
            </a:extLst>
          </p:cNvPr>
          <p:cNvSpPr>
            <a:spLocks noChangeArrowheads="1"/>
          </p:cNvSpPr>
          <p:nvPr userDrawn="1"/>
        </p:nvSpPr>
        <p:spPr bwMode="auto">
          <a:xfrm>
            <a:off x="6794" y="0"/>
            <a:ext cx="8674513" cy="7559675"/>
          </a:xfrm>
          <a:custGeom>
            <a:avLst/>
            <a:gdLst>
              <a:gd name="T0" fmla="*/ 0 w 22714"/>
              <a:gd name="T1" fmla="*/ 0 h 19796"/>
              <a:gd name="T2" fmla="*/ 0 w 22714"/>
              <a:gd name="T3" fmla="*/ 19795 h 19796"/>
              <a:gd name="T4" fmla="*/ 22713 w 22714"/>
              <a:gd name="T5" fmla="*/ 19795 h 19796"/>
              <a:gd name="T6" fmla="*/ 2942 w 22714"/>
              <a:gd name="T7" fmla="*/ 0 h 19796"/>
              <a:gd name="T8" fmla="*/ 0 w 22714"/>
              <a:gd name="T9" fmla="*/ 0 h 19796"/>
            </a:gdLst>
            <a:ahLst/>
            <a:cxnLst>
              <a:cxn ang="0">
                <a:pos x="T0" y="T1"/>
              </a:cxn>
              <a:cxn ang="0">
                <a:pos x="T2" y="T3"/>
              </a:cxn>
              <a:cxn ang="0">
                <a:pos x="T4" y="T5"/>
              </a:cxn>
              <a:cxn ang="0">
                <a:pos x="T6" y="T7"/>
              </a:cxn>
              <a:cxn ang="0">
                <a:pos x="T8" y="T9"/>
              </a:cxn>
            </a:cxnLst>
            <a:rect l="0" t="0" r="r" b="b"/>
            <a:pathLst>
              <a:path w="22714" h="19796">
                <a:moveTo>
                  <a:pt x="0" y="0"/>
                </a:moveTo>
                <a:lnTo>
                  <a:pt x="0" y="19795"/>
                </a:lnTo>
                <a:lnTo>
                  <a:pt x="22713" y="19795"/>
                </a:lnTo>
                <a:lnTo>
                  <a:pt x="2942" y="0"/>
                </a:lnTo>
                <a:lnTo>
                  <a:pt x="0" y="0"/>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41" name="Freeform 4">
            <a:extLst>
              <a:ext uri="{FF2B5EF4-FFF2-40B4-BE49-F238E27FC236}">
                <a16:creationId xmlns:a16="http://schemas.microsoft.com/office/drawing/2014/main" id="{CC3968B6-4ED6-684D-B96B-987BB4DF177F}"/>
              </a:ext>
            </a:extLst>
          </p:cNvPr>
          <p:cNvSpPr>
            <a:spLocks noChangeArrowheads="1"/>
          </p:cNvSpPr>
          <p:nvPr userDrawn="1"/>
        </p:nvSpPr>
        <p:spPr bwMode="auto">
          <a:xfrm>
            <a:off x="6794" y="0"/>
            <a:ext cx="4427353" cy="4427352"/>
          </a:xfrm>
          <a:custGeom>
            <a:avLst/>
            <a:gdLst>
              <a:gd name="T0" fmla="*/ 0 w 11594"/>
              <a:gd name="T1" fmla="*/ 11592 h 11593"/>
              <a:gd name="T2" fmla="*/ 0 w 11594"/>
              <a:gd name="T3" fmla="*/ 0 h 11593"/>
              <a:gd name="T4" fmla="*/ 11593 w 11594"/>
              <a:gd name="T5" fmla="*/ 0 h 11593"/>
              <a:gd name="T6" fmla="*/ 0 w 11594"/>
              <a:gd name="T7" fmla="*/ 11592 h 11593"/>
            </a:gdLst>
            <a:ahLst/>
            <a:cxnLst>
              <a:cxn ang="0">
                <a:pos x="T0" y="T1"/>
              </a:cxn>
              <a:cxn ang="0">
                <a:pos x="T2" y="T3"/>
              </a:cxn>
              <a:cxn ang="0">
                <a:pos x="T4" y="T5"/>
              </a:cxn>
              <a:cxn ang="0">
                <a:pos x="T6" y="T7"/>
              </a:cxn>
            </a:cxnLst>
            <a:rect l="0" t="0" r="r" b="b"/>
            <a:pathLst>
              <a:path w="11594" h="11593">
                <a:moveTo>
                  <a:pt x="0" y="11592"/>
                </a:moveTo>
                <a:lnTo>
                  <a:pt x="0" y="0"/>
                </a:lnTo>
                <a:lnTo>
                  <a:pt x="11593" y="0"/>
                </a:lnTo>
                <a:lnTo>
                  <a:pt x="0" y="11592"/>
                </a:lnTo>
              </a:path>
            </a:pathLst>
          </a:custGeom>
          <a:solidFill>
            <a:schemeClr val="accent1"/>
          </a:solidFill>
          <a:ln>
            <a:noFill/>
          </a:ln>
          <a:effectLst/>
        </p:spPr>
        <p:txBody>
          <a:bodyPr wrap="none" anchor="ctr"/>
          <a:lstStyle/>
          <a:p>
            <a:endParaRPr lang="nl-NL"/>
          </a:p>
        </p:txBody>
      </p:sp>
      <p:sp>
        <p:nvSpPr>
          <p:cNvPr id="2" name="Title 1"/>
          <p:cNvSpPr>
            <a:spLocks noGrp="1"/>
          </p:cNvSpPr>
          <p:nvPr userDrawn="1">
            <p:ph type="ctrTitle"/>
          </p:nvPr>
        </p:nvSpPr>
        <p:spPr>
          <a:xfrm>
            <a:off x="735063" y="3843019"/>
            <a:ext cx="4663040" cy="1825171"/>
          </a:xfrm>
        </p:spPr>
        <p:txBody>
          <a:bodyPr lIns="0" anchor="b">
            <a:normAutofit/>
          </a:bodyPr>
          <a:lstStyle>
            <a:lvl1pPr algn="l">
              <a:lnSpc>
                <a:spcPct val="100000"/>
              </a:lnSpc>
              <a:defRPr sz="3600" b="1" i="0">
                <a:solidFill>
                  <a:schemeClr val="bg1"/>
                </a:solidFill>
                <a:latin typeface="Syntax LT Std" panose="020D0502030503020204" pitchFamily="34" charset="0"/>
              </a:defRPr>
            </a:lvl1pPr>
          </a:lstStyle>
          <a:p>
            <a:r>
              <a:rPr lang="en-US"/>
              <a:t>Click to edit Master title style</a:t>
            </a:r>
            <a:endParaRPr lang="en-US" dirty="0"/>
          </a:p>
        </p:txBody>
      </p:sp>
      <p:sp>
        <p:nvSpPr>
          <p:cNvPr id="3" name="Subtitle 2"/>
          <p:cNvSpPr>
            <a:spLocks noGrp="1"/>
          </p:cNvSpPr>
          <p:nvPr userDrawn="1">
            <p:ph type="subTitle" idx="1"/>
          </p:nvPr>
        </p:nvSpPr>
        <p:spPr>
          <a:xfrm>
            <a:off x="735063" y="5715722"/>
            <a:ext cx="4663040" cy="798290"/>
          </a:xfrm>
        </p:spPr>
        <p:txBody>
          <a:bodyPr lIns="0">
            <a:normAutofit/>
          </a:bodyPr>
          <a:lstStyle>
            <a:lvl1pPr marL="0" indent="0" algn="l">
              <a:lnSpc>
                <a:spcPct val="100000"/>
              </a:lnSpc>
              <a:buNone/>
              <a:defRPr sz="1800" b="0" i="0">
                <a:solidFill>
                  <a:schemeClr val="bg1"/>
                </a:solidFill>
                <a:latin typeface="Syntax LT Std" panose="020D0502030503020204" pitchFamily="34" charset="0"/>
              </a:defRPr>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n-US"/>
              <a:t>Click to edit Master subtitle style</a:t>
            </a:r>
            <a:endParaRPr lang="en-US" dirty="0"/>
          </a:p>
        </p:txBody>
      </p:sp>
      <p:sp>
        <p:nvSpPr>
          <p:cNvPr id="4" name="Date Placeholder 3"/>
          <p:cNvSpPr>
            <a:spLocks noGrp="1"/>
          </p:cNvSpPr>
          <p:nvPr userDrawn="1">
            <p:ph type="dt" sz="half" idx="10"/>
          </p:nvPr>
        </p:nvSpPr>
        <p:spPr>
          <a:xfrm>
            <a:off x="5385799" y="6999604"/>
            <a:ext cx="2405658" cy="402483"/>
          </a:xfrm>
          <a:prstGeom prst="rect">
            <a:avLst/>
          </a:prstGeom>
        </p:spPr>
        <p:txBody>
          <a:bodyPr lIns="0"/>
          <a:lstStyle>
            <a:lvl1pPr algn="l">
              <a:defRPr sz="1400">
                <a:solidFill>
                  <a:schemeClr val="bg1"/>
                </a:solidFill>
              </a:defRPr>
            </a:lvl1pPr>
          </a:lstStyle>
          <a:p>
            <a:fld id="{F811B614-A1FD-6E41-9675-7C8D5A286850}" type="datetime3">
              <a:rPr lang="en-US" smtClean="0"/>
              <a:t>22 May 2025</a:t>
            </a:fld>
            <a:endParaRPr lang="en-NL"/>
          </a:p>
        </p:txBody>
      </p:sp>
      <p:grpSp>
        <p:nvGrpSpPr>
          <p:cNvPr id="12" name="Group 11">
            <a:extLst>
              <a:ext uri="{FF2B5EF4-FFF2-40B4-BE49-F238E27FC236}">
                <a16:creationId xmlns:a16="http://schemas.microsoft.com/office/drawing/2014/main" id="{C8F24B3A-44FD-864A-A001-F29B2C98878E}"/>
              </a:ext>
            </a:extLst>
          </p:cNvPr>
          <p:cNvGrpSpPr/>
          <p:nvPr userDrawn="1"/>
        </p:nvGrpSpPr>
        <p:grpSpPr>
          <a:xfrm>
            <a:off x="776912" y="6636704"/>
            <a:ext cx="2342606" cy="626647"/>
            <a:chOff x="1041400" y="1973263"/>
            <a:chExt cx="6985000" cy="1868487"/>
          </a:xfrm>
        </p:grpSpPr>
        <p:sp>
          <p:nvSpPr>
            <p:cNvPr id="13" name="Freeform 3">
              <a:extLst>
                <a:ext uri="{FF2B5EF4-FFF2-40B4-BE49-F238E27FC236}">
                  <a16:creationId xmlns:a16="http://schemas.microsoft.com/office/drawing/2014/main" id="{DFA64D15-1346-5847-94A3-CDB36D3A0485}"/>
                </a:ext>
              </a:extLst>
            </p:cNvPr>
            <p:cNvSpPr>
              <a:spLocks noChangeArrowheads="1"/>
            </p:cNvSpPr>
            <p:nvPr/>
          </p:nvSpPr>
          <p:spPr bwMode="auto">
            <a:xfrm>
              <a:off x="1041400" y="3492500"/>
              <a:ext cx="269875" cy="349250"/>
            </a:xfrm>
            <a:custGeom>
              <a:avLst/>
              <a:gdLst>
                <a:gd name="T0" fmla="*/ 31 w 751"/>
                <a:gd name="T1" fmla="*/ 0 h 969"/>
                <a:gd name="T2" fmla="*/ 31 w 751"/>
                <a:gd name="T3" fmla="*/ 0 h 969"/>
                <a:gd name="T4" fmla="*/ 344 w 751"/>
                <a:gd name="T5" fmla="*/ 0 h 969"/>
                <a:gd name="T6" fmla="*/ 656 w 751"/>
                <a:gd name="T7" fmla="*/ 281 h 969"/>
                <a:gd name="T8" fmla="*/ 469 w 751"/>
                <a:gd name="T9" fmla="*/ 531 h 969"/>
                <a:gd name="T10" fmla="*/ 750 w 751"/>
                <a:gd name="T11" fmla="*/ 875 h 969"/>
                <a:gd name="T12" fmla="*/ 593 w 751"/>
                <a:gd name="T13" fmla="*/ 968 h 969"/>
                <a:gd name="T14" fmla="*/ 312 w 751"/>
                <a:gd name="T15" fmla="*/ 625 h 969"/>
                <a:gd name="T16" fmla="*/ 250 w 751"/>
                <a:gd name="T17" fmla="*/ 593 h 969"/>
                <a:gd name="T18" fmla="*/ 187 w 751"/>
                <a:gd name="T19" fmla="*/ 593 h 969"/>
                <a:gd name="T20" fmla="*/ 187 w 751"/>
                <a:gd name="T21" fmla="*/ 968 h 969"/>
                <a:gd name="T22" fmla="*/ 0 w 751"/>
                <a:gd name="T23" fmla="*/ 968 h 969"/>
                <a:gd name="T24" fmla="*/ 31 w 751"/>
                <a:gd name="T25" fmla="*/ 0 h 969"/>
                <a:gd name="T26" fmla="*/ 312 w 751"/>
                <a:gd name="T27" fmla="*/ 437 h 969"/>
                <a:gd name="T28" fmla="*/ 312 w 751"/>
                <a:gd name="T29" fmla="*/ 437 h 969"/>
                <a:gd name="T30" fmla="*/ 469 w 751"/>
                <a:gd name="T31" fmla="*/ 281 h 969"/>
                <a:gd name="T32" fmla="*/ 312 w 751"/>
                <a:gd name="T33" fmla="*/ 156 h 969"/>
                <a:gd name="T34" fmla="*/ 219 w 751"/>
                <a:gd name="T35" fmla="*/ 156 h 969"/>
                <a:gd name="T36" fmla="*/ 187 w 751"/>
                <a:gd name="T37" fmla="*/ 437 h 969"/>
                <a:gd name="T38" fmla="*/ 312 w 751"/>
                <a:gd name="T39" fmla="*/ 43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1" h="969">
                  <a:moveTo>
                    <a:pt x="31" y="0"/>
                  </a:moveTo>
                  <a:lnTo>
                    <a:pt x="31" y="0"/>
                  </a:lnTo>
                  <a:cubicBezTo>
                    <a:pt x="344" y="0"/>
                    <a:pt x="344" y="0"/>
                    <a:pt x="344" y="0"/>
                  </a:cubicBezTo>
                  <a:cubicBezTo>
                    <a:pt x="562" y="0"/>
                    <a:pt x="656" y="125"/>
                    <a:pt x="656" y="281"/>
                  </a:cubicBezTo>
                  <a:cubicBezTo>
                    <a:pt x="656" y="406"/>
                    <a:pt x="593" y="500"/>
                    <a:pt x="469" y="531"/>
                  </a:cubicBezTo>
                  <a:cubicBezTo>
                    <a:pt x="750" y="875"/>
                    <a:pt x="750" y="875"/>
                    <a:pt x="750" y="875"/>
                  </a:cubicBezTo>
                  <a:cubicBezTo>
                    <a:pt x="593" y="968"/>
                    <a:pt x="593" y="968"/>
                    <a:pt x="593" y="968"/>
                  </a:cubicBezTo>
                  <a:cubicBezTo>
                    <a:pt x="312" y="625"/>
                    <a:pt x="312" y="625"/>
                    <a:pt x="312" y="625"/>
                  </a:cubicBezTo>
                  <a:cubicBezTo>
                    <a:pt x="312" y="593"/>
                    <a:pt x="281" y="593"/>
                    <a:pt x="250" y="593"/>
                  </a:cubicBezTo>
                  <a:cubicBezTo>
                    <a:pt x="187" y="593"/>
                    <a:pt x="187" y="593"/>
                    <a:pt x="187" y="593"/>
                  </a:cubicBezTo>
                  <a:cubicBezTo>
                    <a:pt x="187" y="968"/>
                    <a:pt x="187" y="968"/>
                    <a:pt x="187" y="968"/>
                  </a:cubicBezTo>
                  <a:cubicBezTo>
                    <a:pt x="0" y="968"/>
                    <a:pt x="0" y="968"/>
                    <a:pt x="0" y="968"/>
                  </a:cubicBezTo>
                  <a:lnTo>
                    <a:pt x="31" y="0"/>
                  </a:lnTo>
                  <a:close/>
                  <a:moveTo>
                    <a:pt x="312" y="437"/>
                  </a:moveTo>
                  <a:lnTo>
                    <a:pt x="312" y="437"/>
                  </a:lnTo>
                  <a:cubicBezTo>
                    <a:pt x="375" y="437"/>
                    <a:pt x="469" y="406"/>
                    <a:pt x="469" y="281"/>
                  </a:cubicBezTo>
                  <a:cubicBezTo>
                    <a:pt x="469" y="187"/>
                    <a:pt x="406" y="156"/>
                    <a:pt x="312" y="156"/>
                  </a:cubicBezTo>
                  <a:cubicBezTo>
                    <a:pt x="219" y="156"/>
                    <a:pt x="219" y="156"/>
                    <a:pt x="219" y="156"/>
                  </a:cubicBezTo>
                  <a:cubicBezTo>
                    <a:pt x="187" y="437"/>
                    <a:pt x="187" y="437"/>
                    <a:pt x="187" y="437"/>
                  </a:cubicBezTo>
                  <a:lnTo>
                    <a:pt x="312" y="437"/>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14" name="Freeform 4">
              <a:extLst>
                <a:ext uri="{FF2B5EF4-FFF2-40B4-BE49-F238E27FC236}">
                  <a16:creationId xmlns:a16="http://schemas.microsoft.com/office/drawing/2014/main" id="{16171DDC-5A7B-5541-A0E0-7A4F1A078D58}"/>
                </a:ext>
              </a:extLst>
            </p:cNvPr>
            <p:cNvSpPr>
              <a:spLocks noChangeArrowheads="1"/>
            </p:cNvSpPr>
            <p:nvPr/>
          </p:nvSpPr>
          <p:spPr bwMode="auto">
            <a:xfrm>
              <a:off x="1322388" y="3581400"/>
              <a:ext cx="236537" cy="258763"/>
            </a:xfrm>
            <a:custGeom>
              <a:avLst/>
              <a:gdLst>
                <a:gd name="T0" fmla="*/ 313 w 657"/>
                <a:gd name="T1" fmla="*/ 0 h 719"/>
                <a:gd name="T2" fmla="*/ 313 w 657"/>
                <a:gd name="T3" fmla="*/ 0 h 719"/>
                <a:gd name="T4" fmla="*/ 656 w 657"/>
                <a:gd name="T5" fmla="*/ 375 h 719"/>
                <a:gd name="T6" fmla="*/ 313 w 657"/>
                <a:gd name="T7" fmla="*/ 718 h 719"/>
                <a:gd name="T8" fmla="*/ 0 w 657"/>
                <a:gd name="T9" fmla="*/ 375 h 719"/>
                <a:gd name="T10" fmla="*/ 313 w 657"/>
                <a:gd name="T11" fmla="*/ 0 h 719"/>
                <a:gd name="T12" fmla="*/ 313 w 657"/>
                <a:gd name="T13" fmla="*/ 593 h 719"/>
                <a:gd name="T14" fmla="*/ 313 w 657"/>
                <a:gd name="T15" fmla="*/ 593 h 719"/>
                <a:gd name="T16" fmla="*/ 469 w 657"/>
                <a:gd name="T17" fmla="*/ 375 h 719"/>
                <a:gd name="T18" fmla="*/ 313 w 657"/>
                <a:gd name="T19" fmla="*/ 125 h 719"/>
                <a:gd name="T20" fmla="*/ 156 w 657"/>
                <a:gd name="T21" fmla="*/ 375 h 719"/>
                <a:gd name="T22" fmla="*/ 313 w 657"/>
                <a:gd name="T23" fmla="*/ 593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7" h="719">
                  <a:moveTo>
                    <a:pt x="313" y="0"/>
                  </a:moveTo>
                  <a:lnTo>
                    <a:pt x="313" y="0"/>
                  </a:lnTo>
                  <a:cubicBezTo>
                    <a:pt x="531" y="0"/>
                    <a:pt x="656" y="156"/>
                    <a:pt x="656" y="375"/>
                  </a:cubicBezTo>
                  <a:cubicBezTo>
                    <a:pt x="656" y="562"/>
                    <a:pt x="531" y="718"/>
                    <a:pt x="313" y="718"/>
                  </a:cubicBezTo>
                  <a:cubicBezTo>
                    <a:pt x="94" y="718"/>
                    <a:pt x="0" y="562"/>
                    <a:pt x="0" y="375"/>
                  </a:cubicBezTo>
                  <a:cubicBezTo>
                    <a:pt x="0" y="187"/>
                    <a:pt x="125" y="0"/>
                    <a:pt x="313" y="0"/>
                  </a:cubicBezTo>
                  <a:close/>
                  <a:moveTo>
                    <a:pt x="313" y="593"/>
                  </a:moveTo>
                  <a:lnTo>
                    <a:pt x="313" y="593"/>
                  </a:lnTo>
                  <a:cubicBezTo>
                    <a:pt x="438" y="593"/>
                    <a:pt x="469" y="468"/>
                    <a:pt x="469" y="375"/>
                  </a:cubicBezTo>
                  <a:cubicBezTo>
                    <a:pt x="469" y="218"/>
                    <a:pt x="438" y="125"/>
                    <a:pt x="313" y="125"/>
                  </a:cubicBezTo>
                  <a:cubicBezTo>
                    <a:pt x="188" y="125"/>
                    <a:pt x="156" y="281"/>
                    <a:pt x="156" y="375"/>
                  </a:cubicBezTo>
                  <a:cubicBezTo>
                    <a:pt x="156" y="468"/>
                    <a:pt x="188" y="593"/>
                    <a:pt x="313" y="593"/>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15" name="Freeform 5">
              <a:extLst>
                <a:ext uri="{FF2B5EF4-FFF2-40B4-BE49-F238E27FC236}">
                  <a16:creationId xmlns:a16="http://schemas.microsoft.com/office/drawing/2014/main" id="{C225AC97-6788-AC48-A7B5-0E046374CA4F}"/>
                </a:ext>
              </a:extLst>
            </p:cNvPr>
            <p:cNvSpPr>
              <a:spLocks noChangeArrowheads="1"/>
            </p:cNvSpPr>
            <p:nvPr/>
          </p:nvSpPr>
          <p:spPr bwMode="auto">
            <a:xfrm>
              <a:off x="1570038" y="3503613"/>
              <a:ext cx="157162" cy="338137"/>
            </a:xfrm>
            <a:custGeom>
              <a:avLst/>
              <a:gdLst>
                <a:gd name="T0" fmla="*/ 437 w 438"/>
                <a:gd name="T1" fmla="*/ 906 h 938"/>
                <a:gd name="T2" fmla="*/ 437 w 438"/>
                <a:gd name="T3" fmla="*/ 906 h 938"/>
                <a:gd name="T4" fmla="*/ 375 w 438"/>
                <a:gd name="T5" fmla="*/ 937 h 938"/>
                <a:gd name="T6" fmla="*/ 281 w 438"/>
                <a:gd name="T7" fmla="*/ 937 h 938"/>
                <a:gd name="T8" fmla="*/ 93 w 438"/>
                <a:gd name="T9" fmla="*/ 750 h 938"/>
                <a:gd name="T10" fmla="*/ 93 w 438"/>
                <a:gd name="T11" fmla="*/ 562 h 938"/>
                <a:gd name="T12" fmla="*/ 93 w 438"/>
                <a:gd name="T13" fmla="*/ 375 h 938"/>
                <a:gd name="T14" fmla="*/ 0 w 438"/>
                <a:gd name="T15" fmla="*/ 375 h 938"/>
                <a:gd name="T16" fmla="*/ 0 w 438"/>
                <a:gd name="T17" fmla="*/ 250 h 938"/>
                <a:gd name="T18" fmla="*/ 93 w 438"/>
                <a:gd name="T19" fmla="*/ 250 h 938"/>
                <a:gd name="T20" fmla="*/ 93 w 438"/>
                <a:gd name="T21" fmla="*/ 0 h 938"/>
                <a:gd name="T22" fmla="*/ 281 w 438"/>
                <a:gd name="T23" fmla="*/ 0 h 938"/>
                <a:gd name="T24" fmla="*/ 281 w 438"/>
                <a:gd name="T25" fmla="*/ 250 h 938"/>
                <a:gd name="T26" fmla="*/ 437 w 438"/>
                <a:gd name="T27" fmla="*/ 250 h 938"/>
                <a:gd name="T28" fmla="*/ 437 w 438"/>
                <a:gd name="T29" fmla="*/ 375 h 938"/>
                <a:gd name="T30" fmla="*/ 281 w 438"/>
                <a:gd name="T31" fmla="*/ 375 h 938"/>
                <a:gd name="T32" fmla="*/ 250 w 438"/>
                <a:gd name="T33" fmla="*/ 562 h 938"/>
                <a:gd name="T34" fmla="*/ 250 w 438"/>
                <a:gd name="T35" fmla="*/ 750 h 938"/>
                <a:gd name="T36" fmla="*/ 312 w 438"/>
                <a:gd name="T37" fmla="*/ 812 h 938"/>
                <a:gd name="T38" fmla="*/ 406 w 438"/>
                <a:gd name="T39" fmla="*/ 781 h 938"/>
                <a:gd name="T40" fmla="*/ 437 w 438"/>
                <a:gd name="T41"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8" h="938">
                  <a:moveTo>
                    <a:pt x="437" y="906"/>
                  </a:moveTo>
                  <a:lnTo>
                    <a:pt x="437" y="906"/>
                  </a:lnTo>
                  <a:cubicBezTo>
                    <a:pt x="375" y="937"/>
                    <a:pt x="375" y="937"/>
                    <a:pt x="375" y="937"/>
                  </a:cubicBezTo>
                  <a:cubicBezTo>
                    <a:pt x="343" y="937"/>
                    <a:pt x="312" y="937"/>
                    <a:pt x="281" y="937"/>
                  </a:cubicBezTo>
                  <a:cubicBezTo>
                    <a:pt x="156" y="937"/>
                    <a:pt x="93" y="906"/>
                    <a:pt x="93" y="750"/>
                  </a:cubicBezTo>
                  <a:cubicBezTo>
                    <a:pt x="93" y="719"/>
                    <a:pt x="93" y="625"/>
                    <a:pt x="93" y="562"/>
                  </a:cubicBezTo>
                  <a:cubicBezTo>
                    <a:pt x="93" y="375"/>
                    <a:pt x="93" y="375"/>
                    <a:pt x="93" y="375"/>
                  </a:cubicBezTo>
                  <a:cubicBezTo>
                    <a:pt x="0" y="375"/>
                    <a:pt x="0" y="375"/>
                    <a:pt x="0" y="375"/>
                  </a:cubicBezTo>
                  <a:cubicBezTo>
                    <a:pt x="0" y="250"/>
                    <a:pt x="0" y="250"/>
                    <a:pt x="0" y="250"/>
                  </a:cubicBezTo>
                  <a:cubicBezTo>
                    <a:pt x="93" y="250"/>
                    <a:pt x="93" y="250"/>
                    <a:pt x="93" y="250"/>
                  </a:cubicBezTo>
                  <a:cubicBezTo>
                    <a:pt x="93" y="0"/>
                    <a:pt x="93" y="0"/>
                    <a:pt x="93" y="0"/>
                  </a:cubicBezTo>
                  <a:cubicBezTo>
                    <a:pt x="281" y="0"/>
                    <a:pt x="281" y="0"/>
                    <a:pt x="281" y="0"/>
                  </a:cubicBezTo>
                  <a:cubicBezTo>
                    <a:pt x="281" y="250"/>
                    <a:pt x="281" y="250"/>
                    <a:pt x="281" y="250"/>
                  </a:cubicBezTo>
                  <a:cubicBezTo>
                    <a:pt x="437" y="250"/>
                    <a:pt x="437" y="250"/>
                    <a:pt x="437" y="250"/>
                  </a:cubicBezTo>
                  <a:cubicBezTo>
                    <a:pt x="437" y="375"/>
                    <a:pt x="437" y="375"/>
                    <a:pt x="437" y="375"/>
                  </a:cubicBezTo>
                  <a:cubicBezTo>
                    <a:pt x="281" y="375"/>
                    <a:pt x="281" y="375"/>
                    <a:pt x="281" y="375"/>
                  </a:cubicBezTo>
                  <a:cubicBezTo>
                    <a:pt x="250" y="562"/>
                    <a:pt x="250" y="562"/>
                    <a:pt x="250" y="562"/>
                  </a:cubicBezTo>
                  <a:cubicBezTo>
                    <a:pt x="250" y="625"/>
                    <a:pt x="250" y="687"/>
                    <a:pt x="250" y="750"/>
                  </a:cubicBezTo>
                  <a:cubicBezTo>
                    <a:pt x="250" y="812"/>
                    <a:pt x="281" y="812"/>
                    <a:pt x="312" y="812"/>
                  </a:cubicBezTo>
                  <a:cubicBezTo>
                    <a:pt x="343" y="812"/>
                    <a:pt x="375" y="812"/>
                    <a:pt x="406" y="781"/>
                  </a:cubicBezTo>
                  <a:lnTo>
                    <a:pt x="437" y="906"/>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16" name="Freeform 6">
              <a:extLst>
                <a:ext uri="{FF2B5EF4-FFF2-40B4-BE49-F238E27FC236}">
                  <a16:creationId xmlns:a16="http://schemas.microsoft.com/office/drawing/2014/main" id="{7A0ED033-4A2B-1541-8627-B24341AA36C4}"/>
                </a:ext>
              </a:extLst>
            </p:cNvPr>
            <p:cNvSpPr>
              <a:spLocks noChangeArrowheads="1"/>
            </p:cNvSpPr>
            <p:nvPr/>
          </p:nvSpPr>
          <p:spPr bwMode="auto">
            <a:xfrm>
              <a:off x="1738313" y="3503613"/>
              <a:ext cx="158750" cy="338137"/>
            </a:xfrm>
            <a:custGeom>
              <a:avLst/>
              <a:gdLst>
                <a:gd name="T0" fmla="*/ 438 w 439"/>
                <a:gd name="T1" fmla="*/ 906 h 938"/>
                <a:gd name="T2" fmla="*/ 438 w 439"/>
                <a:gd name="T3" fmla="*/ 906 h 938"/>
                <a:gd name="T4" fmla="*/ 375 w 439"/>
                <a:gd name="T5" fmla="*/ 937 h 938"/>
                <a:gd name="T6" fmla="*/ 282 w 439"/>
                <a:gd name="T7" fmla="*/ 937 h 938"/>
                <a:gd name="T8" fmla="*/ 94 w 439"/>
                <a:gd name="T9" fmla="*/ 750 h 938"/>
                <a:gd name="T10" fmla="*/ 94 w 439"/>
                <a:gd name="T11" fmla="*/ 562 h 938"/>
                <a:gd name="T12" fmla="*/ 94 w 439"/>
                <a:gd name="T13" fmla="*/ 375 h 938"/>
                <a:gd name="T14" fmla="*/ 0 w 439"/>
                <a:gd name="T15" fmla="*/ 375 h 938"/>
                <a:gd name="T16" fmla="*/ 0 w 439"/>
                <a:gd name="T17" fmla="*/ 250 h 938"/>
                <a:gd name="T18" fmla="*/ 94 w 439"/>
                <a:gd name="T19" fmla="*/ 250 h 938"/>
                <a:gd name="T20" fmla="*/ 94 w 439"/>
                <a:gd name="T21" fmla="*/ 0 h 938"/>
                <a:gd name="T22" fmla="*/ 282 w 439"/>
                <a:gd name="T23" fmla="*/ 0 h 938"/>
                <a:gd name="T24" fmla="*/ 250 w 439"/>
                <a:gd name="T25" fmla="*/ 250 h 938"/>
                <a:gd name="T26" fmla="*/ 407 w 439"/>
                <a:gd name="T27" fmla="*/ 250 h 938"/>
                <a:gd name="T28" fmla="*/ 407 w 439"/>
                <a:gd name="T29" fmla="*/ 375 h 938"/>
                <a:gd name="T30" fmla="*/ 250 w 439"/>
                <a:gd name="T31" fmla="*/ 375 h 938"/>
                <a:gd name="T32" fmla="*/ 250 w 439"/>
                <a:gd name="T33" fmla="*/ 562 h 938"/>
                <a:gd name="T34" fmla="*/ 250 w 439"/>
                <a:gd name="T35" fmla="*/ 750 h 938"/>
                <a:gd name="T36" fmla="*/ 313 w 439"/>
                <a:gd name="T37" fmla="*/ 812 h 938"/>
                <a:gd name="T38" fmla="*/ 375 w 439"/>
                <a:gd name="T39" fmla="*/ 781 h 938"/>
                <a:gd name="T40" fmla="*/ 438 w 439"/>
                <a:gd name="T41"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9" h="938">
                  <a:moveTo>
                    <a:pt x="438" y="906"/>
                  </a:moveTo>
                  <a:lnTo>
                    <a:pt x="438" y="906"/>
                  </a:lnTo>
                  <a:cubicBezTo>
                    <a:pt x="375" y="937"/>
                    <a:pt x="375" y="937"/>
                    <a:pt x="375" y="937"/>
                  </a:cubicBezTo>
                  <a:cubicBezTo>
                    <a:pt x="344" y="937"/>
                    <a:pt x="313" y="937"/>
                    <a:pt x="282" y="937"/>
                  </a:cubicBezTo>
                  <a:cubicBezTo>
                    <a:pt x="157" y="937"/>
                    <a:pt x="94" y="906"/>
                    <a:pt x="94" y="750"/>
                  </a:cubicBezTo>
                  <a:cubicBezTo>
                    <a:pt x="94" y="719"/>
                    <a:pt x="94" y="625"/>
                    <a:pt x="94" y="562"/>
                  </a:cubicBezTo>
                  <a:cubicBezTo>
                    <a:pt x="94" y="375"/>
                    <a:pt x="94" y="375"/>
                    <a:pt x="94" y="375"/>
                  </a:cubicBezTo>
                  <a:cubicBezTo>
                    <a:pt x="0" y="375"/>
                    <a:pt x="0" y="375"/>
                    <a:pt x="0" y="375"/>
                  </a:cubicBezTo>
                  <a:cubicBezTo>
                    <a:pt x="0" y="250"/>
                    <a:pt x="0" y="250"/>
                    <a:pt x="0" y="250"/>
                  </a:cubicBezTo>
                  <a:cubicBezTo>
                    <a:pt x="94" y="250"/>
                    <a:pt x="94" y="250"/>
                    <a:pt x="94" y="250"/>
                  </a:cubicBezTo>
                  <a:cubicBezTo>
                    <a:pt x="94" y="0"/>
                    <a:pt x="94" y="0"/>
                    <a:pt x="94" y="0"/>
                  </a:cubicBezTo>
                  <a:cubicBezTo>
                    <a:pt x="282" y="0"/>
                    <a:pt x="282" y="0"/>
                    <a:pt x="282" y="0"/>
                  </a:cubicBezTo>
                  <a:cubicBezTo>
                    <a:pt x="250" y="250"/>
                    <a:pt x="250" y="250"/>
                    <a:pt x="250" y="250"/>
                  </a:cubicBezTo>
                  <a:cubicBezTo>
                    <a:pt x="407" y="250"/>
                    <a:pt x="407" y="250"/>
                    <a:pt x="407" y="250"/>
                  </a:cubicBezTo>
                  <a:cubicBezTo>
                    <a:pt x="407" y="375"/>
                    <a:pt x="407" y="375"/>
                    <a:pt x="407" y="375"/>
                  </a:cubicBezTo>
                  <a:cubicBezTo>
                    <a:pt x="250" y="375"/>
                    <a:pt x="250" y="375"/>
                    <a:pt x="250" y="375"/>
                  </a:cubicBezTo>
                  <a:cubicBezTo>
                    <a:pt x="250" y="562"/>
                    <a:pt x="250" y="562"/>
                    <a:pt x="250" y="562"/>
                  </a:cubicBezTo>
                  <a:cubicBezTo>
                    <a:pt x="250" y="625"/>
                    <a:pt x="250" y="687"/>
                    <a:pt x="250" y="750"/>
                  </a:cubicBezTo>
                  <a:cubicBezTo>
                    <a:pt x="250" y="812"/>
                    <a:pt x="282" y="812"/>
                    <a:pt x="313" y="812"/>
                  </a:cubicBezTo>
                  <a:cubicBezTo>
                    <a:pt x="344" y="812"/>
                    <a:pt x="375" y="812"/>
                    <a:pt x="375" y="781"/>
                  </a:cubicBezTo>
                  <a:lnTo>
                    <a:pt x="438" y="906"/>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17" name="Freeform 7">
              <a:extLst>
                <a:ext uri="{FF2B5EF4-FFF2-40B4-BE49-F238E27FC236}">
                  <a16:creationId xmlns:a16="http://schemas.microsoft.com/office/drawing/2014/main" id="{B213C864-34FF-394F-BF80-18FFAAAC4E2E}"/>
                </a:ext>
              </a:extLst>
            </p:cNvPr>
            <p:cNvSpPr>
              <a:spLocks noChangeArrowheads="1"/>
            </p:cNvSpPr>
            <p:nvPr/>
          </p:nvSpPr>
          <p:spPr bwMode="auto">
            <a:xfrm>
              <a:off x="1906588" y="3581400"/>
              <a:ext cx="225425" cy="258763"/>
            </a:xfrm>
            <a:custGeom>
              <a:avLst/>
              <a:gdLst>
                <a:gd name="T0" fmla="*/ 188 w 626"/>
                <a:gd name="T1" fmla="*/ 375 h 719"/>
                <a:gd name="T2" fmla="*/ 188 w 626"/>
                <a:gd name="T3" fmla="*/ 375 h 719"/>
                <a:gd name="T4" fmla="*/ 344 w 626"/>
                <a:gd name="T5" fmla="*/ 593 h 719"/>
                <a:gd name="T6" fmla="*/ 500 w 626"/>
                <a:gd name="T7" fmla="*/ 500 h 719"/>
                <a:gd name="T8" fmla="*/ 594 w 626"/>
                <a:gd name="T9" fmla="*/ 593 h 719"/>
                <a:gd name="T10" fmla="*/ 313 w 626"/>
                <a:gd name="T11" fmla="*/ 718 h 719"/>
                <a:gd name="T12" fmla="*/ 0 w 626"/>
                <a:gd name="T13" fmla="*/ 375 h 719"/>
                <a:gd name="T14" fmla="*/ 344 w 626"/>
                <a:gd name="T15" fmla="*/ 0 h 719"/>
                <a:gd name="T16" fmla="*/ 625 w 626"/>
                <a:gd name="T17" fmla="*/ 375 h 719"/>
                <a:gd name="T18" fmla="*/ 188 w 626"/>
                <a:gd name="T19" fmla="*/ 375 h 719"/>
                <a:gd name="T20" fmla="*/ 469 w 626"/>
                <a:gd name="T21" fmla="*/ 281 h 719"/>
                <a:gd name="T22" fmla="*/ 469 w 626"/>
                <a:gd name="T23" fmla="*/ 281 h 719"/>
                <a:gd name="T24" fmla="*/ 344 w 626"/>
                <a:gd name="T25" fmla="*/ 125 h 719"/>
                <a:gd name="T26" fmla="*/ 188 w 626"/>
                <a:gd name="T27" fmla="*/ 281 h 719"/>
                <a:gd name="T28" fmla="*/ 469 w 626"/>
                <a:gd name="T29" fmla="*/ 28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6" h="719">
                  <a:moveTo>
                    <a:pt x="188" y="375"/>
                  </a:moveTo>
                  <a:lnTo>
                    <a:pt x="188" y="375"/>
                  </a:lnTo>
                  <a:cubicBezTo>
                    <a:pt x="188" y="468"/>
                    <a:pt x="219" y="593"/>
                    <a:pt x="344" y="593"/>
                  </a:cubicBezTo>
                  <a:cubicBezTo>
                    <a:pt x="406" y="593"/>
                    <a:pt x="469" y="562"/>
                    <a:pt x="500" y="500"/>
                  </a:cubicBezTo>
                  <a:cubicBezTo>
                    <a:pt x="594" y="593"/>
                    <a:pt x="594" y="593"/>
                    <a:pt x="594" y="593"/>
                  </a:cubicBezTo>
                  <a:cubicBezTo>
                    <a:pt x="531" y="687"/>
                    <a:pt x="438" y="718"/>
                    <a:pt x="313" y="718"/>
                  </a:cubicBezTo>
                  <a:cubicBezTo>
                    <a:pt x="125" y="718"/>
                    <a:pt x="0" y="593"/>
                    <a:pt x="0" y="375"/>
                  </a:cubicBezTo>
                  <a:cubicBezTo>
                    <a:pt x="0" y="187"/>
                    <a:pt x="125" y="0"/>
                    <a:pt x="344" y="0"/>
                  </a:cubicBezTo>
                  <a:cubicBezTo>
                    <a:pt x="531" y="0"/>
                    <a:pt x="625" y="156"/>
                    <a:pt x="625" y="375"/>
                  </a:cubicBezTo>
                  <a:lnTo>
                    <a:pt x="188" y="375"/>
                  </a:lnTo>
                  <a:close/>
                  <a:moveTo>
                    <a:pt x="469" y="281"/>
                  </a:moveTo>
                  <a:lnTo>
                    <a:pt x="469" y="281"/>
                  </a:lnTo>
                  <a:cubicBezTo>
                    <a:pt x="438" y="187"/>
                    <a:pt x="406" y="125"/>
                    <a:pt x="344" y="125"/>
                  </a:cubicBezTo>
                  <a:cubicBezTo>
                    <a:pt x="250" y="125"/>
                    <a:pt x="188" y="187"/>
                    <a:pt x="188" y="281"/>
                  </a:cubicBezTo>
                  <a:lnTo>
                    <a:pt x="469" y="281"/>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18" name="Freeform 8">
              <a:extLst>
                <a:ext uri="{FF2B5EF4-FFF2-40B4-BE49-F238E27FC236}">
                  <a16:creationId xmlns:a16="http://schemas.microsoft.com/office/drawing/2014/main" id="{44EE9223-F3C4-594D-960E-AE9BFFB09765}"/>
                </a:ext>
              </a:extLst>
            </p:cNvPr>
            <p:cNvSpPr>
              <a:spLocks noChangeArrowheads="1"/>
            </p:cNvSpPr>
            <p:nvPr/>
          </p:nvSpPr>
          <p:spPr bwMode="auto">
            <a:xfrm>
              <a:off x="2178050" y="3581400"/>
              <a:ext cx="134938" cy="258763"/>
            </a:xfrm>
            <a:custGeom>
              <a:avLst/>
              <a:gdLst>
                <a:gd name="T0" fmla="*/ 0 w 376"/>
                <a:gd name="T1" fmla="*/ 31 h 719"/>
                <a:gd name="T2" fmla="*/ 0 w 376"/>
                <a:gd name="T3" fmla="*/ 31 h 719"/>
                <a:gd name="T4" fmla="*/ 156 w 376"/>
                <a:gd name="T5" fmla="*/ 31 h 719"/>
                <a:gd name="T6" fmla="*/ 156 w 376"/>
                <a:gd name="T7" fmla="*/ 156 h 719"/>
                <a:gd name="T8" fmla="*/ 156 w 376"/>
                <a:gd name="T9" fmla="*/ 156 h 719"/>
                <a:gd name="T10" fmla="*/ 344 w 376"/>
                <a:gd name="T11" fmla="*/ 0 h 719"/>
                <a:gd name="T12" fmla="*/ 375 w 376"/>
                <a:gd name="T13" fmla="*/ 0 h 719"/>
                <a:gd name="T14" fmla="*/ 344 w 376"/>
                <a:gd name="T15" fmla="*/ 156 h 719"/>
                <a:gd name="T16" fmla="*/ 313 w 376"/>
                <a:gd name="T17" fmla="*/ 156 h 719"/>
                <a:gd name="T18" fmla="*/ 156 w 376"/>
                <a:gd name="T19" fmla="*/ 281 h 719"/>
                <a:gd name="T20" fmla="*/ 156 w 376"/>
                <a:gd name="T21" fmla="*/ 718 h 719"/>
                <a:gd name="T22" fmla="*/ 0 w 376"/>
                <a:gd name="T23" fmla="*/ 718 h 719"/>
                <a:gd name="T24" fmla="*/ 0 w 376"/>
                <a:gd name="T25"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6" h="719">
                  <a:moveTo>
                    <a:pt x="0" y="31"/>
                  </a:moveTo>
                  <a:lnTo>
                    <a:pt x="0" y="31"/>
                  </a:lnTo>
                  <a:cubicBezTo>
                    <a:pt x="156" y="31"/>
                    <a:pt x="156" y="31"/>
                    <a:pt x="156" y="31"/>
                  </a:cubicBezTo>
                  <a:cubicBezTo>
                    <a:pt x="156" y="156"/>
                    <a:pt x="156" y="156"/>
                    <a:pt x="156" y="156"/>
                  </a:cubicBezTo>
                  <a:lnTo>
                    <a:pt x="156" y="156"/>
                  </a:lnTo>
                  <a:cubicBezTo>
                    <a:pt x="219" y="62"/>
                    <a:pt x="250" y="0"/>
                    <a:pt x="344" y="0"/>
                  </a:cubicBezTo>
                  <a:lnTo>
                    <a:pt x="375" y="0"/>
                  </a:lnTo>
                  <a:cubicBezTo>
                    <a:pt x="344" y="156"/>
                    <a:pt x="344" y="156"/>
                    <a:pt x="344" y="156"/>
                  </a:cubicBezTo>
                  <a:lnTo>
                    <a:pt x="313" y="156"/>
                  </a:lnTo>
                  <a:cubicBezTo>
                    <a:pt x="250" y="156"/>
                    <a:pt x="219" y="218"/>
                    <a:pt x="156" y="281"/>
                  </a:cubicBezTo>
                  <a:cubicBezTo>
                    <a:pt x="156" y="718"/>
                    <a:pt x="156" y="718"/>
                    <a:pt x="156"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19" name="Freeform 9">
              <a:extLst>
                <a:ext uri="{FF2B5EF4-FFF2-40B4-BE49-F238E27FC236}">
                  <a16:creationId xmlns:a16="http://schemas.microsoft.com/office/drawing/2014/main" id="{97DE6F7F-7371-F64D-BF6E-416995D27BE1}"/>
                </a:ext>
              </a:extLst>
            </p:cNvPr>
            <p:cNvSpPr>
              <a:spLocks noChangeArrowheads="1"/>
            </p:cNvSpPr>
            <p:nvPr/>
          </p:nvSpPr>
          <p:spPr bwMode="auto">
            <a:xfrm>
              <a:off x="2324100" y="3468688"/>
              <a:ext cx="236538" cy="371475"/>
            </a:xfrm>
            <a:custGeom>
              <a:avLst/>
              <a:gdLst>
                <a:gd name="T0" fmla="*/ 469 w 658"/>
                <a:gd name="T1" fmla="*/ 938 h 1032"/>
                <a:gd name="T2" fmla="*/ 469 w 658"/>
                <a:gd name="T3" fmla="*/ 938 h 1032"/>
                <a:gd name="T4" fmla="*/ 469 w 658"/>
                <a:gd name="T5" fmla="*/ 938 h 1032"/>
                <a:gd name="T6" fmla="*/ 313 w 658"/>
                <a:gd name="T7" fmla="*/ 1031 h 1032"/>
                <a:gd name="T8" fmla="*/ 0 w 658"/>
                <a:gd name="T9" fmla="*/ 688 h 1032"/>
                <a:gd name="T10" fmla="*/ 313 w 658"/>
                <a:gd name="T11" fmla="*/ 313 h 1032"/>
                <a:gd name="T12" fmla="*/ 469 w 658"/>
                <a:gd name="T13" fmla="*/ 375 h 1032"/>
                <a:gd name="T14" fmla="*/ 469 w 658"/>
                <a:gd name="T15" fmla="*/ 375 h 1032"/>
                <a:gd name="T16" fmla="*/ 469 w 658"/>
                <a:gd name="T17" fmla="*/ 0 h 1032"/>
                <a:gd name="T18" fmla="*/ 657 w 658"/>
                <a:gd name="T19" fmla="*/ 0 h 1032"/>
                <a:gd name="T20" fmla="*/ 625 w 658"/>
                <a:gd name="T21" fmla="*/ 1031 h 1032"/>
                <a:gd name="T22" fmla="*/ 469 w 658"/>
                <a:gd name="T23" fmla="*/ 1031 h 1032"/>
                <a:gd name="T24" fmla="*/ 469 w 658"/>
                <a:gd name="T25" fmla="*/ 938 h 1032"/>
                <a:gd name="T26" fmla="*/ 469 w 658"/>
                <a:gd name="T27" fmla="*/ 531 h 1032"/>
                <a:gd name="T28" fmla="*/ 469 w 658"/>
                <a:gd name="T29" fmla="*/ 531 h 1032"/>
                <a:gd name="T30" fmla="*/ 344 w 658"/>
                <a:gd name="T31" fmla="*/ 469 h 1032"/>
                <a:gd name="T32" fmla="*/ 188 w 658"/>
                <a:gd name="T33" fmla="*/ 688 h 1032"/>
                <a:gd name="T34" fmla="*/ 344 w 658"/>
                <a:gd name="T35" fmla="*/ 906 h 1032"/>
                <a:gd name="T36" fmla="*/ 469 w 658"/>
                <a:gd name="T37" fmla="*/ 781 h 1032"/>
                <a:gd name="T38" fmla="*/ 469 w 658"/>
                <a:gd name="T39" fmla="*/ 531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8" h="1032">
                  <a:moveTo>
                    <a:pt x="469" y="938"/>
                  </a:moveTo>
                  <a:lnTo>
                    <a:pt x="469" y="938"/>
                  </a:lnTo>
                  <a:lnTo>
                    <a:pt x="469" y="938"/>
                  </a:lnTo>
                  <a:cubicBezTo>
                    <a:pt x="438" y="1000"/>
                    <a:pt x="375" y="1031"/>
                    <a:pt x="313" y="1031"/>
                  </a:cubicBezTo>
                  <a:cubicBezTo>
                    <a:pt x="125" y="1031"/>
                    <a:pt x="0" y="906"/>
                    <a:pt x="0" y="688"/>
                  </a:cubicBezTo>
                  <a:cubicBezTo>
                    <a:pt x="0" y="500"/>
                    <a:pt x="125" y="313"/>
                    <a:pt x="313" y="313"/>
                  </a:cubicBezTo>
                  <a:cubicBezTo>
                    <a:pt x="375" y="313"/>
                    <a:pt x="438" y="344"/>
                    <a:pt x="469" y="375"/>
                  </a:cubicBezTo>
                  <a:lnTo>
                    <a:pt x="469" y="375"/>
                  </a:lnTo>
                  <a:cubicBezTo>
                    <a:pt x="469" y="0"/>
                    <a:pt x="469" y="0"/>
                    <a:pt x="469" y="0"/>
                  </a:cubicBezTo>
                  <a:cubicBezTo>
                    <a:pt x="657" y="0"/>
                    <a:pt x="657" y="0"/>
                    <a:pt x="657" y="0"/>
                  </a:cubicBezTo>
                  <a:cubicBezTo>
                    <a:pt x="625" y="1031"/>
                    <a:pt x="625" y="1031"/>
                    <a:pt x="625" y="1031"/>
                  </a:cubicBezTo>
                  <a:cubicBezTo>
                    <a:pt x="469" y="1031"/>
                    <a:pt x="469" y="1031"/>
                    <a:pt x="469" y="1031"/>
                  </a:cubicBezTo>
                  <a:lnTo>
                    <a:pt x="469" y="938"/>
                  </a:lnTo>
                  <a:close/>
                  <a:moveTo>
                    <a:pt x="469" y="531"/>
                  </a:moveTo>
                  <a:lnTo>
                    <a:pt x="469" y="531"/>
                  </a:lnTo>
                  <a:cubicBezTo>
                    <a:pt x="438" y="500"/>
                    <a:pt x="407" y="469"/>
                    <a:pt x="344" y="469"/>
                  </a:cubicBezTo>
                  <a:cubicBezTo>
                    <a:pt x="250" y="469"/>
                    <a:pt x="188" y="531"/>
                    <a:pt x="188" y="688"/>
                  </a:cubicBezTo>
                  <a:cubicBezTo>
                    <a:pt x="188" y="813"/>
                    <a:pt x="250" y="906"/>
                    <a:pt x="344" y="906"/>
                  </a:cubicBezTo>
                  <a:cubicBezTo>
                    <a:pt x="407" y="906"/>
                    <a:pt x="469" y="844"/>
                    <a:pt x="469" y="781"/>
                  </a:cubicBezTo>
                  <a:lnTo>
                    <a:pt x="469" y="531"/>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0" name="Freeform 10">
              <a:extLst>
                <a:ext uri="{FF2B5EF4-FFF2-40B4-BE49-F238E27FC236}">
                  <a16:creationId xmlns:a16="http://schemas.microsoft.com/office/drawing/2014/main" id="{7F07C018-EA88-6744-9676-65A0644DF03D}"/>
                </a:ext>
              </a:extLst>
            </p:cNvPr>
            <p:cNvSpPr>
              <a:spLocks noChangeArrowheads="1"/>
            </p:cNvSpPr>
            <p:nvPr/>
          </p:nvSpPr>
          <p:spPr bwMode="auto">
            <a:xfrm>
              <a:off x="2593975" y="3581400"/>
              <a:ext cx="236538" cy="258763"/>
            </a:xfrm>
            <a:custGeom>
              <a:avLst/>
              <a:gdLst>
                <a:gd name="T0" fmla="*/ 32 w 658"/>
                <a:gd name="T1" fmla="*/ 125 h 719"/>
                <a:gd name="T2" fmla="*/ 32 w 658"/>
                <a:gd name="T3" fmla="*/ 125 h 719"/>
                <a:gd name="T4" fmla="*/ 344 w 658"/>
                <a:gd name="T5" fmla="*/ 0 h 719"/>
                <a:gd name="T6" fmla="*/ 532 w 658"/>
                <a:gd name="T7" fmla="*/ 187 h 719"/>
                <a:gd name="T8" fmla="*/ 532 w 658"/>
                <a:gd name="T9" fmla="*/ 250 h 719"/>
                <a:gd name="T10" fmla="*/ 532 w 658"/>
                <a:gd name="T11" fmla="*/ 468 h 719"/>
                <a:gd name="T12" fmla="*/ 532 w 658"/>
                <a:gd name="T13" fmla="*/ 531 h 719"/>
                <a:gd name="T14" fmla="*/ 563 w 658"/>
                <a:gd name="T15" fmla="*/ 625 h 719"/>
                <a:gd name="T16" fmla="*/ 625 w 658"/>
                <a:gd name="T17" fmla="*/ 593 h 719"/>
                <a:gd name="T18" fmla="*/ 657 w 658"/>
                <a:gd name="T19" fmla="*/ 687 h 719"/>
                <a:gd name="T20" fmla="*/ 532 w 658"/>
                <a:gd name="T21" fmla="*/ 718 h 719"/>
                <a:gd name="T22" fmla="*/ 407 w 658"/>
                <a:gd name="T23" fmla="*/ 625 h 719"/>
                <a:gd name="T24" fmla="*/ 219 w 658"/>
                <a:gd name="T25" fmla="*/ 718 h 719"/>
                <a:gd name="T26" fmla="*/ 0 w 658"/>
                <a:gd name="T27" fmla="*/ 531 h 719"/>
                <a:gd name="T28" fmla="*/ 375 w 658"/>
                <a:gd name="T29" fmla="*/ 281 h 719"/>
                <a:gd name="T30" fmla="*/ 375 w 658"/>
                <a:gd name="T31" fmla="*/ 218 h 719"/>
                <a:gd name="T32" fmla="*/ 313 w 658"/>
                <a:gd name="T33" fmla="*/ 125 h 719"/>
                <a:gd name="T34" fmla="*/ 125 w 658"/>
                <a:gd name="T35" fmla="*/ 218 h 719"/>
                <a:gd name="T36" fmla="*/ 32 w 658"/>
                <a:gd name="T37" fmla="*/ 125 h 719"/>
                <a:gd name="T38" fmla="*/ 375 w 658"/>
                <a:gd name="T39" fmla="*/ 375 h 719"/>
                <a:gd name="T40" fmla="*/ 375 w 658"/>
                <a:gd name="T41" fmla="*/ 375 h 719"/>
                <a:gd name="T42" fmla="*/ 157 w 658"/>
                <a:gd name="T43" fmla="*/ 531 h 719"/>
                <a:gd name="T44" fmla="*/ 250 w 658"/>
                <a:gd name="T45" fmla="*/ 593 h 719"/>
                <a:gd name="T46" fmla="*/ 375 w 658"/>
                <a:gd name="T47" fmla="*/ 531 h 719"/>
                <a:gd name="T48" fmla="*/ 375 w 658"/>
                <a:gd name="T49" fmla="*/ 375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8" h="719">
                  <a:moveTo>
                    <a:pt x="32" y="125"/>
                  </a:moveTo>
                  <a:lnTo>
                    <a:pt x="32" y="125"/>
                  </a:lnTo>
                  <a:cubicBezTo>
                    <a:pt x="188" y="0"/>
                    <a:pt x="282" y="0"/>
                    <a:pt x="344" y="0"/>
                  </a:cubicBezTo>
                  <a:cubicBezTo>
                    <a:pt x="438" y="0"/>
                    <a:pt x="532" y="62"/>
                    <a:pt x="532" y="187"/>
                  </a:cubicBezTo>
                  <a:cubicBezTo>
                    <a:pt x="532" y="218"/>
                    <a:pt x="532" y="250"/>
                    <a:pt x="532" y="250"/>
                  </a:cubicBezTo>
                  <a:cubicBezTo>
                    <a:pt x="532" y="468"/>
                    <a:pt x="532" y="468"/>
                    <a:pt x="532" y="468"/>
                  </a:cubicBezTo>
                  <a:cubicBezTo>
                    <a:pt x="532" y="500"/>
                    <a:pt x="532" y="500"/>
                    <a:pt x="532" y="531"/>
                  </a:cubicBezTo>
                  <a:cubicBezTo>
                    <a:pt x="532" y="593"/>
                    <a:pt x="563" y="625"/>
                    <a:pt x="563" y="625"/>
                  </a:cubicBezTo>
                  <a:cubicBezTo>
                    <a:pt x="594" y="625"/>
                    <a:pt x="594" y="593"/>
                    <a:pt x="625" y="593"/>
                  </a:cubicBezTo>
                  <a:cubicBezTo>
                    <a:pt x="657" y="687"/>
                    <a:pt x="657" y="687"/>
                    <a:pt x="657" y="687"/>
                  </a:cubicBezTo>
                  <a:cubicBezTo>
                    <a:pt x="594" y="718"/>
                    <a:pt x="563" y="718"/>
                    <a:pt x="532" y="718"/>
                  </a:cubicBezTo>
                  <a:cubicBezTo>
                    <a:pt x="469" y="718"/>
                    <a:pt x="407" y="687"/>
                    <a:pt x="407" y="625"/>
                  </a:cubicBezTo>
                  <a:cubicBezTo>
                    <a:pt x="344" y="687"/>
                    <a:pt x="282" y="718"/>
                    <a:pt x="219" y="718"/>
                  </a:cubicBezTo>
                  <a:cubicBezTo>
                    <a:pt x="94" y="718"/>
                    <a:pt x="0" y="656"/>
                    <a:pt x="0" y="531"/>
                  </a:cubicBezTo>
                  <a:cubicBezTo>
                    <a:pt x="0" y="406"/>
                    <a:pt x="94" y="312"/>
                    <a:pt x="375" y="281"/>
                  </a:cubicBezTo>
                  <a:cubicBezTo>
                    <a:pt x="375" y="218"/>
                    <a:pt x="375" y="218"/>
                    <a:pt x="375" y="218"/>
                  </a:cubicBezTo>
                  <a:cubicBezTo>
                    <a:pt x="375" y="156"/>
                    <a:pt x="344" y="125"/>
                    <a:pt x="313" y="125"/>
                  </a:cubicBezTo>
                  <a:cubicBezTo>
                    <a:pt x="282" y="125"/>
                    <a:pt x="219" y="156"/>
                    <a:pt x="125" y="218"/>
                  </a:cubicBezTo>
                  <a:lnTo>
                    <a:pt x="32" y="125"/>
                  </a:lnTo>
                  <a:close/>
                  <a:moveTo>
                    <a:pt x="375" y="375"/>
                  </a:moveTo>
                  <a:lnTo>
                    <a:pt x="375" y="375"/>
                  </a:lnTo>
                  <a:cubicBezTo>
                    <a:pt x="219" y="406"/>
                    <a:pt x="157" y="468"/>
                    <a:pt x="157" y="531"/>
                  </a:cubicBezTo>
                  <a:cubicBezTo>
                    <a:pt x="157" y="562"/>
                    <a:pt x="219" y="593"/>
                    <a:pt x="250" y="593"/>
                  </a:cubicBezTo>
                  <a:cubicBezTo>
                    <a:pt x="282" y="593"/>
                    <a:pt x="344" y="593"/>
                    <a:pt x="375" y="531"/>
                  </a:cubicBezTo>
                  <a:lnTo>
                    <a:pt x="375" y="375"/>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1" name="Freeform 11">
              <a:extLst>
                <a:ext uri="{FF2B5EF4-FFF2-40B4-BE49-F238E27FC236}">
                  <a16:creationId xmlns:a16="http://schemas.microsoft.com/office/drawing/2014/main" id="{51F41F68-42FD-6B4E-BC98-90F1FEB8D965}"/>
                </a:ext>
              </a:extLst>
            </p:cNvPr>
            <p:cNvSpPr>
              <a:spLocks noChangeArrowheads="1"/>
            </p:cNvSpPr>
            <p:nvPr/>
          </p:nvSpPr>
          <p:spPr bwMode="auto">
            <a:xfrm>
              <a:off x="2852738" y="3581400"/>
              <a:ext cx="349250" cy="258763"/>
            </a:xfrm>
            <a:custGeom>
              <a:avLst/>
              <a:gdLst>
                <a:gd name="T0" fmla="*/ 0 w 970"/>
                <a:gd name="T1" fmla="*/ 31 h 719"/>
                <a:gd name="T2" fmla="*/ 0 w 970"/>
                <a:gd name="T3" fmla="*/ 31 h 719"/>
                <a:gd name="T4" fmla="*/ 188 w 970"/>
                <a:gd name="T5" fmla="*/ 31 h 719"/>
                <a:gd name="T6" fmla="*/ 188 w 970"/>
                <a:gd name="T7" fmla="*/ 93 h 719"/>
                <a:gd name="T8" fmla="*/ 188 w 970"/>
                <a:gd name="T9" fmla="*/ 125 h 719"/>
                <a:gd name="T10" fmla="*/ 406 w 970"/>
                <a:gd name="T11" fmla="*/ 0 h 719"/>
                <a:gd name="T12" fmla="*/ 563 w 970"/>
                <a:gd name="T13" fmla="*/ 125 h 719"/>
                <a:gd name="T14" fmla="*/ 781 w 970"/>
                <a:gd name="T15" fmla="*/ 0 h 719"/>
                <a:gd name="T16" fmla="*/ 969 w 970"/>
                <a:gd name="T17" fmla="*/ 187 h 719"/>
                <a:gd name="T18" fmla="*/ 969 w 970"/>
                <a:gd name="T19" fmla="*/ 718 h 719"/>
                <a:gd name="T20" fmla="*/ 813 w 970"/>
                <a:gd name="T21" fmla="*/ 718 h 719"/>
                <a:gd name="T22" fmla="*/ 813 w 970"/>
                <a:gd name="T23" fmla="*/ 437 h 719"/>
                <a:gd name="T24" fmla="*/ 813 w 970"/>
                <a:gd name="T25" fmla="*/ 250 h 719"/>
                <a:gd name="T26" fmla="*/ 719 w 970"/>
                <a:gd name="T27" fmla="*/ 156 h 719"/>
                <a:gd name="T28" fmla="*/ 594 w 970"/>
                <a:gd name="T29" fmla="*/ 250 h 719"/>
                <a:gd name="T30" fmla="*/ 563 w 970"/>
                <a:gd name="T31" fmla="*/ 718 h 719"/>
                <a:gd name="T32" fmla="*/ 406 w 970"/>
                <a:gd name="T33" fmla="*/ 718 h 719"/>
                <a:gd name="T34" fmla="*/ 406 w 970"/>
                <a:gd name="T35" fmla="*/ 437 h 719"/>
                <a:gd name="T36" fmla="*/ 406 w 970"/>
                <a:gd name="T37" fmla="*/ 250 h 719"/>
                <a:gd name="T38" fmla="*/ 313 w 970"/>
                <a:gd name="T39" fmla="*/ 156 h 719"/>
                <a:gd name="T40" fmla="*/ 188 w 970"/>
                <a:gd name="T41" fmla="*/ 250 h 719"/>
                <a:gd name="T42" fmla="*/ 188 w 970"/>
                <a:gd name="T43" fmla="*/ 718 h 719"/>
                <a:gd name="T44" fmla="*/ 0 w 970"/>
                <a:gd name="T45" fmla="*/ 718 h 719"/>
                <a:gd name="T46" fmla="*/ 0 w 970"/>
                <a:gd name="T47"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0" h="719">
                  <a:moveTo>
                    <a:pt x="0" y="31"/>
                  </a:moveTo>
                  <a:lnTo>
                    <a:pt x="0" y="31"/>
                  </a:lnTo>
                  <a:cubicBezTo>
                    <a:pt x="188" y="31"/>
                    <a:pt x="188" y="31"/>
                    <a:pt x="188" y="31"/>
                  </a:cubicBezTo>
                  <a:cubicBezTo>
                    <a:pt x="188" y="93"/>
                    <a:pt x="188" y="93"/>
                    <a:pt x="188" y="93"/>
                  </a:cubicBezTo>
                  <a:cubicBezTo>
                    <a:pt x="188" y="125"/>
                    <a:pt x="188" y="125"/>
                    <a:pt x="188" y="125"/>
                  </a:cubicBezTo>
                  <a:cubicBezTo>
                    <a:pt x="219" y="31"/>
                    <a:pt x="313" y="0"/>
                    <a:pt x="406" y="0"/>
                  </a:cubicBezTo>
                  <a:cubicBezTo>
                    <a:pt x="469" y="0"/>
                    <a:pt x="531" y="31"/>
                    <a:pt x="563" y="125"/>
                  </a:cubicBezTo>
                  <a:cubicBezTo>
                    <a:pt x="625" y="31"/>
                    <a:pt x="688" y="0"/>
                    <a:pt x="781" y="0"/>
                  </a:cubicBezTo>
                  <a:cubicBezTo>
                    <a:pt x="938" y="0"/>
                    <a:pt x="969" y="93"/>
                    <a:pt x="969" y="187"/>
                  </a:cubicBezTo>
                  <a:cubicBezTo>
                    <a:pt x="969" y="375"/>
                    <a:pt x="969" y="531"/>
                    <a:pt x="969" y="718"/>
                  </a:cubicBezTo>
                  <a:cubicBezTo>
                    <a:pt x="813" y="718"/>
                    <a:pt x="813" y="718"/>
                    <a:pt x="813" y="718"/>
                  </a:cubicBezTo>
                  <a:cubicBezTo>
                    <a:pt x="813" y="437"/>
                    <a:pt x="813" y="437"/>
                    <a:pt x="813" y="437"/>
                  </a:cubicBezTo>
                  <a:cubicBezTo>
                    <a:pt x="813" y="375"/>
                    <a:pt x="813" y="281"/>
                    <a:pt x="813" y="250"/>
                  </a:cubicBezTo>
                  <a:cubicBezTo>
                    <a:pt x="813" y="187"/>
                    <a:pt x="781" y="156"/>
                    <a:pt x="719" y="156"/>
                  </a:cubicBezTo>
                  <a:cubicBezTo>
                    <a:pt x="688" y="156"/>
                    <a:pt x="625" y="218"/>
                    <a:pt x="594" y="250"/>
                  </a:cubicBezTo>
                  <a:cubicBezTo>
                    <a:pt x="563" y="718"/>
                    <a:pt x="563" y="718"/>
                    <a:pt x="563" y="718"/>
                  </a:cubicBezTo>
                  <a:cubicBezTo>
                    <a:pt x="406" y="718"/>
                    <a:pt x="406" y="718"/>
                    <a:pt x="406" y="718"/>
                  </a:cubicBezTo>
                  <a:cubicBezTo>
                    <a:pt x="406" y="437"/>
                    <a:pt x="406" y="437"/>
                    <a:pt x="406" y="437"/>
                  </a:cubicBezTo>
                  <a:cubicBezTo>
                    <a:pt x="406" y="375"/>
                    <a:pt x="406" y="281"/>
                    <a:pt x="406" y="250"/>
                  </a:cubicBezTo>
                  <a:cubicBezTo>
                    <a:pt x="406" y="187"/>
                    <a:pt x="375" y="156"/>
                    <a:pt x="313" y="156"/>
                  </a:cubicBezTo>
                  <a:cubicBezTo>
                    <a:pt x="281" y="156"/>
                    <a:pt x="219" y="218"/>
                    <a:pt x="188" y="250"/>
                  </a:cubicBezTo>
                  <a:cubicBezTo>
                    <a:pt x="188" y="718"/>
                    <a:pt x="188" y="718"/>
                    <a:pt x="188"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2" name="Freeform 12">
              <a:extLst>
                <a:ext uri="{FF2B5EF4-FFF2-40B4-BE49-F238E27FC236}">
                  <a16:creationId xmlns:a16="http://schemas.microsoft.com/office/drawing/2014/main" id="{E3E8EFB0-A462-E748-AF51-B40AF8E4E132}"/>
                </a:ext>
              </a:extLst>
            </p:cNvPr>
            <p:cNvSpPr>
              <a:spLocks noChangeArrowheads="1"/>
            </p:cNvSpPr>
            <p:nvPr/>
          </p:nvSpPr>
          <p:spPr bwMode="auto">
            <a:xfrm>
              <a:off x="3414713" y="3492500"/>
              <a:ext cx="203200" cy="349250"/>
            </a:xfrm>
            <a:custGeom>
              <a:avLst/>
              <a:gdLst>
                <a:gd name="T0" fmla="*/ 32 w 564"/>
                <a:gd name="T1" fmla="*/ 0 h 969"/>
                <a:gd name="T2" fmla="*/ 188 w 564"/>
                <a:gd name="T3" fmla="*/ 0 h 969"/>
                <a:gd name="T4" fmla="*/ 188 w 564"/>
                <a:gd name="T5" fmla="*/ 812 h 969"/>
                <a:gd name="T6" fmla="*/ 563 w 564"/>
                <a:gd name="T7" fmla="*/ 812 h 969"/>
                <a:gd name="T8" fmla="*/ 563 w 564"/>
                <a:gd name="T9" fmla="*/ 968 h 969"/>
                <a:gd name="T10" fmla="*/ 0 w 564"/>
                <a:gd name="T11" fmla="*/ 968 h 969"/>
                <a:gd name="T12" fmla="*/ 32 w 564"/>
                <a:gd name="T13" fmla="*/ 0 h 969"/>
              </a:gdLst>
              <a:ahLst/>
              <a:cxnLst>
                <a:cxn ang="0">
                  <a:pos x="T0" y="T1"/>
                </a:cxn>
                <a:cxn ang="0">
                  <a:pos x="T2" y="T3"/>
                </a:cxn>
                <a:cxn ang="0">
                  <a:pos x="T4" y="T5"/>
                </a:cxn>
                <a:cxn ang="0">
                  <a:pos x="T6" y="T7"/>
                </a:cxn>
                <a:cxn ang="0">
                  <a:pos x="T8" y="T9"/>
                </a:cxn>
                <a:cxn ang="0">
                  <a:pos x="T10" y="T11"/>
                </a:cxn>
                <a:cxn ang="0">
                  <a:pos x="T12" y="T13"/>
                </a:cxn>
              </a:cxnLst>
              <a:rect l="0" t="0" r="r" b="b"/>
              <a:pathLst>
                <a:path w="564" h="969">
                  <a:moveTo>
                    <a:pt x="32" y="0"/>
                  </a:moveTo>
                  <a:lnTo>
                    <a:pt x="188" y="0"/>
                  </a:lnTo>
                  <a:lnTo>
                    <a:pt x="188" y="812"/>
                  </a:lnTo>
                  <a:lnTo>
                    <a:pt x="563" y="812"/>
                  </a:lnTo>
                  <a:lnTo>
                    <a:pt x="563" y="968"/>
                  </a:lnTo>
                  <a:lnTo>
                    <a:pt x="0" y="968"/>
                  </a:lnTo>
                  <a:lnTo>
                    <a:pt x="32" y="0"/>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3" name="Freeform 13">
              <a:extLst>
                <a:ext uri="{FF2B5EF4-FFF2-40B4-BE49-F238E27FC236}">
                  <a16:creationId xmlns:a16="http://schemas.microsoft.com/office/drawing/2014/main" id="{9F7042FD-A2C0-3E42-8B92-5E46E650ED4A}"/>
                </a:ext>
              </a:extLst>
            </p:cNvPr>
            <p:cNvSpPr>
              <a:spLocks noChangeArrowheads="1"/>
            </p:cNvSpPr>
            <p:nvPr/>
          </p:nvSpPr>
          <p:spPr bwMode="auto">
            <a:xfrm>
              <a:off x="3640138" y="3581400"/>
              <a:ext cx="236537" cy="258763"/>
            </a:xfrm>
            <a:custGeom>
              <a:avLst/>
              <a:gdLst>
                <a:gd name="T0" fmla="*/ 32 w 658"/>
                <a:gd name="T1" fmla="*/ 125 h 719"/>
                <a:gd name="T2" fmla="*/ 32 w 658"/>
                <a:gd name="T3" fmla="*/ 125 h 719"/>
                <a:gd name="T4" fmla="*/ 344 w 658"/>
                <a:gd name="T5" fmla="*/ 0 h 719"/>
                <a:gd name="T6" fmla="*/ 532 w 658"/>
                <a:gd name="T7" fmla="*/ 187 h 719"/>
                <a:gd name="T8" fmla="*/ 532 w 658"/>
                <a:gd name="T9" fmla="*/ 250 h 719"/>
                <a:gd name="T10" fmla="*/ 532 w 658"/>
                <a:gd name="T11" fmla="*/ 468 h 719"/>
                <a:gd name="T12" fmla="*/ 532 w 658"/>
                <a:gd name="T13" fmla="*/ 531 h 719"/>
                <a:gd name="T14" fmla="*/ 563 w 658"/>
                <a:gd name="T15" fmla="*/ 625 h 719"/>
                <a:gd name="T16" fmla="*/ 625 w 658"/>
                <a:gd name="T17" fmla="*/ 593 h 719"/>
                <a:gd name="T18" fmla="*/ 657 w 658"/>
                <a:gd name="T19" fmla="*/ 687 h 719"/>
                <a:gd name="T20" fmla="*/ 501 w 658"/>
                <a:gd name="T21" fmla="*/ 718 h 719"/>
                <a:gd name="T22" fmla="*/ 407 w 658"/>
                <a:gd name="T23" fmla="*/ 625 h 719"/>
                <a:gd name="T24" fmla="*/ 219 w 658"/>
                <a:gd name="T25" fmla="*/ 718 h 719"/>
                <a:gd name="T26" fmla="*/ 0 w 658"/>
                <a:gd name="T27" fmla="*/ 531 h 719"/>
                <a:gd name="T28" fmla="*/ 376 w 658"/>
                <a:gd name="T29" fmla="*/ 281 h 719"/>
                <a:gd name="T30" fmla="*/ 376 w 658"/>
                <a:gd name="T31" fmla="*/ 218 h 719"/>
                <a:gd name="T32" fmla="*/ 313 w 658"/>
                <a:gd name="T33" fmla="*/ 125 h 719"/>
                <a:gd name="T34" fmla="*/ 126 w 658"/>
                <a:gd name="T35" fmla="*/ 218 h 719"/>
                <a:gd name="T36" fmla="*/ 32 w 658"/>
                <a:gd name="T37" fmla="*/ 125 h 719"/>
                <a:gd name="T38" fmla="*/ 376 w 658"/>
                <a:gd name="T39" fmla="*/ 375 h 719"/>
                <a:gd name="T40" fmla="*/ 376 w 658"/>
                <a:gd name="T41" fmla="*/ 375 h 719"/>
                <a:gd name="T42" fmla="*/ 157 w 658"/>
                <a:gd name="T43" fmla="*/ 531 h 719"/>
                <a:gd name="T44" fmla="*/ 251 w 658"/>
                <a:gd name="T45" fmla="*/ 593 h 719"/>
                <a:gd name="T46" fmla="*/ 376 w 658"/>
                <a:gd name="T47" fmla="*/ 531 h 719"/>
                <a:gd name="T48" fmla="*/ 376 w 658"/>
                <a:gd name="T49" fmla="*/ 375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8" h="719">
                  <a:moveTo>
                    <a:pt x="32" y="125"/>
                  </a:moveTo>
                  <a:lnTo>
                    <a:pt x="32" y="125"/>
                  </a:lnTo>
                  <a:cubicBezTo>
                    <a:pt x="188" y="0"/>
                    <a:pt x="282" y="0"/>
                    <a:pt x="344" y="0"/>
                  </a:cubicBezTo>
                  <a:cubicBezTo>
                    <a:pt x="438" y="0"/>
                    <a:pt x="532" y="62"/>
                    <a:pt x="532" y="187"/>
                  </a:cubicBezTo>
                  <a:cubicBezTo>
                    <a:pt x="532" y="218"/>
                    <a:pt x="532" y="250"/>
                    <a:pt x="532" y="250"/>
                  </a:cubicBezTo>
                  <a:cubicBezTo>
                    <a:pt x="532" y="468"/>
                    <a:pt x="532" y="468"/>
                    <a:pt x="532" y="468"/>
                  </a:cubicBezTo>
                  <a:cubicBezTo>
                    <a:pt x="532" y="500"/>
                    <a:pt x="532" y="500"/>
                    <a:pt x="532" y="531"/>
                  </a:cubicBezTo>
                  <a:cubicBezTo>
                    <a:pt x="532" y="593"/>
                    <a:pt x="563" y="625"/>
                    <a:pt x="563" y="625"/>
                  </a:cubicBezTo>
                  <a:cubicBezTo>
                    <a:pt x="563" y="625"/>
                    <a:pt x="594" y="593"/>
                    <a:pt x="625" y="593"/>
                  </a:cubicBezTo>
                  <a:cubicBezTo>
                    <a:pt x="657" y="687"/>
                    <a:pt x="657" y="687"/>
                    <a:pt x="657" y="687"/>
                  </a:cubicBezTo>
                  <a:cubicBezTo>
                    <a:pt x="594" y="718"/>
                    <a:pt x="532" y="718"/>
                    <a:pt x="501" y="718"/>
                  </a:cubicBezTo>
                  <a:cubicBezTo>
                    <a:pt x="469" y="718"/>
                    <a:pt x="407" y="687"/>
                    <a:pt x="407" y="625"/>
                  </a:cubicBezTo>
                  <a:cubicBezTo>
                    <a:pt x="344" y="687"/>
                    <a:pt x="282" y="718"/>
                    <a:pt x="219" y="718"/>
                  </a:cubicBezTo>
                  <a:cubicBezTo>
                    <a:pt x="94" y="718"/>
                    <a:pt x="0" y="656"/>
                    <a:pt x="0" y="531"/>
                  </a:cubicBezTo>
                  <a:cubicBezTo>
                    <a:pt x="0" y="406"/>
                    <a:pt x="63" y="312"/>
                    <a:pt x="376" y="281"/>
                  </a:cubicBezTo>
                  <a:cubicBezTo>
                    <a:pt x="376" y="218"/>
                    <a:pt x="376" y="218"/>
                    <a:pt x="376" y="218"/>
                  </a:cubicBezTo>
                  <a:cubicBezTo>
                    <a:pt x="376" y="156"/>
                    <a:pt x="344" y="125"/>
                    <a:pt x="313" y="125"/>
                  </a:cubicBezTo>
                  <a:cubicBezTo>
                    <a:pt x="251" y="125"/>
                    <a:pt x="219" y="156"/>
                    <a:pt x="126" y="218"/>
                  </a:cubicBezTo>
                  <a:lnTo>
                    <a:pt x="32" y="125"/>
                  </a:lnTo>
                  <a:close/>
                  <a:moveTo>
                    <a:pt x="376" y="375"/>
                  </a:moveTo>
                  <a:lnTo>
                    <a:pt x="376" y="375"/>
                  </a:lnTo>
                  <a:cubicBezTo>
                    <a:pt x="219" y="406"/>
                    <a:pt x="157" y="468"/>
                    <a:pt x="157" y="531"/>
                  </a:cubicBezTo>
                  <a:cubicBezTo>
                    <a:pt x="157" y="562"/>
                    <a:pt x="188" y="593"/>
                    <a:pt x="251" y="593"/>
                  </a:cubicBezTo>
                  <a:cubicBezTo>
                    <a:pt x="282" y="593"/>
                    <a:pt x="344" y="593"/>
                    <a:pt x="376" y="531"/>
                  </a:cubicBezTo>
                  <a:lnTo>
                    <a:pt x="376" y="375"/>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4" name="Freeform 14">
              <a:extLst>
                <a:ext uri="{FF2B5EF4-FFF2-40B4-BE49-F238E27FC236}">
                  <a16:creationId xmlns:a16="http://schemas.microsoft.com/office/drawing/2014/main" id="{584BE618-0BDC-FA48-B4ED-1F455874076E}"/>
                </a:ext>
              </a:extLst>
            </p:cNvPr>
            <p:cNvSpPr>
              <a:spLocks noChangeArrowheads="1"/>
            </p:cNvSpPr>
            <p:nvPr/>
          </p:nvSpPr>
          <p:spPr bwMode="auto">
            <a:xfrm>
              <a:off x="3876675" y="3581400"/>
              <a:ext cx="371475" cy="258763"/>
            </a:xfrm>
            <a:custGeom>
              <a:avLst/>
              <a:gdLst>
                <a:gd name="T0" fmla="*/ 0 w 1032"/>
                <a:gd name="T1" fmla="*/ 31 h 719"/>
                <a:gd name="T2" fmla="*/ 156 w 1032"/>
                <a:gd name="T3" fmla="*/ 0 h 719"/>
                <a:gd name="T4" fmla="*/ 281 w 1032"/>
                <a:gd name="T5" fmla="*/ 500 h 719"/>
                <a:gd name="T6" fmla="*/ 281 w 1032"/>
                <a:gd name="T7" fmla="*/ 500 h 719"/>
                <a:gd name="T8" fmla="*/ 437 w 1032"/>
                <a:gd name="T9" fmla="*/ 31 h 719"/>
                <a:gd name="T10" fmla="*/ 593 w 1032"/>
                <a:gd name="T11" fmla="*/ 31 h 719"/>
                <a:gd name="T12" fmla="*/ 719 w 1032"/>
                <a:gd name="T13" fmla="*/ 500 h 719"/>
                <a:gd name="T14" fmla="*/ 719 w 1032"/>
                <a:gd name="T15" fmla="*/ 500 h 719"/>
                <a:gd name="T16" fmla="*/ 875 w 1032"/>
                <a:gd name="T17" fmla="*/ 0 h 719"/>
                <a:gd name="T18" fmla="*/ 1031 w 1032"/>
                <a:gd name="T19" fmla="*/ 62 h 719"/>
                <a:gd name="T20" fmla="*/ 812 w 1032"/>
                <a:gd name="T21" fmla="*/ 718 h 719"/>
                <a:gd name="T22" fmla="*/ 625 w 1032"/>
                <a:gd name="T23" fmla="*/ 718 h 719"/>
                <a:gd name="T24" fmla="*/ 500 w 1032"/>
                <a:gd name="T25" fmla="*/ 187 h 719"/>
                <a:gd name="T26" fmla="*/ 500 w 1032"/>
                <a:gd name="T27" fmla="*/ 187 h 719"/>
                <a:gd name="T28" fmla="*/ 375 w 1032"/>
                <a:gd name="T29" fmla="*/ 718 h 719"/>
                <a:gd name="T30" fmla="*/ 187 w 1032"/>
                <a:gd name="T31" fmla="*/ 718 h 719"/>
                <a:gd name="T32" fmla="*/ 0 w 1032"/>
                <a:gd name="T33"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719">
                  <a:moveTo>
                    <a:pt x="0" y="31"/>
                  </a:moveTo>
                  <a:lnTo>
                    <a:pt x="156" y="0"/>
                  </a:lnTo>
                  <a:lnTo>
                    <a:pt x="281" y="500"/>
                  </a:lnTo>
                  <a:lnTo>
                    <a:pt x="281" y="500"/>
                  </a:lnTo>
                  <a:lnTo>
                    <a:pt x="437" y="31"/>
                  </a:lnTo>
                  <a:lnTo>
                    <a:pt x="593" y="31"/>
                  </a:lnTo>
                  <a:lnTo>
                    <a:pt x="719" y="500"/>
                  </a:lnTo>
                  <a:lnTo>
                    <a:pt x="719" y="500"/>
                  </a:lnTo>
                  <a:lnTo>
                    <a:pt x="875" y="0"/>
                  </a:lnTo>
                  <a:lnTo>
                    <a:pt x="1031" y="62"/>
                  </a:lnTo>
                  <a:lnTo>
                    <a:pt x="812" y="718"/>
                  </a:lnTo>
                  <a:lnTo>
                    <a:pt x="625" y="718"/>
                  </a:lnTo>
                  <a:lnTo>
                    <a:pt x="500" y="187"/>
                  </a:lnTo>
                  <a:lnTo>
                    <a:pt x="500" y="187"/>
                  </a:lnTo>
                  <a:lnTo>
                    <a:pt x="375" y="718"/>
                  </a:lnTo>
                  <a:lnTo>
                    <a:pt x="187" y="718"/>
                  </a:ln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5" name="Freeform 15">
              <a:extLst>
                <a:ext uri="{FF2B5EF4-FFF2-40B4-BE49-F238E27FC236}">
                  <a16:creationId xmlns:a16="http://schemas.microsoft.com/office/drawing/2014/main" id="{106109B3-F68B-634F-87E1-E9AD7D7061D5}"/>
                </a:ext>
              </a:extLst>
            </p:cNvPr>
            <p:cNvSpPr>
              <a:spLocks noChangeArrowheads="1"/>
            </p:cNvSpPr>
            <p:nvPr/>
          </p:nvSpPr>
          <p:spPr bwMode="auto">
            <a:xfrm>
              <a:off x="4427538" y="3492500"/>
              <a:ext cx="203200" cy="349250"/>
            </a:xfrm>
            <a:custGeom>
              <a:avLst/>
              <a:gdLst>
                <a:gd name="T0" fmla="*/ 31 w 563"/>
                <a:gd name="T1" fmla="*/ 0 h 969"/>
                <a:gd name="T2" fmla="*/ 562 w 563"/>
                <a:gd name="T3" fmla="*/ 0 h 969"/>
                <a:gd name="T4" fmla="*/ 530 w 563"/>
                <a:gd name="T5" fmla="*/ 156 h 969"/>
                <a:gd name="T6" fmla="*/ 188 w 563"/>
                <a:gd name="T7" fmla="*/ 156 h 969"/>
                <a:gd name="T8" fmla="*/ 188 w 563"/>
                <a:gd name="T9" fmla="*/ 406 h 969"/>
                <a:gd name="T10" fmla="*/ 530 w 563"/>
                <a:gd name="T11" fmla="*/ 406 h 969"/>
                <a:gd name="T12" fmla="*/ 530 w 563"/>
                <a:gd name="T13" fmla="*/ 562 h 969"/>
                <a:gd name="T14" fmla="*/ 188 w 563"/>
                <a:gd name="T15" fmla="*/ 562 h 969"/>
                <a:gd name="T16" fmla="*/ 188 w 563"/>
                <a:gd name="T17" fmla="*/ 968 h 969"/>
                <a:gd name="T18" fmla="*/ 0 w 563"/>
                <a:gd name="T19" fmla="*/ 968 h 969"/>
                <a:gd name="T20" fmla="*/ 31 w 563"/>
                <a:gd name="T21" fmla="*/ 0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3" h="969">
                  <a:moveTo>
                    <a:pt x="31" y="0"/>
                  </a:moveTo>
                  <a:lnTo>
                    <a:pt x="562" y="0"/>
                  </a:lnTo>
                  <a:lnTo>
                    <a:pt x="530" y="156"/>
                  </a:lnTo>
                  <a:lnTo>
                    <a:pt x="188" y="156"/>
                  </a:lnTo>
                  <a:lnTo>
                    <a:pt x="188" y="406"/>
                  </a:lnTo>
                  <a:lnTo>
                    <a:pt x="530" y="406"/>
                  </a:lnTo>
                  <a:lnTo>
                    <a:pt x="530" y="562"/>
                  </a:lnTo>
                  <a:lnTo>
                    <a:pt x="188" y="562"/>
                  </a:lnTo>
                  <a:lnTo>
                    <a:pt x="188" y="968"/>
                  </a:lnTo>
                  <a:lnTo>
                    <a:pt x="0" y="968"/>
                  </a:lnTo>
                  <a:lnTo>
                    <a:pt x="31" y="0"/>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6" name="Freeform 16">
              <a:extLst>
                <a:ext uri="{FF2B5EF4-FFF2-40B4-BE49-F238E27FC236}">
                  <a16:creationId xmlns:a16="http://schemas.microsoft.com/office/drawing/2014/main" id="{EEB6EF44-6A44-3E4F-809B-4EC1AE0A1794}"/>
                </a:ext>
              </a:extLst>
            </p:cNvPr>
            <p:cNvSpPr>
              <a:spLocks noChangeArrowheads="1"/>
            </p:cNvSpPr>
            <p:nvPr/>
          </p:nvSpPr>
          <p:spPr bwMode="auto">
            <a:xfrm>
              <a:off x="4662488" y="3492500"/>
              <a:ext cx="68262" cy="349250"/>
            </a:xfrm>
            <a:custGeom>
              <a:avLst/>
              <a:gdLst>
                <a:gd name="T0" fmla="*/ 32 w 189"/>
                <a:gd name="T1" fmla="*/ 281 h 969"/>
                <a:gd name="T2" fmla="*/ 188 w 189"/>
                <a:gd name="T3" fmla="*/ 281 h 969"/>
                <a:gd name="T4" fmla="*/ 188 w 189"/>
                <a:gd name="T5" fmla="*/ 968 h 969"/>
                <a:gd name="T6" fmla="*/ 0 w 189"/>
                <a:gd name="T7" fmla="*/ 968 h 969"/>
                <a:gd name="T8" fmla="*/ 32 w 189"/>
                <a:gd name="T9" fmla="*/ 281 h 969"/>
                <a:gd name="T10" fmla="*/ 32 w 189"/>
                <a:gd name="T11" fmla="*/ 0 h 969"/>
                <a:gd name="T12" fmla="*/ 188 w 189"/>
                <a:gd name="T13" fmla="*/ 0 h 969"/>
                <a:gd name="T14" fmla="*/ 188 w 189"/>
                <a:gd name="T15" fmla="*/ 156 h 969"/>
                <a:gd name="T16" fmla="*/ 32 w 189"/>
                <a:gd name="T17" fmla="*/ 156 h 969"/>
                <a:gd name="T18" fmla="*/ 32 w 189"/>
                <a:gd name="T19" fmla="*/ 0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 h="969">
                  <a:moveTo>
                    <a:pt x="32" y="281"/>
                  </a:moveTo>
                  <a:lnTo>
                    <a:pt x="188" y="281"/>
                  </a:lnTo>
                  <a:lnTo>
                    <a:pt x="188" y="968"/>
                  </a:lnTo>
                  <a:lnTo>
                    <a:pt x="0" y="968"/>
                  </a:lnTo>
                  <a:lnTo>
                    <a:pt x="32" y="281"/>
                  </a:lnTo>
                  <a:close/>
                  <a:moveTo>
                    <a:pt x="32" y="0"/>
                  </a:moveTo>
                  <a:lnTo>
                    <a:pt x="188" y="0"/>
                  </a:lnTo>
                  <a:lnTo>
                    <a:pt x="188" y="156"/>
                  </a:lnTo>
                  <a:lnTo>
                    <a:pt x="32" y="156"/>
                  </a:lnTo>
                  <a:lnTo>
                    <a:pt x="32" y="0"/>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7" name="Freeform 17">
              <a:extLst>
                <a:ext uri="{FF2B5EF4-FFF2-40B4-BE49-F238E27FC236}">
                  <a16:creationId xmlns:a16="http://schemas.microsoft.com/office/drawing/2014/main" id="{8911D316-94AA-3E40-8967-33F030735AFE}"/>
                </a:ext>
              </a:extLst>
            </p:cNvPr>
            <p:cNvSpPr>
              <a:spLocks noChangeArrowheads="1"/>
            </p:cNvSpPr>
            <p:nvPr/>
          </p:nvSpPr>
          <p:spPr bwMode="auto">
            <a:xfrm>
              <a:off x="4786313" y="3581400"/>
              <a:ext cx="146050" cy="258763"/>
            </a:xfrm>
            <a:custGeom>
              <a:avLst/>
              <a:gdLst>
                <a:gd name="T0" fmla="*/ 0 w 407"/>
                <a:gd name="T1" fmla="*/ 31 h 719"/>
                <a:gd name="T2" fmla="*/ 0 w 407"/>
                <a:gd name="T3" fmla="*/ 31 h 719"/>
                <a:gd name="T4" fmla="*/ 188 w 407"/>
                <a:gd name="T5" fmla="*/ 31 h 719"/>
                <a:gd name="T6" fmla="*/ 188 w 407"/>
                <a:gd name="T7" fmla="*/ 156 h 719"/>
                <a:gd name="T8" fmla="*/ 188 w 407"/>
                <a:gd name="T9" fmla="*/ 156 h 719"/>
                <a:gd name="T10" fmla="*/ 344 w 407"/>
                <a:gd name="T11" fmla="*/ 0 h 719"/>
                <a:gd name="T12" fmla="*/ 406 w 407"/>
                <a:gd name="T13" fmla="*/ 0 h 719"/>
                <a:gd name="T14" fmla="*/ 375 w 407"/>
                <a:gd name="T15" fmla="*/ 156 h 719"/>
                <a:gd name="T16" fmla="*/ 313 w 407"/>
                <a:gd name="T17" fmla="*/ 156 h 719"/>
                <a:gd name="T18" fmla="*/ 188 w 407"/>
                <a:gd name="T19" fmla="*/ 281 h 719"/>
                <a:gd name="T20" fmla="*/ 188 w 407"/>
                <a:gd name="T21" fmla="*/ 718 h 719"/>
                <a:gd name="T22" fmla="*/ 0 w 407"/>
                <a:gd name="T23" fmla="*/ 718 h 719"/>
                <a:gd name="T24" fmla="*/ 0 w 407"/>
                <a:gd name="T25"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7" h="719">
                  <a:moveTo>
                    <a:pt x="0" y="31"/>
                  </a:moveTo>
                  <a:lnTo>
                    <a:pt x="0" y="31"/>
                  </a:lnTo>
                  <a:cubicBezTo>
                    <a:pt x="188" y="31"/>
                    <a:pt x="188" y="31"/>
                    <a:pt x="188" y="31"/>
                  </a:cubicBezTo>
                  <a:cubicBezTo>
                    <a:pt x="188" y="156"/>
                    <a:pt x="188" y="156"/>
                    <a:pt x="188" y="156"/>
                  </a:cubicBezTo>
                  <a:lnTo>
                    <a:pt x="188" y="156"/>
                  </a:lnTo>
                  <a:cubicBezTo>
                    <a:pt x="219" y="62"/>
                    <a:pt x="250" y="0"/>
                    <a:pt x="344" y="0"/>
                  </a:cubicBezTo>
                  <a:cubicBezTo>
                    <a:pt x="344" y="0"/>
                    <a:pt x="375" y="0"/>
                    <a:pt x="406" y="0"/>
                  </a:cubicBezTo>
                  <a:cubicBezTo>
                    <a:pt x="375" y="156"/>
                    <a:pt x="375" y="156"/>
                    <a:pt x="375" y="156"/>
                  </a:cubicBezTo>
                  <a:cubicBezTo>
                    <a:pt x="344" y="156"/>
                    <a:pt x="344" y="156"/>
                    <a:pt x="313" y="156"/>
                  </a:cubicBezTo>
                  <a:cubicBezTo>
                    <a:pt x="250" y="156"/>
                    <a:pt x="219" y="218"/>
                    <a:pt x="188" y="281"/>
                  </a:cubicBezTo>
                  <a:cubicBezTo>
                    <a:pt x="188" y="718"/>
                    <a:pt x="188" y="718"/>
                    <a:pt x="188"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8" name="Freeform 18">
              <a:extLst>
                <a:ext uri="{FF2B5EF4-FFF2-40B4-BE49-F238E27FC236}">
                  <a16:creationId xmlns:a16="http://schemas.microsoft.com/office/drawing/2014/main" id="{66C115C7-DD7E-754C-B0A6-5A1DBFE9C657}"/>
                </a:ext>
              </a:extLst>
            </p:cNvPr>
            <p:cNvSpPr>
              <a:spLocks noChangeArrowheads="1"/>
            </p:cNvSpPr>
            <p:nvPr/>
          </p:nvSpPr>
          <p:spPr bwMode="auto">
            <a:xfrm>
              <a:off x="4967288" y="3581400"/>
              <a:ext cx="349250" cy="258763"/>
            </a:xfrm>
            <a:custGeom>
              <a:avLst/>
              <a:gdLst>
                <a:gd name="T0" fmla="*/ 0 w 970"/>
                <a:gd name="T1" fmla="*/ 31 h 719"/>
                <a:gd name="T2" fmla="*/ 0 w 970"/>
                <a:gd name="T3" fmla="*/ 31 h 719"/>
                <a:gd name="T4" fmla="*/ 156 w 970"/>
                <a:gd name="T5" fmla="*/ 31 h 719"/>
                <a:gd name="T6" fmla="*/ 156 w 970"/>
                <a:gd name="T7" fmla="*/ 93 h 719"/>
                <a:gd name="T8" fmla="*/ 156 w 970"/>
                <a:gd name="T9" fmla="*/ 125 h 719"/>
                <a:gd name="T10" fmla="*/ 375 w 970"/>
                <a:gd name="T11" fmla="*/ 0 h 719"/>
                <a:gd name="T12" fmla="*/ 531 w 970"/>
                <a:gd name="T13" fmla="*/ 125 h 719"/>
                <a:gd name="T14" fmla="*/ 781 w 970"/>
                <a:gd name="T15" fmla="*/ 0 h 719"/>
                <a:gd name="T16" fmla="*/ 969 w 970"/>
                <a:gd name="T17" fmla="*/ 187 h 719"/>
                <a:gd name="T18" fmla="*/ 969 w 970"/>
                <a:gd name="T19" fmla="*/ 718 h 719"/>
                <a:gd name="T20" fmla="*/ 781 w 970"/>
                <a:gd name="T21" fmla="*/ 718 h 719"/>
                <a:gd name="T22" fmla="*/ 781 w 970"/>
                <a:gd name="T23" fmla="*/ 437 h 719"/>
                <a:gd name="T24" fmla="*/ 781 w 970"/>
                <a:gd name="T25" fmla="*/ 250 h 719"/>
                <a:gd name="T26" fmla="*/ 719 w 970"/>
                <a:gd name="T27" fmla="*/ 156 h 719"/>
                <a:gd name="T28" fmla="*/ 563 w 970"/>
                <a:gd name="T29" fmla="*/ 250 h 719"/>
                <a:gd name="T30" fmla="*/ 563 w 970"/>
                <a:gd name="T31" fmla="*/ 718 h 719"/>
                <a:gd name="T32" fmla="*/ 406 w 970"/>
                <a:gd name="T33" fmla="*/ 718 h 719"/>
                <a:gd name="T34" fmla="*/ 406 w 970"/>
                <a:gd name="T35" fmla="*/ 437 h 719"/>
                <a:gd name="T36" fmla="*/ 406 w 970"/>
                <a:gd name="T37" fmla="*/ 250 h 719"/>
                <a:gd name="T38" fmla="*/ 313 w 970"/>
                <a:gd name="T39" fmla="*/ 156 h 719"/>
                <a:gd name="T40" fmla="*/ 156 w 970"/>
                <a:gd name="T41" fmla="*/ 250 h 719"/>
                <a:gd name="T42" fmla="*/ 156 w 970"/>
                <a:gd name="T43" fmla="*/ 718 h 719"/>
                <a:gd name="T44" fmla="*/ 0 w 970"/>
                <a:gd name="T45" fmla="*/ 718 h 719"/>
                <a:gd name="T46" fmla="*/ 0 w 970"/>
                <a:gd name="T47"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0" h="719">
                  <a:moveTo>
                    <a:pt x="0" y="31"/>
                  </a:moveTo>
                  <a:lnTo>
                    <a:pt x="0" y="31"/>
                  </a:lnTo>
                  <a:cubicBezTo>
                    <a:pt x="156" y="31"/>
                    <a:pt x="156" y="31"/>
                    <a:pt x="156" y="31"/>
                  </a:cubicBezTo>
                  <a:cubicBezTo>
                    <a:pt x="156" y="93"/>
                    <a:pt x="156" y="93"/>
                    <a:pt x="156" y="93"/>
                  </a:cubicBezTo>
                  <a:cubicBezTo>
                    <a:pt x="156" y="125"/>
                    <a:pt x="156" y="125"/>
                    <a:pt x="156" y="125"/>
                  </a:cubicBezTo>
                  <a:cubicBezTo>
                    <a:pt x="219" y="31"/>
                    <a:pt x="281" y="0"/>
                    <a:pt x="375" y="0"/>
                  </a:cubicBezTo>
                  <a:cubicBezTo>
                    <a:pt x="469" y="0"/>
                    <a:pt x="531" y="31"/>
                    <a:pt x="531" y="125"/>
                  </a:cubicBezTo>
                  <a:cubicBezTo>
                    <a:pt x="594" y="31"/>
                    <a:pt x="687" y="0"/>
                    <a:pt x="781" y="0"/>
                  </a:cubicBezTo>
                  <a:cubicBezTo>
                    <a:pt x="938" y="0"/>
                    <a:pt x="969" y="93"/>
                    <a:pt x="969" y="187"/>
                  </a:cubicBezTo>
                  <a:cubicBezTo>
                    <a:pt x="969" y="375"/>
                    <a:pt x="969" y="531"/>
                    <a:pt x="969" y="718"/>
                  </a:cubicBezTo>
                  <a:cubicBezTo>
                    <a:pt x="781" y="718"/>
                    <a:pt x="781" y="718"/>
                    <a:pt x="781" y="718"/>
                  </a:cubicBezTo>
                  <a:cubicBezTo>
                    <a:pt x="781" y="437"/>
                    <a:pt x="781" y="437"/>
                    <a:pt x="781" y="437"/>
                  </a:cubicBezTo>
                  <a:cubicBezTo>
                    <a:pt x="781" y="375"/>
                    <a:pt x="781" y="281"/>
                    <a:pt x="781" y="250"/>
                  </a:cubicBezTo>
                  <a:cubicBezTo>
                    <a:pt x="781" y="187"/>
                    <a:pt x="750" y="156"/>
                    <a:pt x="719" y="156"/>
                  </a:cubicBezTo>
                  <a:cubicBezTo>
                    <a:pt x="656" y="156"/>
                    <a:pt x="594" y="218"/>
                    <a:pt x="563" y="250"/>
                  </a:cubicBezTo>
                  <a:cubicBezTo>
                    <a:pt x="563" y="718"/>
                    <a:pt x="563" y="718"/>
                    <a:pt x="563" y="718"/>
                  </a:cubicBezTo>
                  <a:cubicBezTo>
                    <a:pt x="406" y="718"/>
                    <a:pt x="406" y="718"/>
                    <a:pt x="406" y="718"/>
                  </a:cubicBezTo>
                  <a:cubicBezTo>
                    <a:pt x="406" y="437"/>
                    <a:pt x="406" y="437"/>
                    <a:pt x="406" y="437"/>
                  </a:cubicBezTo>
                  <a:cubicBezTo>
                    <a:pt x="406" y="375"/>
                    <a:pt x="406" y="281"/>
                    <a:pt x="406" y="250"/>
                  </a:cubicBezTo>
                  <a:cubicBezTo>
                    <a:pt x="406" y="187"/>
                    <a:pt x="375" y="156"/>
                    <a:pt x="313" y="156"/>
                  </a:cubicBezTo>
                  <a:cubicBezTo>
                    <a:pt x="250" y="156"/>
                    <a:pt x="188" y="218"/>
                    <a:pt x="156" y="250"/>
                  </a:cubicBezTo>
                  <a:cubicBezTo>
                    <a:pt x="156" y="718"/>
                    <a:pt x="156" y="718"/>
                    <a:pt x="156"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9" name="Freeform 19">
              <a:extLst>
                <a:ext uri="{FF2B5EF4-FFF2-40B4-BE49-F238E27FC236}">
                  <a16:creationId xmlns:a16="http://schemas.microsoft.com/office/drawing/2014/main" id="{52E0CEAC-7F7E-A848-A3A9-BEDFCB2C2B26}"/>
                </a:ext>
              </a:extLst>
            </p:cNvPr>
            <p:cNvSpPr>
              <a:spLocks noChangeArrowheads="1"/>
            </p:cNvSpPr>
            <p:nvPr/>
          </p:nvSpPr>
          <p:spPr bwMode="auto">
            <a:xfrm>
              <a:off x="7869238" y="1984375"/>
              <a:ext cx="157162" cy="146050"/>
            </a:xfrm>
            <a:custGeom>
              <a:avLst/>
              <a:gdLst>
                <a:gd name="T0" fmla="*/ 0 w 438"/>
                <a:gd name="T1" fmla="*/ 219 h 407"/>
                <a:gd name="T2" fmla="*/ 0 w 438"/>
                <a:gd name="T3" fmla="*/ 219 h 407"/>
                <a:gd name="T4" fmla="*/ 218 w 438"/>
                <a:gd name="T5" fmla="*/ 406 h 407"/>
                <a:gd name="T6" fmla="*/ 437 w 438"/>
                <a:gd name="T7" fmla="*/ 219 h 407"/>
                <a:gd name="T8" fmla="*/ 218 w 438"/>
                <a:gd name="T9" fmla="*/ 0 h 407"/>
                <a:gd name="T10" fmla="*/ 0 w 438"/>
                <a:gd name="T11" fmla="*/ 219 h 407"/>
              </a:gdLst>
              <a:ahLst/>
              <a:cxnLst>
                <a:cxn ang="0">
                  <a:pos x="T0" y="T1"/>
                </a:cxn>
                <a:cxn ang="0">
                  <a:pos x="T2" y="T3"/>
                </a:cxn>
                <a:cxn ang="0">
                  <a:pos x="T4" y="T5"/>
                </a:cxn>
                <a:cxn ang="0">
                  <a:pos x="T6" y="T7"/>
                </a:cxn>
                <a:cxn ang="0">
                  <a:pos x="T8" y="T9"/>
                </a:cxn>
                <a:cxn ang="0">
                  <a:pos x="T10" y="T11"/>
                </a:cxn>
              </a:cxnLst>
              <a:rect l="0" t="0" r="r" b="b"/>
              <a:pathLst>
                <a:path w="438" h="407">
                  <a:moveTo>
                    <a:pt x="0" y="219"/>
                  </a:moveTo>
                  <a:lnTo>
                    <a:pt x="0" y="219"/>
                  </a:lnTo>
                  <a:cubicBezTo>
                    <a:pt x="0" y="313"/>
                    <a:pt x="93" y="406"/>
                    <a:pt x="218" y="406"/>
                  </a:cubicBezTo>
                  <a:cubicBezTo>
                    <a:pt x="343" y="406"/>
                    <a:pt x="437" y="313"/>
                    <a:pt x="437" y="219"/>
                  </a:cubicBezTo>
                  <a:cubicBezTo>
                    <a:pt x="437" y="94"/>
                    <a:pt x="343" y="0"/>
                    <a:pt x="218" y="0"/>
                  </a:cubicBezTo>
                  <a:cubicBezTo>
                    <a:pt x="93" y="0"/>
                    <a:pt x="0" y="94"/>
                    <a:pt x="0" y="219"/>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dirty="0"/>
            </a:p>
          </p:txBody>
        </p:sp>
        <p:sp>
          <p:nvSpPr>
            <p:cNvPr id="30" name="Freeform 20">
              <a:extLst>
                <a:ext uri="{FF2B5EF4-FFF2-40B4-BE49-F238E27FC236}">
                  <a16:creationId xmlns:a16="http://schemas.microsoft.com/office/drawing/2014/main" id="{523273A8-24C9-B744-BB90-35AED5CD6740}"/>
                </a:ext>
              </a:extLst>
            </p:cNvPr>
            <p:cNvSpPr>
              <a:spLocks noChangeArrowheads="1"/>
            </p:cNvSpPr>
            <p:nvPr/>
          </p:nvSpPr>
          <p:spPr bwMode="auto">
            <a:xfrm>
              <a:off x="7396163" y="1984375"/>
              <a:ext cx="158750" cy="146050"/>
            </a:xfrm>
            <a:custGeom>
              <a:avLst/>
              <a:gdLst>
                <a:gd name="T0" fmla="*/ 0 w 439"/>
                <a:gd name="T1" fmla="*/ 219 h 407"/>
                <a:gd name="T2" fmla="*/ 0 w 439"/>
                <a:gd name="T3" fmla="*/ 219 h 407"/>
                <a:gd name="T4" fmla="*/ 219 w 439"/>
                <a:gd name="T5" fmla="*/ 406 h 407"/>
                <a:gd name="T6" fmla="*/ 438 w 439"/>
                <a:gd name="T7" fmla="*/ 219 h 407"/>
                <a:gd name="T8" fmla="*/ 219 w 439"/>
                <a:gd name="T9" fmla="*/ 0 h 407"/>
                <a:gd name="T10" fmla="*/ 0 w 439"/>
                <a:gd name="T11" fmla="*/ 219 h 407"/>
              </a:gdLst>
              <a:ahLst/>
              <a:cxnLst>
                <a:cxn ang="0">
                  <a:pos x="T0" y="T1"/>
                </a:cxn>
                <a:cxn ang="0">
                  <a:pos x="T2" y="T3"/>
                </a:cxn>
                <a:cxn ang="0">
                  <a:pos x="T4" y="T5"/>
                </a:cxn>
                <a:cxn ang="0">
                  <a:pos x="T6" y="T7"/>
                </a:cxn>
                <a:cxn ang="0">
                  <a:pos x="T8" y="T9"/>
                </a:cxn>
                <a:cxn ang="0">
                  <a:pos x="T10" y="T11"/>
                </a:cxn>
              </a:cxnLst>
              <a:rect l="0" t="0" r="r" b="b"/>
              <a:pathLst>
                <a:path w="439" h="407">
                  <a:moveTo>
                    <a:pt x="0" y="219"/>
                  </a:moveTo>
                  <a:lnTo>
                    <a:pt x="0" y="219"/>
                  </a:lnTo>
                  <a:cubicBezTo>
                    <a:pt x="0" y="313"/>
                    <a:pt x="94" y="406"/>
                    <a:pt x="219" y="406"/>
                  </a:cubicBezTo>
                  <a:cubicBezTo>
                    <a:pt x="344" y="406"/>
                    <a:pt x="438" y="313"/>
                    <a:pt x="438" y="219"/>
                  </a:cubicBezTo>
                  <a:cubicBezTo>
                    <a:pt x="438" y="94"/>
                    <a:pt x="344" y="0"/>
                    <a:pt x="219" y="0"/>
                  </a:cubicBezTo>
                  <a:cubicBezTo>
                    <a:pt x="94" y="0"/>
                    <a:pt x="0" y="94"/>
                    <a:pt x="0" y="219"/>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1" name="Freeform 21">
              <a:extLst>
                <a:ext uri="{FF2B5EF4-FFF2-40B4-BE49-F238E27FC236}">
                  <a16:creationId xmlns:a16="http://schemas.microsoft.com/office/drawing/2014/main" id="{8A8357B7-38DA-F04B-BD24-725B15257FEB}"/>
                </a:ext>
              </a:extLst>
            </p:cNvPr>
            <p:cNvSpPr>
              <a:spLocks noChangeArrowheads="1"/>
            </p:cNvSpPr>
            <p:nvPr/>
          </p:nvSpPr>
          <p:spPr bwMode="auto">
            <a:xfrm>
              <a:off x="7172325" y="2794000"/>
              <a:ext cx="393700" cy="393700"/>
            </a:xfrm>
            <a:custGeom>
              <a:avLst/>
              <a:gdLst>
                <a:gd name="T0" fmla="*/ 0 w 1095"/>
                <a:gd name="T1" fmla="*/ 1093 h 1094"/>
                <a:gd name="T2" fmla="*/ 0 w 1095"/>
                <a:gd name="T3" fmla="*/ 0 h 1094"/>
                <a:gd name="T4" fmla="*/ 1094 w 1095"/>
                <a:gd name="T5" fmla="*/ 1093 h 1094"/>
                <a:gd name="T6" fmla="*/ 0 w 1095"/>
                <a:gd name="T7" fmla="*/ 1093 h 1094"/>
              </a:gdLst>
              <a:ahLst/>
              <a:cxnLst>
                <a:cxn ang="0">
                  <a:pos x="T0" y="T1"/>
                </a:cxn>
                <a:cxn ang="0">
                  <a:pos x="T2" y="T3"/>
                </a:cxn>
                <a:cxn ang="0">
                  <a:pos x="T4" y="T5"/>
                </a:cxn>
                <a:cxn ang="0">
                  <a:pos x="T6" y="T7"/>
                </a:cxn>
              </a:cxnLst>
              <a:rect l="0" t="0" r="r" b="b"/>
              <a:pathLst>
                <a:path w="1095" h="1094">
                  <a:moveTo>
                    <a:pt x="0" y="1093"/>
                  </a:moveTo>
                  <a:lnTo>
                    <a:pt x="0" y="0"/>
                  </a:lnTo>
                  <a:lnTo>
                    <a:pt x="1094" y="1093"/>
                  </a:lnTo>
                  <a:lnTo>
                    <a:pt x="0" y="1093"/>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2" name="Freeform 22">
              <a:extLst>
                <a:ext uri="{FF2B5EF4-FFF2-40B4-BE49-F238E27FC236}">
                  <a16:creationId xmlns:a16="http://schemas.microsoft.com/office/drawing/2014/main" id="{125C82DE-C3DB-114A-A32C-CB0CF7201ABE}"/>
                </a:ext>
              </a:extLst>
            </p:cNvPr>
            <p:cNvSpPr>
              <a:spLocks noChangeArrowheads="1"/>
            </p:cNvSpPr>
            <p:nvPr/>
          </p:nvSpPr>
          <p:spPr bwMode="auto">
            <a:xfrm>
              <a:off x="6137275" y="2198688"/>
              <a:ext cx="798513" cy="393700"/>
            </a:xfrm>
            <a:custGeom>
              <a:avLst/>
              <a:gdLst>
                <a:gd name="T0" fmla="*/ 1094 w 2220"/>
                <a:gd name="T1" fmla="*/ 0 h 1095"/>
                <a:gd name="T2" fmla="*/ 1094 w 2220"/>
                <a:gd name="T3" fmla="*/ 0 h 1095"/>
                <a:gd name="T4" fmla="*/ 1094 w 2220"/>
                <a:gd name="T5" fmla="*/ 0 h 1095"/>
                <a:gd name="T6" fmla="*/ 2219 w 2220"/>
                <a:gd name="T7" fmla="*/ 0 h 1095"/>
                <a:gd name="T8" fmla="*/ 1094 w 2220"/>
                <a:gd name="T9" fmla="*/ 1094 h 1095"/>
                <a:gd name="T10" fmla="*/ 0 w 2220"/>
                <a:gd name="T11" fmla="*/ 0 h 1095"/>
                <a:gd name="T12" fmla="*/ 1094 w 2220"/>
                <a:gd name="T13" fmla="*/ 0 h 1095"/>
              </a:gdLst>
              <a:ahLst/>
              <a:cxnLst>
                <a:cxn ang="0">
                  <a:pos x="T0" y="T1"/>
                </a:cxn>
                <a:cxn ang="0">
                  <a:pos x="T2" y="T3"/>
                </a:cxn>
                <a:cxn ang="0">
                  <a:pos x="T4" y="T5"/>
                </a:cxn>
                <a:cxn ang="0">
                  <a:pos x="T6" y="T7"/>
                </a:cxn>
                <a:cxn ang="0">
                  <a:pos x="T8" y="T9"/>
                </a:cxn>
                <a:cxn ang="0">
                  <a:pos x="T10" y="T11"/>
                </a:cxn>
                <a:cxn ang="0">
                  <a:pos x="T12" y="T13"/>
                </a:cxn>
              </a:cxnLst>
              <a:rect l="0" t="0" r="r" b="b"/>
              <a:pathLst>
                <a:path w="2220" h="1095">
                  <a:moveTo>
                    <a:pt x="1094" y="0"/>
                  </a:moveTo>
                  <a:lnTo>
                    <a:pt x="1094" y="0"/>
                  </a:lnTo>
                  <a:lnTo>
                    <a:pt x="1094" y="0"/>
                  </a:lnTo>
                  <a:cubicBezTo>
                    <a:pt x="2219" y="0"/>
                    <a:pt x="2219" y="0"/>
                    <a:pt x="2219" y="0"/>
                  </a:cubicBezTo>
                  <a:cubicBezTo>
                    <a:pt x="1094" y="1094"/>
                    <a:pt x="1094" y="1094"/>
                    <a:pt x="1094" y="1094"/>
                  </a:cubicBezTo>
                  <a:cubicBezTo>
                    <a:pt x="0" y="0"/>
                    <a:pt x="0" y="0"/>
                    <a:pt x="0" y="0"/>
                  </a:cubicBezTo>
                  <a:lnTo>
                    <a:pt x="1094"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3" name="Freeform 23">
              <a:extLst>
                <a:ext uri="{FF2B5EF4-FFF2-40B4-BE49-F238E27FC236}">
                  <a16:creationId xmlns:a16="http://schemas.microsoft.com/office/drawing/2014/main" id="{0AD8D876-D0EC-A545-B76E-F9E66C4DFD76}"/>
                </a:ext>
              </a:extLst>
            </p:cNvPr>
            <p:cNvSpPr>
              <a:spLocks noChangeArrowheads="1"/>
            </p:cNvSpPr>
            <p:nvPr/>
          </p:nvSpPr>
          <p:spPr bwMode="auto">
            <a:xfrm>
              <a:off x="5507038" y="2074863"/>
              <a:ext cx="393700" cy="787400"/>
            </a:xfrm>
            <a:custGeom>
              <a:avLst/>
              <a:gdLst>
                <a:gd name="T0" fmla="*/ 1094 w 1095"/>
                <a:gd name="T1" fmla="*/ 0 h 2189"/>
                <a:gd name="T2" fmla="*/ 1094 w 1095"/>
                <a:gd name="T3" fmla="*/ 1094 h 2189"/>
                <a:gd name="T4" fmla="*/ 0 w 1095"/>
                <a:gd name="T5" fmla="*/ 2188 h 2189"/>
                <a:gd name="T6" fmla="*/ 0 w 1095"/>
                <a:gd name="T7" fmla="*/ 2188 h 2189"/>
                <a:gd name="T8" fmla="*/ 0 w 1095"/>
                <a:gd name="T9" fmla="*/ 1094 h 2189"/>
                <a:gd name="T10" fmla="*/ 1094 w 1095"/>
                <a:gd name="T11" fmla="*/ 0 h 2189"/>
              </a:gdLst>
              <a:ahLst/>
              <a:cxnLst>
                <a:cxn ang="0">
                  <a:pos x="T0" y="T1"/>
                </a:cxn>
                <a:cxn ang="0">
                  <a:pos x="T2" y="T3"/>
                </a:cxn>
                <a:cxn ang="0">
                  <a:pos x="T4" y="T5"/>
                </a:cxn>
                <a:cxn ang="0">
                  <a:pos x="T6" y="T7"/>
                </a:cxn>
                <a:cxn ang="0">
                  <a:pos x="T8" y="T9"/>
                </a:cxn>
                <a:cxn ang="0">
                  <a:pos x="T10" y="T11"/>
                </a:cxn>
              </a:cxnLst>
              <a:rect l="0" t="0" r="r" b="b"/>
              <a:pathLst>
                <a:path w="1095" h="2189">
                  <a:moveTo>
                    <a:pt x="1094" y="0"/>
                  </a:moveTo>
                  <a:lnTo>
                    <a:pt x="1094" y="1094"/>
                  </a:lnTo>
                  <a:lnTo>
                    <a:pt x="0" y="2188"/>
                  </a:lnTo>
                  <a:lnTo>
                    <a:pt x="0" y="2188"/>
                  </a:lnTo>
                  <a:lnTo>
                    <a:pt x="0" y="1094"/>
                  </a:lnTo>
                  <a:lnTo>
                    <a:pt x="1094"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4" name="Freeform 24">
              <a:extLst>
                <a:ext uri="{FF2B5EF4-FFF2-40B4-BE49-F238E27FC236}">
                  <a16:creationId xmlns:a16="http://schemas.microsoft.com/office/drawing/2014/main" id="{1372ACF1-7F77-1B47-B2A5-922935987E36}"/>
                </a:ext>
              </a:extLst>
            </p:cNvPr>
            <p:cNvSpPr>
              <a:spLocks noChangeArrowheads="1"/>
            </p:cNvSpPr>
            <p:nvPr/>
          </p:nvSpPr>
          <p:spPr bwMode="auto">
            <a:xfrm>
              <a:off x="6564313" y="2074863"/>
              <a:ext cx="552450" cy="1114425"/>
            </a:xfrm>
            <a:custGeom>
              <a:avLst/>
              <a:gdLst>
                <a:gd name="T0" fmla="*/ 1532 w 1533"/>
                <a:gd name="T1" fmla="*/ 0 h 3094"/>
                <a:gd name="T2" fmla="*/ 1532 w 1533"/>
                <a:gd name="T3" fmla="*/ 3093 h 3094"/>
                <a:gd name="T4" fmla="*/ 0 w 1533"/>
                <a:gd name="T5" fmla="*/ 1563 h 3094"/>
                <a:gd name="T6" fmla="*/ 1532 w 1533"/>
                <a:gd name="T7" fmla="*/ 0 h 3094"/>
              </a:gdLst>
              <a:ahLst/>
              <a:cxnLst>
                <a:cxn ang="0">
                  <a:pos x="T0" y="T1"/>
                </a:cxn>
                <a:cxn ang="0">
                  <a:pos x="T2" y="T3"/>
                </a:cxn>
                <a:cxn ang="0">
                  <a:pos x="T4" y="T5"/>
                </a:cxn>
                <a:cxn ang="0">
                  <a:pos x="T6" y="T7"/>
                </a:cxn>
              </a:cxnLst>
              <a:rect l="0" t="0" r="r" b="b"/>
              <a:pathLst>
                <a:path w="1533" h="3094">
                  <a:moveTo>
                    <a:pt x="1532" y="0"/>
                  </a:moveTo>
                  <a:lnTo>
                    <a:pt x="1532" y="3093"/>
                  </a:lnTo>
                  <a:lnTo>
                    <a:pt x="0" y="1563"/>
                  </a:lnTo>
                  <a:lnTo>
                    <a:pt x="1532"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5" name="Freeform 25">
              <a:extLst>
                <a:ext uri="{FF2B5EF4-FFF2-40B4-BE49-F238E27FC236}">
                  <a16:creationId xmlns:a16="http://schemas.microsoft.com/office/drawing/2014/main" id="{ABD6F8A8-942D-564E-AC88-44962ED564C9}"/>
                </a:ext>
              </a:extLst>
            </p:cNvPr>
            <p:cNvSpPr>
              <a:spLocks noChangeArrowheads="1"/>
            </p:cNvSpPr>
            <p:nvPr/>
          </p:nvSpPr>
          <p:spPr bwMode="auto">
            <a:xfrm>
              <a:off x="7431088" y="1995488"/>
              <a:ext cx="561975" cy="563562"/>
            </a:xfrm>
            <a:custGeom>
              <a:avLst/>
              <a:gdLst>
                <a:gd name="T0" fmla="*/ 781 w 1563"/>
                <a:gd name="T1" fmla="*/ 0 h 1564"/>
                <a:gd name="T2" fmla="*/ 1562 w 1563"/>
                <a:gd name="T3" fmla="*/ 782 h 1564"/>
                <a:gd name="T4" fmla="*/ 781 w 1563"/>
                <a:gd name="T5" fmla="*/ 1563 h 1564"/>
                <a:gd name="T6" fmla="*/ 0 w 1563"/>
                <a:gd name="T7" fmla="*/ 782 h 1564"/>
                <a:gd name="T8" fmla="*/ 781 w 1563"/>
                <a:gd name="T9" fmla="*/ 0 h 1564"/>
              </a:gdLst>
              <a:ahLst/>
              <a:cxnLst>
                <a:cxn ang="0">
                  <a:pos x="T0" y="T1"/>
                </a:cxn>
                <a:cxn ang="0">
                  <a:pos x="T2" y="T3"/>
                </a:cxn>
                <a:cxn ang="0">
                  <a:pos x="T4" y="T5"/>
                </a:cxn>
                <a:cxn ang="0">
                  <a:pos x="T6" y="T7"/>
                </a:cxn>
                <a:cxn ang="0">
                  <a:pos x="T8" y="T9"/>
                </a:cxn>
              </a:cxnLst>
              <a:rect l="0" t="0" r="r" b="b"/>
              <a:pathLst>
                <a:path w="1563" h="1564">
                  <a:moveTo>
                    <a:pt x="781" y="0"/>
                  </a:moveTo>
                  <a:lnTo>
                    <a:pt x="1562" y="782"/>
                  </a:lnTo>
                  <a:lnTo>
                    <a:pt x="781" y="1563"/>
                  </a:lnTo>
                  <a:lnTo>
                    <a:pt x="0" y="782"/>
                  </a:lnTo>
                  <a:lnTo>
                    <a:pt x="781"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6" name="Freeform 26">
              <a:extLst>
                <a:ext uri="{FF2B5EF4-FFF2-40B4-BE49-F238E27FC236}">
                  <a16:creationId xmlns:a16="http://schemas.microsoft.com/office/drawing/2014/main" id="{E78EED73-A8EE-3D4E-818B-AEE084263E86}"/>
                </a:ext>
              </a:extLst>
            </p:cNvPr>
            <p:cNvSpPr>
              <a:spLocks noChangeArrowheads="1"/>
            </p:cNvSpPr>
            <p:nvPr/>
          </p:nvSpPr>
          <p:spPr bwMode="auto">
            <a:xfrm>
              <a:off x="7161213" y="2074863"/>
              <a:ext cx="280987" cy="563562"/>
            </a:xfrm>
            <a:custGeom>
              <a:avLst/>
              <a:gdLst>
                <a:gd name="T0" fmla="*/ 781 w 782"/>
                <a:gd name="T1" fmla="*/ 781 h 1564"/>
                <a:gd name="T2" fmla="*/ 0 w 782"/>
                <a:gd name="T3" fmla="*/ 1563 h 1564"/>
                <a:gd name="T4" fmla="*/ 0 w 782"/>
                <a:gd name="T5" fmla="*/ 0 h 1564"/>
                <a:gd name="T6" fmla="*/ 781 w 782"/>
                <a:gd name="T7" fmla="*/ 781 h 1564"/>
              </a:gdLst>
              <a:ahLst/>
              <a:cxnLst>
                <a:cxn ang="0">
                  <a:pos x="T0" y="T1"/>
                </a:cxn>
                <a:cxn ang="0">
                  <a:pos x="T2" y="T3"/>
                </a:cxn>
                <a:cxn ang="0">
                  <a:pos x="T4" y="T5"/>
                </a:cxn>
                <a:cxn ang="0">
                  <a:pos x="T6" y="T7"/>
                </a:cxn>
              </a:cxnLst>
              <a:rect l="0" t="0" r="r" b="b"/>
              <a:pathLst>
                <a:path w="782" h="1564">
                  <a:moveTo>
                    <a:pt x="781" y="781"/>
                  </a:moveTo>
                  <a:lnTo>
                    <a:pt x="0" y="1563"/>
                  </a:lnTo>
                  <a:lnTo>
                    <a:pt x="0" y="0"/>
                  </a:lnTo>
                  <a:lnTo>
                    <a:pt x="781" y="781"/>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7" name="Freeform 27">
              <a:extLst>
                <a:ext uri="{FF2B5EF4-FFF2-40B4-BE49-F238E27FC236}">
                  <a16:creationId xmlns:a16="http://schemas.microsoft.com/office/drawing/2014/main" id="{40452BFE-A757-8B49-B5AB-66F38076A6D4}"/>
                </a:ext>
              </a:extLst>
            </p:cNvPr>
            <p:cNvSpPr>
              <a:spLocks noChangeArrowheads="1"/>
            </p:cNvSpPr>
            <p:nvPr/>
          </p:nvSpPr>
          <p:spPr bwMode="auto">
            <a:xfrm>
              <a:off x="5945188" y="2074863"/>
              <a:ext cx="561975" cy="1114425"/>
            </a:xfrm>
            <a:custGeom>
              <a:avLst/>
              <a:gdLst>
                <a:gd name="T0" fmla="*/ 0 w 1563"/>
                <a:gd name="T1" fmla="*/ 0 h 3094"/>
                <a:gd name="T2" fmla="*/ 1562 w 1563"/>
                <a:gd name="T3" fmla="*/ 1563 h 3094"/>
                <a:gd name="T4" fmla="*/ 0 w 1563"/>
                <a:gd name="T5" fmla="*/ 3093 h 3094"/>
                <a:gd name="T6" fmla="*/ 0 w 1563"/>
                <a:gd name="T7" fmla="*/ 0 h 3094"/>
              </a:gdLst>
              <a:ahLst/>
              <a:cxnLst>
                <a:cxn ang="0">
                  <a:pos x="T0" y="T1"/>
                </a:cxn>
                <a:cxn ang="0">
                  <a:pos x="T2" y="T3"/>
                </a:cxn>
                <a:cxn ang="0">
                  <a:pos x="T4" y="T5"/>
                </a:cxn>
                <a:cxn ang="0">
                  <a:pos x="T6" y="T7"/>
                </a:cxn>
              </a:cxnLst>
              <a:rect l="0" t="0" r="r" b="b"/>
              <a:pathLst>
                <a:path w="1563" h="3094">
                  <a:moveTo>
                    <a:pt x="0" y="0"/>
                  </a:moveTo>
                  <a:lnTo>
                    <a:pt x="1562" y="1563"/>
                  </a:lnTo>
                  <a:lnTo>
                    <a:pt x="0" y="3093"/>
                  </a:lnTo>
                  <a:lnTo>
                    <a:pt x="0"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8" name="Freeform 28">
              <a:extLst>
                <a:ext uri="{FF2B5EF4-FFF2-40B4-BE49-F238E27FC236}">
                  <a16:creationId xmlns:a16="http://schemas.microsoft.com/office/drawing/2014/main" id="{BBC7E57D-AAAF-D349-A1A9-BB22C69C0126}"/>
                </a:ext>
              </a:extLst>
            </p:cNvPr>
            <p:cNvSpPr>
              <a:spLocks noChangeArrowheads="1"/>
            </p:cNvSpPr>
            <p:nvPr/>
          </p:nvSpPr>
          <p:spPr bwMode="auto">
            <a:xfrm>
              <a:off x="1052513" y="1973263"/>
              <a:ext cx="4264025" cy="1236662"/>
            </a:xfrm>
            <a:custGeom>
              <a:avLst/>
              <a:gdLst>
                <a:gd name="T0" fmla="*/ 906 w 11844"/>
                <a:gd name="T1" fmla="*/ 281 h 3437"/>
                <a:gd name="T2" fmla="*/ 0 w 11844"/>
                <a:gd name="T3" fmla="*/ 3374 h 3437"/>
                <a:gd name="T4" fmla="*/ 594 w 11844"/>
                <a:gd name="T5" fmla="*/ 2156 h 3437"/>
                <a:gd name="T6" fmla="*/ 2031 w 11844"/>
                <a:gd name="T7" fmla="*/ 1219 h 3437"/>
                <a:gd name="T8" fmla="*/ 875 w 11844"/>
                <a:gd name="T9" fmla="*/ 1687 h 3437"/>
                <a:gd name="T10" fmla="*/ 594 w 11844"/>
                <a:gd name="T11" fmla="*/ 1687 h 3437"/>
                <a:gd name="T12" fmla="*/ 906 w 11844"/>
                <a:gd name="T13" fmla="*/ 750 h 3437"/>
                <a:gd name="T14" fmla="*/ 875 w 11844"/>
                <a:gd name="T15" fmla="*/ 1687 h 3437"/>
                <a:gd name="T16" fmla="*/ 4656 w 11844"/>
                <a:gd name="T17" fmla="*/ 1062 h 3437"/>
                <a:gd name="T18" fmla="*/ 4656 w 11844"/>
                <a:gd name="T19" fmla="*/ 3436 h 3437"/>
                <a:gd name="T20" fmla="*/ 4656 w 11844"/>
                <a:gd name="T21" fmla="*/ 1062 h 3437"/>
                <a:gd name="T22" fmla="*/ 4656 w 11844"/>
                <a:gd name="T23" fmla="*/ 2999 h 3437"/>
                <a:gd name="T24" fmla="*/ 4656 w 11844"/>
                <a:gd name="T25" fmla="*/ 1500 h 3437"/>
                <a:gd name="T26" fmla="*/ 4656 w 11844"/>
                <a:gd name="T27" fmla="*/ 2999 h 3437"/>
                <a:gd name="T28" fmla="*/ 11218 w 11844"/>
                <a:gd name="T29" fmla="*/ 1062 h 3437"/>
                <a:gd name="T30" fmla="*/ 9937 w 11844"/>
                <a:gd name="T31" fmla="*/ 1062 h 3437"/>
                <a:gd name="T32" fmla="*/ 9250 w 11844"/>
                <a:gd name="T33" fmla="*/ 1406 h 3437"/>
                <a:gd name="T34" fmla="*/ 8719 w 11844"/>
                <a:gd name="T35" fmla="*/ 1125 h 3437"/>
                <a:gd name="T36" fmla="*/ 9250 w 11844"/>
                <a:gd name="T37" fmla="*/ 3374 h 3437"/>
                <a:gd name="T38" fmla="*/ 9718 w 11844"/>
                <a:gd name="T39" fmla="*/ 1562 h 3437"/>
                <a:gd name="T40" fmla="*/ 9999 w 11844"/>
                <a:gd name="T41" fmla="*/ 2500 h 3437"/>
                <a:gd name="T42" fmla="*/ 10530 w 11844"/>
                <a:gd name="T43" fmla="*/ 3374 h 3437"/>
                <a:gd name="T44" fmla="*/ 11030 w 11844"/>
                <a:gd name="T45" fmla="*/ 1562 h 3437"/>
                <a:gd name="T46" fmla="*/ 11280 w 11844"/>
                <a:gd name="T47" fmla="*/ 2500 h 3437"/>
                <a:gd name="T48" fmla="*/ 11843 w 11844"/>
                <a:gd name="T49" fmla="*/ 2843 h 3437"/>
                <a:gd name="T50" fmla="*/ 11218 w 11844"/>
                <a:gd name="T51" fmla="*/ 1062 h 3437"/>
                <a:gd name="T52" fmla="*/ 7531 w 11844"/>
                <a:gd name="T53" fmla="*/ 2656 h 3437"/>
                <a:gd name="T54" fmla="*/ 6750 w 11844"/>
                <a:gd name="T55" fmla="*/ 2562 h 3437"/>
                <a:gd name="T56" fmla="*/ 6750 w 11844"/>
                <a:gd name="T57" fmla="*/ 1125 h 3437"/>
                <a:gd name="T58" fmla="*/ 6188 w 11844"/>
                <a:gd name="T59" fmla="*/ 2250 h 3437"/>
                <a:gd name="T60" fmla="*/ 6813 w 11844"/>
                <a:gd name="T61" fmla="*/ 3436 h 3437"/>
                <a:gd name="T62" fmla="*/ 7531 w 11844"/>
                <a:gd name="T63" fmla="*/ 3093 h 3437"/>
                <a:gd name="T64" fmla="*/ 8094 w 11844"/>
                <a:gd name="T65" fmla="*/ 3374 h 3437"/>
                <a:gd name="T66" fmla="*/ 7563 w 11844"/>
                <a:gd name="T67" fmla="*/ 1125 h 3437"/>
                <a:gd name="T68" fmla="*/ 2469 w 11844"/>
                <a:gd name="T69" fmla="*/ 3374 h 3437"/>
                <a:gd name="T70" fmla="*/ 3031 w 11844"/>
                <a:gd name="T71" fmla="*/ 3374 h 3437"/>
                <a:gd name="T72" fmla="*/ 2500 w 11844"/>
                <a:gd name="T73" fmla="*/ 0 h 3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844" h="3437">
                  <a:moveTo>
                    <a:pt x="906" y="281"/>
                  </a:moveTo>
                  <a:lnTo>
                    <a:pt x="906" y="281"/>
                  </a:lnTo>
                  <a:cubicBezTo>
                    <a:pt x="31" y="281"/>
                    <a:pt x="31" y="281"/>
                    <a:pt x="31" y="281"/>
                  </a:cubicBezTo>
                  <a:cubicBezTo>
                    <a:pt x="0" y="3374"/>
                    <a:pt x="0" y="3374"/>
                    <a:pt x="0" y="3374"/>
                  </a:cubicBezTo>
                  <a:cubicBezTo>
                    <a:pt x="562" y="3374"/>
                    <a:pt x="562" y="3374"/>
                    <a:pt x="562" y="3374"/>
                  </a:cubicBezTo>
                  <a:cubicBezTo>
                    <a:pt x="594" y="2156"/>
                    <a:pt x="594" y="2156"/>
                    <a:pt x="594" y="2156"/>
                  </a:cubicBezTo>
                  <a:cubicBezTo>
                    <a:pt x="906" y="2156"/>
                    <a:pt x="906" y="2156"/>
                    <a:pt x="906" y="2156"/>
                  </a:cubicBezTo>
                  <a:cubicBezTo>
                    <a:pt x="1500" y="2156"/>
                    <a:pt x="2031" y="1844"/>
                    <a:pt x="2031" y="1219"/>
                  </a:cubicBezTo>
                  <a:cubicBezTo>
                    <a:pt x="2031" y="625"/>
                    <a:pt x="1719" y="281"/>
                    <a:pt x="906" y="281"/>
                  </a:cubicBezTo>
                  <a:close/>
                  <a:moveTo>
                    <a:pt x="875" y="1687"/>
                  </a:moveTo>
                  <a:lnTo>
                    <a:pt x="875" y="1687"/>
                  </a:lnTo>
                  <a:cubicBezTo>
                    <a:pt x="594" y="1687"/>
                    <a:pt x="594" y="1687"/>
                    <a:pt x="594" y="1687"/>
                  </a:cubicBezTo>
                  <a:cubicBezTo>
                    <a:pt x="594" y="750"/>
                    <a:pt x="594" y="750"/>
                    <a:pt x="594" y="750"/>
                  </a:cubicBezTo>
                  <a:cubicBezTo>
                    <a:pt x="906" y="750"/>
                    <a:pt x="906" y="750"/>
                    <a:pt x="906" y="750"/>
                  </a:cubicBezTo>
                  <a:cubicBezTo>
                    <a:pt x="1313" y="750"/>
                    <a:pt x="1438" y="1031"/>
                    <a:pt x="1438" y="1219"/>
                  </a:cubicBezTo>
                  <a:cubicBezTo>
                    <a:pt x="1438" y="1500"/>
                    <a:pt x="1188" y="1687"/>
                    <a:pt x="875" y="1687"/>
                  </a:cubicBezTo>
                  <a:close/>
                  <a:moveTo>
                    <a:pt x="4656" y="1062"/>
                  </a:moveTo>
                  <a:lnTo>
                    <a:pt x="4656" y="1062"/>
                  </a:lnTo>
                  <a:cubicBezTo>
                    <a:pt x="3969" y="1062"/>
                    <a:pt x="3563" y="1656"/>
                    <a:pt x="3563" y="2250"/>
                  </a:cubicBezTo>
                  <a:cubicBezTo>
                    <a:pt x="3563" y="2905"/>
                    <a:pt x="3906" y="3436"/>
                    <a:pt x="4656" y="3436"/>
                  </a:cubicBezTo>
                  <a:cubicBezTo>
                    <a:pt x="5344" y="3436"/>
                    <a:pt x="5719" y="2905"/>
                    <a:pt x="5719" y="2250"/>
                  </a:cubicBezTo>
                  <a:cubicBezTo>
                    <a:pt x="5719" y="1594"/>
                    <a:pt x="5375" y="1062"/>
                    <a:pt x="4656" y="1062"/>
                  </a:cubicBezTo>
                  <a:close/>
                  <a:moveTo>
                    <a:pt x="4656" y="2999"/>
                  </a:moveTo>
                  <a:lnTo>
                    <a:pt x="4656" y="2999"/>
                  </a:lnTo>
                  <a:cubicBezTo>
                    <a:pt x="4250" y="2999"/>
                    <a:pt x="4125" y="2531"/>
                    <a:pt x="4125" y="2281"/>
                  </a:cubicBezTo>
                  <a:cubicBezTo>
                    <a:pt x="4125" y="1937"/>
                    <a:pt x="4250" y="1500"/>
                    <a:pt x="4656" y="1500"/>
                  </a:cubicBezTo>
                  <a:cubicBezTo>
                    <a:pt x="5000" y="1500"/>
                    <a:pt x="5188" y="1781"/>
                    <a:pt x="5188" y="2281"/>
                  </a:cubicBezTo>
                  <a:cubicBezTo>
                    <a:pt x="5188" y="2594"/>
                    <a:pt x="5031" y="2999"/>
                    <a:pt x="4656" y="2999"/>
                  </a:cubicBezTo>
                  <a:close/>
                  <a:moveTo>
                    <a:pt x="11218" y="1062"/>
                  </a:moveTo>
                  <a:lnTo>
                    <a:pt x="11218" y="1062"/>
                  </a:lnTo>
                  <a:cubicBezTo>
                    <a:pt x="10936" y="1062"/>
                    <a:pt x="10655" y="1219"/>
                    <a:pt x="10499" y="1437"/>
                  </a:cubicBezTo>
                  <a:cubicBezTo>
                    <a:pt x="10405" y="1187"/>
                    <a:pt x="10187" y="1062"/>
                    <a:pt x="9937" y="1062"/>
                  </a:cubicBezTo>
                  <a:cubicBezTo>
                    <a:pt x="9656" y="1062"/>
                    <a:pt x="9406" y="1219"/>
                    <a:pt x="9250" y="1437"/>
                  </a:cubicBezTo>
                  <a:cubicBezTo>
                    <a:pt x="9250" y="1406"/>
                    <a:pt x="9250" y="1406"/>
                    <a:pt x="9250" y="1406"/>
                  </a:cubicBezTo>
                  <a:cubicBezTo>
                    <a:pt x="9250" y="1125"/>
                    <a:pt x="9250" y="1125"/>
                    <a:pt x="9250" y="1125"/>
                  </a:cubicBezTo>
                  <a:cubicBezTo>
                    <a:pt x="8719" y="1125"/>
                    <a:pt x="8719" y="1125"/>
                    <a:pt x="8719" y="1125"/>
                  </a:cubicBezTo>
                  <a:cubicBezTo>
                    <a:pt x="8688" y="3374"/>
                    <a:pt x="8688" y="3374"/>
                    <a:pt x="8688" y="3374"/>
                  </a:cubicBezTo>
                  <a:cubicBezTo>
                    <a:pt x="9250" y="3374"/>
                    <a:pt x="9250" y="3374"/>
                    <a:pt x="9250" y="3374"/>
                  </a:cubicBezTo>
                  <a:cubicBezTo>
                    <a:pt x="9250" y="1844"/>
                    <a:pt x="9250" y="1844"/>
                    <a:pt x="9250" y="1844"/>
                  </a:cubicBezTo>
                  <a:cubicBezTo>
                    <a:pt x="9344" y="1719"/>
                    <a:pt x="9563" y="1562"/>
                    <a:pt x="9718" y="1562"/>
                  </a:cubicBezTo>
                  <a:cubicBezTo>
                    <a:pt x="9905" y="1562"/>
                    <a:pt x="9999" y="1656"/>
                    <a:pt x="9999" y="1812"/>
                  </a:cubicBezTo>
                  <a:cubicBezTo>
                    <a:pt x="9999" y="1937"/>
                    <a:pt x="9999" y="2250"/>
                    <a:pt x="9999" y="2500"/>
                  </a:cubicBezTo>
                  <a:cubicBezTo>
                    <a:pt x="9999" y="3374"/>
                    <a:pt x="9999" y="3374"/>
                    <a:pt x="9999" y="3374"/>
                  </a:cubicBezTo>
                  <a:cubicBezTo>
                    <a:pt x="10530" y="3374"/>
                    <a:pt x="10530" y="3374"/>
                    <a:pt x="10530" y="3374"/>
                  </a:cubicBezTo>
                  <a:cubicBezTo>
                    <a:pt x="10562" y="1844"/>
                    <a:pt x="10562" y="1844"/>
                    <a:pt x="10562" y="1844"/>
                  </a:cubicBezTo>
                  <a:cubicBezTo>
                    <a:pt x="10655" y="1719"/>
                    <a:pt x="10874" y="1562"/>
                    <a:pt x="11030" y="1562"/>
                  </a:cubicBezTo>
                  <a:cubicBezTo>
                    <a:pt x="11187" y="1562"/>
                    <a:pt x="11312" y="1656"/>
                    <a:pt x="11312" y="1812"/>
                  </a:cubicBezTo>
                  <a:cubicBezTo>
                    <a:pt x="11312" y="1937"/>
                    <a:pt x="11280" y="2250"/>
                    <a:pt x="11280" y="2500"/>
                  </a:cubicBezTo>
                  <a:cubicBezTo>
                    <a:pt x="11280" y="3374"/>
                    <a:pt x="11280" y="3374"/>
                    <a:pt x="11280" y="3374"/>
                  </a:cubicBezTo>
                  <a:cubicBezTo>
                    <a:pt x="11843" y="2843"/>
                    <a:pt x="11843" y="2843"/>
                    <a:pt x="11843" y="2843"/>
                  </a:cubicBezTo>
                  <a:cubicBezTo>
                    <a:pt x="11843" y="2469"/>
                    <a:pt x="11843" y="2094"/>
                    <a:pt x="11843" y="1719"/>
                  </a:cubicBezTo>
                  <a:cubicBezTo>
                    <a:pt x="11843" y="1406"/>
                    <a:pt x="11749" y="1062"/>
                    <a:pt x="11218" y="1062"/>
                  </a:cubicBezTo>
                  <a:close/>
                  <a:moveTo>
                    <a:pt x="7531" y="2656"/>
                  </a:moveTo>
                  <a:lnTo>
                    <a:pt x="7531" y="2656"/>
                  </a:lnTo>
                  <a:cubicBezTo>
                    <a:pt x="7406" y="2780"/>
                    <a:pt x="7219" y="2936"/>
                    <a:pt x="7063" y="2936"/>
                  </a:cubicBezTo>
                  <a:cubicBezTo>
                    <a:pt x="6813" y="2936"/>
                    <a:pt x="6750" y="2843"/>
                    <a:pt x="6750" y="2562"/>
                  </a:cubicBezTo>
                  <a:cubicBezTo>
                    <a:pt x="6750" y="2344"/>
                    <a:pt x="6750" y="2000"/>
                    <a:pt x="6750" y="1687"/>
                  </a:cubicBezTo>
                  <a:cubicBezTo>
                    <a:pt x="6750" y="1125"/>
                    <a:pt x="6750" y="1125"/>
                    <a:pt x="6750" y="1125"/>
                  </a:cubicBezTo>
                  <a:cubicBezTo>
                    <a:pt x="6219" y="1125"/>
                    <a:pt x="6219" y="1125"/>
                    <a:pt x="6219" y="1125"/>
                  </a:cubicBezTo>
                  <a:cubicBezTo>
                    <a:pt x="6188" y="2250"/>
                    <a:pt x="6188" y="2250"/>
                    <a:pt x="6188" y="2250"/>
                  </a:cubicBezTo>
                  <a:cubicBezTo>
                    <a:pt x="6188" y="2406"/>
                    <a:pt x="6188" y="2531"/>
                    <a:pt x="6188" y="2687"/>
                  </a:cubicBezTo>
                  <a:cubicBezTo>
                    <a:pt x="6188" y="3124"/>
                    <a:pt x="6313" y="3436"/>
                    <a:pt x="6813" y="3436"/>
                  </a:cubicBezTo>
                  <a:cubicBezTo>
                    <a:pt x="7094" y="3436"/>
                    <a:pt x="7344" y="3311"/>
                    <a:pt x="7531" y="3093"/>
                  </a:cubicBezTo>
                  <a:lnTo>
                    <a:pt x="7531" y="3093"/>
                  </a:lnTo>
                  <a:cubicBezTo>
                    <a:pt x="7531" y="3374"/>
                    <a:pt x="7531" y="3374"/>
                    <a:pt x="7531" y="3374"/>
                  </a:cubicBezTo>
                  <a:cubicBezTo>
                    <a:pt x="8094" y="3374"/>
                    <a:pt x="8094" y="3374"/>
                    <a:pt x="8094" y="3374"/>
                  </a:cubicBezTo>
                  <a:cubicBezTo>
                    <a:pt x="8094" y="1125"/>
                    <a:pt x="8094" y="1125"/>
                    <a:pt x="8094" y="1125"/>
                  </a:cubicBezTo>
                  <a:cubicBezTo>
                    <a:pt x="7563" y="1125"/>
                    <a:pt x="7563" y="1125"/>
                    <a:pt x="7563" y="1125"/>
                  </a:cubicBezTo>
                  <a:lnTo>
                    <a:pt x="7531" y="2656"/>
                  </a:lnTo>
                  <a:close/>
                  <a:moveTo>
                    <a:pt x="2469" y="3374"/>
                  </a:moveTo>
                  <a:lnTo>
                    <a:pt x="2469" y="3374"/>
                  </a:lnTo>
                  <a:cubicBezTo>
                    <a:pt x="3031" y="3374"/>
                    <a:pt x="3031" y="3374"/>
                    <a:pt x="3031" y="3374"/>
                  </a:cubicBezTo>
                  <a:cubicBezTo>
                    <a:pt x="3063" y="0"/>
                    <a:pt x="3063" y="0"/>
                    <a:pt x="3063" y="0"/>
                  </a:cubicBezTo>
                  <a:cubicBezTo>
                    <a:pt x="2500" y="0"/>
                    <a:pt x="2500" y="0"/>
                    <a:pt x="2500" y="0"/>
                  </a:cubicBezTo>
                  <a:lnTo>
                    <a:pt x="2469" y="3374"/>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grpSp>
      <p:sp>
        <p:nvSpPr>
          <p:cNvPr id="44" name="Freeform 43">
            <a:extLst>
              <a:ext uri="{FF2B5EF4-FFF2-40B4-BE49-F238E27FC236}">
                <a16:creationId xmlns:a16="http://schemas.microsoft.com/office/drawing/2014/main" id="{80F7AF1A-11E4-E244-9DC8-33CEF6D9F35A}"/>
              </a:ext>
            </a:extLst>
          </p:cNvPr>
          <p:cNvSpPr>
            <a:spLocks noGrp="1"/>
          </p:cNvSpPr>
          <p:nvPr>
            <p:ph type="pic" sz="quarter" idx="11" hasCustomPrompt="1"/>
          </p:nvPr>
        </p:nvSpPr>
        <p:spPr>
          <a:xfrm>
            <a:off x="2787152" y="0"/>
            <a:ext cx="3293609" cy="3295292"/>
          </a:xfrm>
          <a:custGeom>
            <a:avLst/>
            <a:gdLst>
              <a:gd name="connsiteX0" fmla="*/ 1646805 w 3293609"/>
              <a:gd name="connsiteY0" fmla="*/ 0 h 3295292"/>
              <a:gd name="connsiteX1" fmla="*/ 3293609 w 3293609"/>
              <a:gd name="connsiteY1" fmla="*/ 1647455 h 3295292"/>
              <a:gd name="connsiteX2" fmla="*/ 1646805 w 3293609"/>
              <a:gd name="connsiteY2" fmla="*/ 3295292 h 3295292"/>
              <a:gd name="connsiteX3" fmla="*/ 0 w 3293609"/>
              <a:gd name="connsiteY3" fmla="*/ 1647455 h 3295292"/>
            </a:gdLst>
            <a:ahLst/>
            <a:cxnLst>
              <a:cxn ang="0">
                <a:pos x="connsiteX0" y="connsiteY0"/>
              </a:cxn>
              <a:cxn ang="0">
                <a:pos x="connsiteX1" y="connsiteY1"/>
              </a:cxn>
              <a:cxn ang="0">
                <a:pos x="connsiteX2" y="connsiteY2"/>
              </a:cxn>
              <a:cxn ang="0">
                <a:pos x="connsiteX3" y="connsiteY3"/>
              </a:cxn>
            </a:cxnLst>
            <a:rect l="l" t="t" r="r" b="b"/>
            <a:pathLst>
              <a:path w="3293609" h="3295292">
                <a:moveTo>
                  <a:pt x="1646805" y="0"/>
                </a:moveTo>
                <a:lnTo>
                  <a:pt x="3293609" y="1647455"/>
                </a:lnTo>
                <a:lnTo>
                  <a:pt x="1646805" y="3295292"/>
                </a:lnTo>
                <a:lnTo>
                  <a:pt x="0" y="1647455"/>
                </a:lnTo>
                <a:close/>
              </a:path>
            </a:pathLst>
          </a:custGeom>
          <a:solidFill>
            <a:schemeClr val="bg1"/>
          </a:solidFill>
        </p:spPr>
        <p:txBody>
          <a:bodyPr wrap="square">
            <a:noAutofit/>
          </a:bodyPr>
          <a:lstStyle/>
          <a:p>
            <a:r>
              <a:rPr lang="nl-NL" dirty="0"/>
              <a:t>Logo klant</a:t>
            </a:r>
          </a:p>
        </p:txBody>
      </p:sp>
      <p:sp>
        <p:nvSpPr>
          <p:cNvPr id="48" name="Freeform 47">
            <a:extLst>
              <a:ext uri="{FF2B5EF4-FFF2-40B4-BE49-F238E27FC236}">
                <a16:creationId xmlns:a16="http://schemas.microsoft.com/office/drawing/2014/main" id="{2ACEACE9-0B5B-764B-98A7-F0C4DE7B2AB0}"/>
              </a:ext>
            </a:extLst>
          </p:cNvPr>
          <p:cNvSpPr>
            <a:spLocks noGrp="1"/>
          </p:cNvSpPr>
          <p:nvPr>
            <p:ph type="pic" sz="quarter" idx="12"/>
          </p:nvPr>
        </p:nvSpPr>
        <p:spPr>
          <a:xfrm>
            <a:off x="4435447" y="0"/>
            <a:ext cx="6264263" cy="7559293"/>
          </a:xfrm>
          <a:custGeom>
            <a:avLst/>
            <a:gdLst>
              <a:gd name="connsiteX0" fmla="*/ 0 w 6264263"/>
              <a:gd name="connsiteY0" fmla="*/ 0 h 7559293"/>
              <a:gd name="connsiteX1" fmla="*/ 6264263 w 6264263"/>
              <a:gd name="connsiteY1" fmla="*/ 0 h 7559293"/>
              <a:gd name="connsiteX2" fmla="*/ 6264263 w 6264263"/>
              <a:gd name="connsiteY2" fmla="*/ 7559293 h 7559293"/>
              <a:gd name="connsiteX3" fmla="*/ 4246182 w 6264263"/>
              <a:gd name="connsiteY3" fmla="*/ 7559293 h 7559293"/>
              <a:gd name="connsiteX4" fmla="*/ 0 w 6264263"/>
              <a:gd name="connsiteY4" fmla="*/ 3304016 h 7559293"/>
              <a:gd name="connsiteX5" fmla="*/ 0 w 6264263"/>
              <a:gd name="connsiteY5" fmla="*/ 3294470 h 7559293"/>
              <a:gd name="connsiteX6" fmla="*/ 1646923 w 6264263"/>
              <a:gd name="connsiteY6" fmla="*/ 1647044 h 7559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64263" h="7559293">
                <a:moveTo>
                  <a:pt x="0" y="0"/>
                </a:moveTo>
                <a:lnTo>
                  <a:pt x="6264263" y="0"/>
                </a:lnTo>
                <a:lnTo>
                  <a:pt x="6264263" y="7559293"/>
                </a:lnTo>
                <a:lnTo>
                  <a:pt x="4246182" y="7559293"/>
                </a:lnTo>
                <a:lnTo>
                  <a:pt x="0" y="3304016"/>
                </a:lnTo>
                <a:lnTo>
                  <a:pt x="0" y="3294470"/>
                </a:lnTo>
                <a:lnTo>
                  <a:pt x="1646923" y="1647044"/>
                </a:lnTo>
                <a:close/>
              </a:path>
            </a:pathLst>
          </a:custGeom>
        </p:spPr>
        <p:txBody>
          <a:bodyPr wrap="square">
            <a:noAutofit/>
          </a:bodyPr>
          <a:lstStyle/>
          <a:p>
            <a:r>
              <a:rPr lang="en-US"/>
              <a:t>Click icon to add picture</a:t>
            </a:r>
            <a:endParaRPr lang="nl-NL"/>
          </a:p>
        </p:txBody>
      </p:sp>
    </p:spTree>
    <p:extLst>
      <p:ext uri="{BB962C8B-B14F-4D97-AF65-F5344CB8AC3E}">
        <p14:creationId xmlns:p14="http://schemas.microsoft.com/office/powerpoint/2010/main" val="501855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Voorpagina">
    <p:spTree>
      <p:nvGrpSpPr>
        <p:cNvPr id="1" name=""/>
        <p:cNvGrpSpPr/>
        <p:nvPr/>
      </p:nvGrpSpPr>
      <p:grpSpPr>
        <a:xfrm>
          <a:off x="0" y="0"/>
          <a:ext cx="0" cy="0"/>
          <a:chOff x="0" y="0"/>
          <a:chExt cx="0" cy="0"/>
        </a:xfrm>
      </p:grpSpPr>
      <p:sp>
        <p:nvSpPr>
          <p:cNvPr id="39" name="Freeform 3">
            <a:extLst>
              <a:ext uri="{FF2B5EF4-FFF2-40B4-BE49-F238E27FC236}">
                <a16:creationId xmlns:a16="http://schemas.microsoft.com/office/drawing/2014/main" id="{0F9D19A3-26FA-7843-9BF3-862C485B1B87}"/>
              </a:ext>
            </a:extLst>
          </p:cNvPr>
          <p:cNvSpPr>
            <a:spLocks noChangeArrowheads="1"/>
          </p:cNvSpPr>
          <p:nvPr userDrawn="1"/>
        </p:nvSpPr>
        <p:spPr bwMode="auto">
          <a:xfrm>
            <a:off x="-1" y="0"/>
            <a:ext cx="9930638" cy="7559543"/>
          </a:xfrm>
          <a:custGeom>
            <a:avLst/>
            <a:gdLst>
              <a:gd name="T0" fmla="*/ 0 w 26005"/>
              <a:gd name="T1" fmla="*/ 0 h 19796"/>
              <a:gd name="T2" fmla="*/ 0 w 26005"/>
              <a:gd name="T3" fmla="*/ 19795 h 19796"/>
              <a:gd name="T4" fmla="*/ 26004 w 26005"/>
              <a:gd name="T5" fmla="*/ 19795 h 19796"/>
              <a:gd name="T6" fmla="*/ 6233 w 26005"/>
              <a:gd name="T7" fmla="*/ 0 h 19796"/>
              <a:gd name="T8" fmla="*/ 0 w 26005"/>
              <a:gd name="T9" fmla="*/ 0 h 19796"/>
            </a:gdLst>
            <a:ahLst/>
            <a:cxnLst>
              <a:cxn ang="0">
                <a:pos x="T0" y="T1"/>
              </a:cxn>
              <a:cxn ang="0">
                <a:pos x="T2" y="T3"/>
              </a:cxn>
              <a:cxn ang="0">
                <a:pos x="T4" y="T5"/>
              </a:cxn>
              <a:cxn ang="0">
                <a:pos x="T6" y="T7"/>
              </a:cxn>
              <a:cxn ang="0">
                <a:pos x="T8" y="T9"/>
              </a:cxn>
            </a:cxnLst>
            <a:rect l="0" t="0" r="r" b="b"/>
            <a:pathLst>
              <a:path w="26005" h="19796">
                <a:moveTo>
                  <a:pt x="0" y="0"/>
                </a:moveTo>
                <a:lnTo>
                  <a:pt x="0" y="19795"/>
                </a:lnTo>
                <a:lnTo>
                  <a:pt x="26004" y="19795"/>
                </a:lnTo>
                <a:lnTo>
                  <a:pt x="6233" y="0"/>
                </a:lnTo>
                <a:lnTo>
                  <a:pt x="0" y="0"/>
                </a:lnTo>
              </a:path>
            </a:pathLst>
          </a:custGeom>
          <a:solidFill>
            <a:schemeClr val="bg1"/>
          </a:solidFill>
          <a:ln>
            <a:noFill/>
          </a:ln>
          <a:effectLst/>
        </p:spPr>
        <p:txBody>
          <a:bodyPr wrap="none" anchor="ctr"/>
          <a:lstStyle/>
          <a:p>
            <a:endParaRPr lang="nl-NL"/>
          </a:p>
        </p:txBody>
      </p:sp>
      <p:sp>
        <p:nvSpPr>
          <p:cNvPr id="2" name="Title 1"/>
          <p:cNvSpPr>
            <a:spLocks noGrp="1"/>
          </p:cNvSpPr>
          <p:nvPr userDrawn="1">
            <p:ph type="ctrTitle"/>
          </p:nvPr>
        </p:nvSpPr>
        <p:spPr>
          <a:xfrm>
            <a:off x="735063" y="3843019"/>
            <a:ext cx="4663040" cy="1825171"/>
          </a:xfrm>
        </p:spPr>
        <p:txBody>
          <a:bodyPr lIns="0" anchor="b">
            <a:normAutofit/>
          </a:bodyPr>
          <a:lstStyle>
            <a:lvl1pPr algn="l">
              <a:lnSpc>
                <a:spcPct val="100000"/>
              </a:lnSpc>
              <a:defRPr sz="3600" b="1" i="0">
                <a:solidFill>
                  <a:schemeClr val="accent1"/>
                </a:solidFill>
                <a:latin typeface="Syntax LT Std" panose="020D0502030503020204" pitchFamily="34" charset="0"/>
              </a:defRPr>
            </a:lvl1pPr>
          </a:lstStyle>
          <a:p>
            <a:r>
              <a:rPr lang="en-US"/>
              <a:t>Click to edit Master title style</a:t>
            </a:r>
            <a:endParaRPr lang="en-US" dirty="0"/>
          </a:p>
        </p:txBody>
      </p:sp>
      <p:sp>
        <p:nvSpPr>
          <p:cNvPr id="3" name="Subtitle 2"/>
          <p:cNvSpPr>
            <a:spLocks noGrp="1"/>
          </p:cNvSpPr>
          <p:nvPr userDrawn="1">
            <p:ph type="subTitle" idx="1"/>
          </p:nvPr>
        </p:nvSpPr>
        <p:spPr>
          <a:xfrm>
            <a:off x="735063" y="5715722"/>
            <a:ext cx="4663040" cy="798290"/>
          </a:xfrm>
        </p:spPr>
        <p:txBody>
          <a:bodyPr lIns="0">
            <a:normAutofit/>
          </a:bodyPr>
          <a:lstStyle>
            <a:lvl1pPr marL="0" indent="0" algn="l">
              <a:lnSpc>
                <a:spcPct val="100000"/>
              </a:lnSpc>
              <a:buNone/>
              <a:defRPr sz="1800" b="0" i="0">
                <a:solidFill>
                  <a:sysClr val="windowText" lastClr="000000"/>
                </a:solidFill>
                <a:latin typeface="Syntax LT Std" panose="020D0502030503020204" pitchFamily="34" charset="0"/>
              </a:defRPr>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n-US"/>
              <a:t>Click to edit Master subtitle style</a:t>
            </a:r>
            <a:endParaRPr lang="en-US" dirty="0"/>
          </a:p>
        </p:txBody>
      </p:sp>
      <p:sp>
        <p:nvSpPr>
          <p:cNvPr id="4" name="Date Placeholder 3"/>
          <p:cNvSpPr>
            <a:spLocks noGrp="1"/>
          </p:cNvSpPr>
          <p:nvPr userDrawn="1">
            <p:ph type="dt" sz="half" idx="10"/>
          </p:nvPr>
        </p:nvSpPr>
        <p:spPr>
          <a:xfrm>
            <a:off x="735062" y="7006700"/>
            <a:ext cx="2405658" cy="402483"/>
          </a:xfrm>
          <a:prstGeom prst="rect">
            <a:avLst/>
          </a:prstGeom>
        </p:spPr>
        <p:txBody>
          <a:bodyPr lIns="0"/>
          <a:lstStyle>
            <a:lvl1pPr algn="l">
              <a:defRPr sz="1400">
                <a:solidFill>
                  <a:sysClr val="windowText" lastClr="000000"/>
                </a:solidFill>
              </a:defRPr>
            </a:lvl1pPr>
          </a:lstStyle>
          <a:p>
            <a:fld id="{F811B614-A1FD-6E41-9675-7C8D5A286850}" type="datetime3">
              <a:rPr lang="en-US" smtClean="0"/>
              <a:pPr/>
              <a:t>22 May 2025</a:t>
            </a:fld>
            <a:endParaRPr lang="en-NL"/>
          </a:p>
        </p:txBody>
      </p:sp>
      <p:grpSp>
        <p:nvGrpSpPr>
          <p:cNvPr id="5" name="Group 4">
            <a:extLst>
              <a:ext uri="{FF2B5EF4-FFF2-40B4-BE49-F238E27FC236}">
                <a16:creationId xmlns:a16="http://schemas.microsoft.com/office/drawing/2014/main" id="{E40429B2-215F-0844-851D-24D6C61297BF}"/>
              </a:ext>
            </a:extLst>
          </p:cNvPr>
          <p:cNvGrpSpPr/>
          <p:nvPr userDrawn="1"/>
        </p:nvGrpSpPr>
        <p:grpSpPr>
          <a:xfrm>
            <a:off x="776912" y="2565991"/>
            <a:ext cx="2342606" cy="626647"/>
            <a:chOff x="776912" y="2565991"/>
            <a:chExt cx="2342606" cy="626647"/>
          </a:xfrm>
        </p:grpSpPr>
        <p:sp>
          <p:nvSpPr>
            <p:cNvPr id="13" name="Freeform 3">
              <a:extLst>
                <a:ext uri="{FF2B5EF4-FFF2-40B4-BE49-F238E27FC236}">
                  <a16:creationId xmlns:a16="http://schemas.microsoft.com/office/drawing/2014/main" id="{DFA64D15-1346-5847-94A3-CDB36D3A0485}"/>
                </a:ext>
              </a:extLst>
            </p:cNvPr>
            <p:cNvSpPr>
              <a:spLocks noChangeArrowheads="1"/>
            </p:cNvSpPr>
            <p:nvPr/>
          </p:nvSpPr>
          <p:spPr bwMode="auto">
            <a:xfrm>
              <a:off x="776912" y="3075508"/>
              <a:ext cx="90510" cy="117130"/>
            </a:xfrm>
            <a:custGeom>
              <a:avLst/>
              <a:gdLst>
                <a:gd name="T0" fmla="*/ 31 w 751"/>
                <a:gd name="T1" fmla="*/ 0 h 969"/>
                <a:gd name="T2" fmla="*/ 31 w 751"/>
                <a:gd name="T3" fmla="*/ 0 h 969"/>
                <a:gd name="T4" fmla="*/ 344 w 751"/>
                <a:gd name="T5" fmla="*/ 0 h 969"/>
                <a:gd name="T6" fmla="*/ 656 w 751"/>
                <a:gd name="T7" fmla="*/ 281 h 969"/>
                <a:gd name="T8" fmla="*/ 469 w 751"/>
                <a:gd name="T9" fmla="*/ 531 h 969"/>
                <a:gd name="T10" fmla="*/ 750 w 751"/>
                <a:gd name="T11" fmla="*/ 875 h 969"/>
                <a:gd name="T12" fmla="*/ 593 w 751"/>
                <a:gd name="T13" fmla="*/ 968 h 969"/>
                <a:gd name="T14" fmla="*/ 312 w 751"/>
                <a:gd name="T15" fmla="*/ 625 h 969"/>
                <a:gd name="T16" fmla="*/ 250 w 751"/>
                <a:gd name="T17" fmla="*/ 593 h 969"/>
                <a:gd name="T18" fmla="*/ 187 w 751"/>
                <a:gd name="T19" fmla="*/ 593 h 969"/>
                <a:gd name="T20" fmla="*/ 187 w 751"/>
                <a:gd name="T21" fmla="*/ 968 h 969"/>
                <a:gd name="T22" fmla="*/ 0 w 751"/>
                <a:gd name="T23" fmla="*/ 968 h 969"/>
                <a:gd name="T24" fmla="*/ 31 w 751"/>
                <a:gd name="T25" fmla="*/ 0 h 969"/>
                <a:gd name="T26" fmla="*/ 312 w 751"/>
                <a:gd name="T27" fmla="*/ 437 h 969"/>
                <a:gd name="T28" fmla="*/ 312 w 751"/>
                <a:gd name="T29" fmla="*/ 437 h 969"/>
                <a:gd name="T30" fmla="*/ 469 w 751"/>
                <a:gd name="T31" fmla="*/ 281 h 969"/>
                <a:gd name="T32" fmla="*/ 312 w 751"/>
                <a:gd name="T33" fmla="*/ 156 h 969"/>
                <a:gd name="T34" fmla="*/ 219 w 751"/>
                <a:gd name="T35" fmla="*/ 156 h 969"/>
                <a:gd name="T36" fmla="*/ 187 w 751"/>
                <a:gd name="T37" fmla="*/ 437 h 969"/>
                <a:gd name="T38" fmla="*/ 312 w 751"/>
                <a:gd name="T39" fmla="*/ 43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1" h="969">
                  <a:moveTo>
                    <a:pt x="31" y="0"/>
                  </a:moveTo>
                  <a:lnTo>
                    <a:pt x="31" y="0"/>
                  </a:lnTo>
                  <a:cubicBezTo>
                    <a:pt x="344" y="0"/>
                    <a:pt x="344" y="0"/>
                    <a:pt x="344" y="0"/>
                  </a:cubicBezTo>
                  <a:cubicBezTo>
                    <a:pt x="562" y="0"/>
                    <a:pt x="656" y="125"/>
                    <a:pt x="656" y="281"/>
                  </a:cubicBezTo>
                  <a:cubicBezTo>
                    <a:pt x="656" y="406"/>
                    <a:pt x="593" y="500"/>
                    <a:pt x="469" y="531"/>
                  </a:cubicBezTo>
                  <a:cubicBezTo>
                    <a:pt x="750" y="875"/>
                    <a:pt x="750" y="875"/>
                    <a:pt x="750" y="875"/>
                  </a:cubicBezTo>
                  <a:cubicBezTo>
                    <a:pt x="593" y="968"/>
                    <a:pt x="593" y="968"/>
                    <a:pt x="593" y="968"/>
                  </a:cubicBezTo>
                  <a:cubicBezTo>
                    <a:pt x="312" y="625"/>
                    <a:pt x="312" y="625"/>
                    <a:pt x="312" y="625"/>
                  </a:cubicBezTo>
                  <a:cubicBezTo>
                    <a:pt x="312" y="593"/>
                    <a:pt x="281" y="593"/>
                    <a:pt x="250" y="593"/>
                  </a:cubicBezTo>
                  <a:cubicBezTo>
                    <a:pt x="187" y="593"/>
                    <a:pt x="187" y="593"/>
                    <a:pt x="187" y="593"/>
                  </a:cubicBezTo>
                  <a:cubicBezTo>
                    <a:pt x="187" y="968"/>
                    <a:pt x="187" y="968"/>
                    <a:pt x="187" y="968"/>
                  </a:cubicBezTo>
                  <a:cubicBezTo>
                    <a:pt x="0" y="968"/>
                    <a:pt x="0" y="968"/>
                    <a:pt x="0" y="968"/>
                  </a:cubicBezTo>
                  <a:lnTo>
                    <a:pt x="31" y="0"/>
                  </a:lnTo>
                  <a:close/>
                  <a:moveTo>
                    <a:pt x="312" y="437"/>
                  </a:moveTo>
                  <a:lnTo>
                    <a:pt x="312" y="437"/>
                  </a:lnTo>
                  <a:cubicBezTo>
                    <a:pt x="375" y="437"/>
                    <a:pt x="469" y="406"/>
                    <a:pt x="469" y="281"/>
                  </a:cubicBezTo>
                  <a:cubicBezTo>
                    <a:pt x="469" y="187"/>
                    <a:pt x="406" y="156"/>
                    <a:pt x="312" y="156"/>
                  </a:cubicBezTo>
                  <a:cubicBezTo>
                    <a:pt x="219" y="156"/>
                    <a:pt x="219" y="156"/>
                    <a:pt x="219" y="156"/>
                  </a:cubicBezTo>
                  <a:cubicBezTo>
                    <a:pt x="187" y="437"/>
                    <a:pt x="187" y="437"/>
                    <a:pt x="187" y="437"/>
                  </a:cubicBezTo>
                  <a:lnTo>
                    <a:pt x="312" y="437"/>
                  </a:lnTo>
                  <a:close/>
                </a:path>
              </a:pathLst>
            </a:custGeom>
            <a:solidFill>
              <a:schemeClr val="tx1"/>
            </a:solidFill>
            <a:ln>
              <a:noFill/>
            </a:ln>
            <a:effectLst/>
          </p:spPr>
          <p:txBody>
            <a:bodyPr wrap="none" anchor="ctr"/>
            <a:lstStyle/>
            <a:p>
              <a:endParaRPr lang="en-NL"/>
            </a:p>
          </p:txBody>
        </p:sp>
        <p:sp>
          <p:nvSpPr>
            <p:cNvPr id="14" name="Freeform 4">
              <a:extLst>
                <a:ext uri="{FF2B5EF4-FFF2-40B4-BE49-F238E27FC236}">
                  <a16:creationId xmlns:a16="http://schemas.microsoft.com/office/drawing/2014/main" id="{16171DDC-5A7B-5541-A0E0-7A4F1A078D58}"/>
                </a:ext>
              </a:extLst>
            </p:cNvPr>
            <p:cNvSpPr>
              <a:spLocks noChangeArrowheads="1"/>
            </p:cNvSpPr>
            <p:nvPr/>
          </p:nvSpPr>
          <p:spPr bwMode="auto">
            <a:xfrm>
              <a:off x="871149" y="3105323"/>
              <a:ext cx="79329" cy="86783"/>
            </a:xfrm>
            <a:custGeom>
              <a:avLst/>
              <a:gdLst>
                <a:gd name="T0" fmla="*/ 313 w 657"/>
                <a:gd name="T1" fmla="*/ 0 h 719"/>
                <a:gd name="T2" fmla="*/ 313 w 657"/>
                <a:gd name="T3" fmla="*/ 0 h 719"/>
                <a:gd name="T4" fmla="*/ 656 w 657"/>
                <a:gd name="T5" fmla="*/ 375 h 719"/>
                <a:gd name="T6" fmla="*/ 313 w 657"/>
                <a:gd name="T7" fmla="*/ 718 h 719"/>
                <a:gd name="T8" fmla="*/ 0 w 657"/>
                <a:gd name="T9" fmla="*/ 375 h 719"/>
                <a:gd name="T10" fmla="*/ 313 w 657"/>
                <a:gd name="T11" fmla="*/ 0 h 719"/>
                <a:gd name="T12" fmla="*/ 313 w 657"/>
                <a:gd name="T13" fmla="*/ 593 h 719"/>
                <a:gd name="T14" fmla="*/ 313 w 657"/>
                <a:gd name="T15" fmla="*/ 593 h 719"/>
                <a:gd name="T16" fmla="*/ 469 w 657"/>
                <a:gd name="T17" fmla="*/ 375 h 719"/>
                <a:gd name="T18" fmla="*/ 313 w 657"/>
                <a:gd name="T19" fmla="*/ 125 h 719"/>
                <a:gd name="T20" fmla="*/ 156 w 657"/>
                <a:gd name="T21" fmla="*/ 375 h 719"/>
                <a:gd name="T22" fmla="*/ 313 w 657"/>
                <a:gd name="T23" fmla="*/ 593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7" h="719">
                  <a:moveTo>
                    <a:pt x="313" y="0"/>
                  </a:moveTo>
                  <a:lnTo>
                    <a:pt x="313" y="0"/>
                  </a:lnTo>
                  <a:cubicBezTo>
                    <a:pt x="531" y="0"/>
                    <a:pt x="656" y="156"/>
                    <a:pt x="656" y="375"/>
                  </a:cubicBezTo>
                  <a:cubicBezTo>
                    <a:pt x="656" y="562"/>
                    <a:pt x="531" y="718"/>
                    <a:pt x="313" y="718"/>
                  </a:cubicBezTo>
                  <a:cubicBezTo>
                    <a:pt x="94" y="718"/>
                    <a:pt x="0" y="562"/>
                    <a:pt x="0" y="375"/>
                  </a:cubicBezTo>
                  <a:cubicBezTo>
                    <a:pt x="0" y="187"/>
                    <a:pt x="125" y="0"/>
                    <a:pt x="313" y="0"/>
                  </a:cubicBezTo>
                  <a:close/>
                  <a:moveTo>
                    <a:pt x="313" y="593"/>
                  </a:moveTo>
                  <a:lnTo>
                    <a:pt x="313" y="593"/>
                  </a:lnTo>
                  <a:cubicBezTo>
                    <a:pt x="438" y="593"/>
                    <a:pt x="469" y="468"/>
                    <a:pt x="469" y="375"/>
                  </a:cubicBezTo>
                  <a:cubicBezTo>
                    <a:pt x="469" y="218"/>
                    <a:pt x="438" y="125"/>
                    <a:pt x="313" y="125"/>
                  </a:cubicBezTo>
                  <a:cubicBezTo>
                    <a:pt x="188" y="125"/>
                    <a:pt x="156" y="281"/>
                    <a:pt x="156" y="375"/>
                  </a:cubicBezTo>
                  <a:cubicBezTo>
                    <a:pt x="156" y="468"/>
                    <a:pt x="188" y="593"/>
                    <a:pt x="313" y="593"/>
                  </a:cubicBezTo>
                  <a:close/>
                </a:path>
              </a:pathLst>
            </a:custGeom>
            <a:solidFill>
              <a:schemeClr val="tx1"/>
            </a:solidFill>
            <a:ln>
              <a:noFill/>
            </a:ln>
            <a:effectLst/>
          </p:spPr>
          <p:txBody>
            <a:bodyPr wrap="none" anchor="ctr"/>
            <a:lstStyle/>
            <a:p>
              <a:endParaRPr lang="en-NL"/>
            </a:p>
          </p:txBody>
        </p:sp>
        <p:sp>
          <p:nvSpPr>
            <p:cNvPr id="15" name="Freeform 5">
              <a:extLst>
                <a:ext uri="{FF2B5EF4-FFF2-40B4-BE49-F238E27FC236}">
                  <a16:creationId xmlns:a16="http://schemas.microsoft.com/office/drawing/2014/main" id="{C225AC97-6788-AC48-A7B5-0E046374CA4F}"/>
                </a:ext>
              </a:extLst>
            </p:cNvPr>
            <p:cNvSpPr>
              <a:spLocks noChangeArrowheads="1"/>
            </p:cNvSpPr>
            <p:nvPr/>
          </p:nvSpPr>
          <p:spPr bwMode="auto">
            <a:xfrm>
              <a:off x="954205" y="3079235"/>
              <a:ext cx="52708" cy="113403"/>
            </a:xfrm>
            <a:custGeom>
              <a:avLst/>
              <a:gdLst>
                <a:gd name="T0" fmla="*/ 437 w 438"/>
                <a:gd name="T1" fmla="*/ 906 h 938"/>
                <a:gd name="T2" fmla="*/ 437 w 438"/>
                <a:gd name="T3" fmla="*/ 906 h 938"/>
                <a:gd name="T4" fmla="*/ 375 w 438"/>
                <a:gd name="T5" fmla="*/ 937 h 938"/>
                <a:gd name="T6" fmla="*/ 281 w 438"/>
                <a:gd name="T7" fmla="*/ 937 h 938"/>
                <a:gd name="T8" fmla="*/ 93 w 438"/>
                <a:gd name="T9" fmla="*/ 750 h 938"/>
                <a:gd name="T10" fmla="*/ 93 w 438"/>
                <a:gd name="T11" fmla="*/ 562 h 938"/>
                <a:gd name="T12" fmla="*/ 93 w 438"/>
                <a:gd name="T13" fmla="*/ 375 h 938"/>
                <a:gd name="T14" fmla="*/ 0 w 438"/>
                <a:gd name="T15" fmla="*/ 375 h 938"/>
                <a:gd name="T16" fmla="*/ 0 w 438"/>
                <a:gd name="T17" fmla="*/ 250 h 938"/>
                <a:gd name="T18" fmla="*/ 93 w 438"/>
                <a:gd name="T19" fmla="*/ 250 h 938"/>
                <a:gd name="T20" fmla="*/ 93 w 438"/>
                <a:gd name="T21" fmla="*/ 0 h 938"/>
                <a:gd name="T22" fmla="*/ 281 w 438"/>
                <a:gd name="T23" fmla="*/ 0 h 938"/>
                <a:gd name="T24" fmla="*/ 281 w 438"/>
                <a:gd name="T25" fmla="*/ 250 h 938"/>
                <a:gd name="T26" fmla="*/ 437 w 438"/>
                <a:gd name="T27" fmla="*/ 250 h 938"/>
                <a:gd name="T28" fmla="*/ 437 w 438"/>
                <a:gd name="T29" fmla="*/ 375 h 938"/>
                <a:gd name="T30" fmla="*/ 281 w 438"/>
                <a:gd name="T31" fmla="*/ 375 h 938"/>
                <a:gd name="T32" fmla="*/ 250 w 438"/>
                <a:gd name="T33" fmla="*/ 562 h 938"/>
                <a:gd name="T34" fmla="*/ 250 w 438"/>
                <a:gd name="T35" fmla="*/ 750 h 938"/>
                <a:gd name="T36" fmla="*/ 312 w 438"/>
                <a:gd name="T37" fmla="*/ 812 h 938"/>
                <a:gd name="T38" fmla="*/ 406 w 438"/>
                <a:gd name="T39" fmla="*/ 781 h 938"/>
                <a:gd name="T40" fmla="*/ 437 w 438"/>
                <a:gd name="T41"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8" h="938">
                  <a:moveTo>
                    <a:pt x="437" y="906"/>
                  </a:moveTo>
                  <a:lnTo>
                    <a:pt x="437" y="906"/>
                  </a:lnTo>
                  <a:cubicBezTo>
                    <a:pt x="375" y="937"/>
                    <a:pt x="375" y="937"/>
                    <a:pt x="375" y="937"/>
                  </a:cubicBezTo>
                  <a:cubicBezTo>
                    <a:pt x="343" y="937"/>
                    <a:pt x="312" y="937"/>
                    <a:pt x="281" y="937"/>
                  </a:cubicBezTo>
                  <a:cubicBezTo>
                    <a:pt x="156" y="937"/>
                    <a:pt x="93" y="906"/>
                    <a:pt x="93" y="750"/>
                  </a:cubicBezTo>
                  <a:cubicBezTo>
                    <a:pt x="93" y="719"/>
                    <a:pt x="93" y="625"/>
                    <a:pt x="93" y="562"/>
                  </a:cubicBezTo>
                  <a:cubicBezTo>
                    <a:pt x="93" y="375"/>
                    <a:pt x="93" y="375"/>
                    <a:pt x="93" y="375"/>
                  </a:cubicBezTo>
                  <a:cubicBezTo>
                    <a:pt x="0" y="375"/>
                    <a:pt x="0" y="375"/>
                    <a:pt x="0" y="375"/>
                  </a:cubicBezTo>
                  <a:cubicBezTo>
                    <a:pt x="0" y="250"/>
                    <a:pt x="0" y="250"/>
                    <a:pt x="0" y="250"/>
                  </a:cubicBezTo>
                  <a:cubicBezTo>
                    <a:pt x="93" y="250"/>
                    <a:pt x="93" y="250"/>
                    <a:pt x="93" y="250"/>
                  </a:cubicBezTo>
                  <a:cubicBezTo>
                    <a:pt x="93" y="0"/>
                    <a:pt x="93" y="0"/>
                    <a:pt x="93" y="0"/>
                  </a:cubicBezTo>
                  <a:cubicBezTo>
                    <a:pt x="281" y="0"/>
                    <a:pt x="281" y="0"/>
                    <a:pt x="281" y="0"/>
                  </a:cubicBezTo>
                  <a:cubicBezTo>
                    <a:pt x="281" y="250"/>
                    <a:pt x="281" y="250"/>
                    <a:pt x="281" y="250"/>
                  </a:cubicBezTo>
                  <a:cubicBezTo>
                    <a:pt x="437" y="250"/>
                    <a:pt x="437" y="250"/>
                    <a:pt x="437" y="250"/>
                  </a:cubicBezTo>
                  <a:cubicBezTo>
                    <a:pt x="437" y="375"/>
                    <a:pt x="437" y="375"/>
                    <a:pt x="437" y="375"/>
                  </a:cubicBezTo>
                  <a:cubicBezTo>
                    <a:pt x="281" y="375"/>
                    <a:pt x="281" y="375"/>
                    <a:pt x="281" y="375"/>
                  </a:cubicBezTo>
                  <a:cubicBezTo>
                    <a:pt x="250" y="562"/>
                    <a:pt x="250" y="562"/>
                    <a:pt x="250" y="562"/>
                  </a:cubicBezTo>
                  <a:cubicBezTo>
                    <a:pt x="250" y="625"/>
                    <a:pt x="250" y="687"/>
                    <a:pt x="250" y="750"/>
                  </a:cubicBezTo>
                  <a:cubicBezTo>
                    <a:pt x="250" y="812"/>
                    <a:pt x="281" y="812"/>
                    <a:pt x="312" y="812"/>
                  </a:cubicBezTo>
                  <a:cubicBezTo>
                    <a:pt x="343" y="812"/>
                    <a:pt x="375" y="812"/>
                    <a:pt x="406" y="781"/>
                  </a:cubicBezTo>
                  <a:lnTo>
                    <a:pt x="437" y="906"/>
                  </a:lnTo>
                </a:path>
              </a:pathLst>
            </a:custGeom>
            <a:solidFill>
              <a:schemeClr val="tx1"/>
            </a:solidFill>
            <a:ln>
              <a:noFill/>
            </a:ln>
            <a:effectLst/>
          </p:spPr>
          <p:txBody>
            <a:bodyPr wrap="none" anchor="ctr"/>
            <a:lstStyle/>
            <a:p>
              <a:endParaRPr lang="en-NL"/>
            </a:p>
          </p:txBody>
        </p:sp>
        <p:sp>
          <p:nvSpPr>
            <p:cNvPr id="16" name="Freeform 6">
              <a:extLst>
                <a:ext uri="{FF2B5EF4-FFF2-40B4-BE49-F238E27FC236}">
                  <a16:creationId xmlns:a16="http://schemas.microsoft.com/office/drawing/2014/main" id="{7A0ED033-4A2B-1541-8627-B24341AA36C4}"/>
                </a:ext>
              </a:extLst>
            </p:cNvPr>
            <p:cNvSpPr>
              <a:spLocks noChangeArrowheads="1"/>
            </p:cNvSpPr>
            <p:nvPr/>
          </p:nvSpPr>
          <p:spPr bwMode="auto">
            <a:xfrm>
              <a:off x="1010640" y="3079235"/>
              <a:ext cx="53241" cy="113403"/>
            </a:xfrm>
            <a:custGeom>
              <a:avLst/>
              <a:gdLst>
                <a:gd name="T0" fmla="*/ 438 w 439"/>
                <a:gd name="T1" fmla="*/ 906 h 938"/>
                <a:gd name="T2" fmla="*/ 438 w 439"/>
                <a:gd name="T3" fmla="*/ 906 h 938"/>
                <a:gd name="T4" fmla="*/ 375 w 439"/>
                <a:gd name="T5" fmla="*/ 937 h 938"/>
                <a:gd name="T6" fmla="*/ 282 w 439"/>
                <a:gd name="T7" fmla="*/ 937 h 938"/>
                <a:gd name="T8" fmla="*/ 94 w 439"/>
                <a:gd name="T9" fmla="*/ 750 h 938"/>
                <a:gd name="T10" fmla="*/ 94 w 439"/>
                <a:gd name="T11" fmla="*/ 562 h 938"/>
                <a:gd name="T12" fmla="*/ 94 w 439"/>
                <a:gd name="T13" fmla="*/ 375 h 938"/>
                <a:gd name="T14" fmla="*/ 0 w 439"/>
                <a:gd name="T15" fmla="*/ 375 h 938"/>
                <a:gd name="T16" fmla="*/ 0 w 439"/>
                <a:gd name="T17" fmla="*/ 250 h 938"/>
                <a:gd name="T18" fmla="*/ 94 w 439"/>
                <a:gd name="T19" fmla="*/ 250 h 938"/>
                <a:gd name="T20" fmla="*/ 94 w 439"/>
                <a:gd name="T21" fmla="*/ 0 h 938"/>
                <a:gd name="T22" fmla="*/ 282 w 439"/>
                <a:gd name="T23" fmla="*/ 0 h 938"/>
                <a:gd name="T24" fmla="*/ 250 w 439"/>
                <a:gd name="T25" fmla="*/ 250 h 938"/>
                <a:gd name="T26" fmla="*/ 407 w 439"/>
                <a:gd name="T27" fmla="*/ 250 h 938"/>
                <a:gd name="T28" fmla="*/ 407 w 439"/>
                <a:gd name="T29" fmla="*/ 375 h 938"/>
                <a:gd name="T30" fmla="*/ 250 w 439"/>
                <a:gd name="T31" fmla="*/ 375 h 938"/>
                <a:gd name="T32" fmla="*/ 250 w 439"/>
                <a:gd name="T33" fmla="*/ 562 h 938"/>
                <a:gd name="T34" fmla="*/ 250 w 439"/>
                <a:gd name="T35" fmla="*/ 750 h 938"/>
                <a:gd name="T36" fmla="*/ 313 w 439"/>
                <a:gd name="T37" fmla="*/ 812 h 938"/>
                <a:gd name="T38" fmla="*/ 375 w 439"/>
                <a:gd name="T39" fmla="*/ 781 h 938"/>
                <a:gd name="T40" fmla="*/ 438 w 439"/>
                <a:gd name="T41"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9" h="938">
                  <a:moveTo>
                    <a:pt x="438" y="906"/>
                  </a:moveTo>
                  <a:lnTo>
                    <a:pt x="438" y="906"/>
                  </a:lnTo>
                  <a:cubicBezTo>
                    <a:pt x="375" y="937"/>
                    <a:pt x="375" y="937"/>
                    <a:pt x="375" y="937"/>
                  </a:cubicBezTo>
                  <a:cubicBezTo>
                    <a:pt x="344" y="937"/>
                    <a:pt x="313" y="937"/>
                    <a:pt x="282" y="937"/>
                  </a:cubicBezTo>
                  <a:cubicBezTo>
                    <a:pt x="157" y="937"/>
                    <a:pt x="94" y="906"/>
                    <a:pt x="94" y="750"/>
                  </a:cubicBezTo>
                  <a:cubicBezTo>
                    <a:pt x="94" y="719"/>
                    <a:pt x="94" y="625"/>
                    <a:pt x="94" y="562"/>
                  </a:cubicBezTo>
                  <a:cubicBezTo>
                    <a:pt x="94" y="375"/>
                    <a:pt x="94" y="375"/>
                    <a:pt x="94" y="375"/>
                  </a:cubicBezTo>
                  <a:cubicBezTo>
                    <a:pt x="0" y="375"/>
                    <a:pt x="0" y="375"/>
                    <a:pt x="0" y="375"/>
                  </a:cubicBezTo>
                  <a:cubicBezTo>
                    <a:pt x="0" y="250"/>
                    <a:pt x="0" y="250"/>
                    <a:pt x="0" y="250"/>
                  </a:cubicBezTo>
                  <a:cubicBezTo>
                    <a:pt x="94" y="250"/>
                    <a:pt x="94" y="250"/>
                    <a:pt x="94" y="250"/>
                  </a:cubicBezTo>
                  <a:cubicBezTo>
                    <a:pt x="94" y="0"/>
                    <a:pt x="94" y="0"/>
                    <a:pt x="94" y="0"/>
                  </a:cubicBezTo>
                  <a:cubicBezTo>
                    <a:pt x="282" y="0"/>
                    <a:pt x="282" y="0"/>
                    <a:pt x="282" y="0"/>
                  </a:cubicBezTo>
                  <a:cubicBezTo>
                    <a:pt x="250" y="250"/>
                    <a:pt x="250" y="250"/>
                    <a:pt x="250" y="250"/>
                  </a:cubicBezTo>
                  <a:cubicBezTo>
                    <a:pt x="407" y="250"/>
                    <a:pt x="407" y="250"/>
                    <a:pt x="407" y="250"/>
                  </a:cubicBezTo>
                  <a:cubicBezTo>
                    <a:pt x="407" y="375"/>
                    <a:pt x="407" y="375"/>
                    <a:pt x="407" y="375"/>
                  </a:cubicBezTo>
                  <a:cubicBezTo>
                    <a:pt x="250" y="375"/>
                    <a:pt x="250" y="375"/>
                    <a:pt x="250" y="375"/>
                  </a:cubicBezTo>
                  <a:cubicBezTo>
                    <a:pt x="250" y="562"/>
                    <a:pt x="250" y="562"/>
                    <a:pt x="250" y="562"/>
                  </a:cubicBezTo>
                  <a:cubicBezTo>
                    <a:pt x="250" y="625"/>
                    <a:pt x="250" y="687"/>
                    <a:pt x="250" y="750"/>
                  </a:cubicBezTo>
                  <a:cubicBezTo>
                    <a:pt x="250" y="812"/>
                    <a:pt x="282" y="812"/>
                    <a:pt x="313" y="812"/>
                  </a:cubicBezTo>
                  <a:cubicBezTo>
                    <a:pt x="344" y="812"/>
                    <a:pt x="375" y="812"/>
                    <a:pt x="375" y="781"/>
                  </a:cubicBezTo>
                  <a:lnTo>
                    <a:pt x="438" y="906"/>
                  </a:lnTo>
                </a:path>
              </a:pathLst>
            </a:custGeom>
            <a:solidFill>
              <a:schemeClr val="tx1"/>
            </a:solidFill>
            <a:ln>
              <a:noFill/>
            </a:ln>
            <a:effectLst/>
          </p:spPr>
          <p:txBody>
            <a:bodyPr wrap="none" anchor="ctr"/>
            <a:lstStyle/>
            <a:p>
              <a:endParaRPr lang="en-NL"/>
            </a:p>
          </p:txBody>
        </p:sp>
        <p:sp>
          <p:nvSpPr>
            <p:cNvPr id="17" name="Freeform 7">
              <a:extLst>
                <a:ext uri="{FF2B5EF4-FFF2-40B4-BE49-F238E27FC236}">
                  <a16:creationId xmlns:a16="http://schemas.microsoft.com/office/drawing/2014/main" id="{B213C864-34FF-394F-BF80-18FFAAAC4E2E}"/>
                </a:ext>
              </a:extLst>
            </p:cNvPr>
            <p:cNvSpPr>
              <a:spLocks noChangeArrowheads="1"/>
            </p:cNvSpPr>
            <p:nvPr/>
          </p:nvSpPr>
          <p:spPr bwMode="auto">
            <a:xfrm>
              <a:off x="1067076" y="3105323"/>
              <a:ext cx="75602" cy="86783"/>
            </a:xfrm>
            <a:custGeom>
              <a:avLst/>
              <a:gdLst>
                <a:gd name="T0" fmla="*/ 188 w 626"/>
                <a:gd name="T1" fmla="*/ 375 h 719"/>
                <a:gd name="T2" fmla="*/ 188 w 626"/>
                <a:gd name="T3" fmla="*/ 375 h 719"/>
                <a:gd name="T4" fmla="*/ 344 w 626"/>
                <a:gd name="T5" fmla="*/ 593 h 719"/>
                <a:gd name="T6" fmla="*/ 500 w 626"/>
                <a:gd name="T7" fmla="*/ 500 h 719"/>
                <a:gd name="T8" fmla="*/ 594 w 626"/>
                <a:gd name="T9" fmla="*/ 593 h 719"/>
                <a:gd name="T10" fmla="*/ 313 w 626"/>
                <a:gd name="T11" fmla="*/ 718 h 719"/>
                <a:gd name="T12" fmla="*/ 0 w 626"/>
                <a:gd name="T13" fmla="*/ 375 h 719"/>
                <a:gd name="T14" fmla="*/ 344 w 626"/>
                <a:gd name="T15" fmla="*/ 0 h 719"/>
                <a:gd name="T16" fmla="*/ 625 w 626"/>
                <a:gd name="T17" fmla="*/ 375 h 719"/>
                <a:gd name="T18" fmla="*/ 188 w 626"/>
                <a:gd name="T19" fmla="*/ 375 h 719"/>
                <a:gd name="T20" fmla="*/ 469 w 626"/>
                <a:gd name="T21" fmla="*/ 281 h 719"/>
                <a:gd name="T22" fmla="*/ 469 w 626"/>
                <a:gd name="T23" fmla="*/ 281 h 719"/>
                <a:gd name="T24" fmla="*/ 344 w 626"/>
                <a:gd name="T25" fmla="*/ 125 h 719"/>
                <a:gd name="T26" fmla="*/ 188 w 626"/>
                <a:gd name="T27" fmla="*/ 281 h 719"/>
                <a:gd name="T28" fmla="*/ 469 w 626"/>
                <a:gd name="T29" fmla="*/ 28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6" h="719">
                  <a:moveTo>
                    <a:pt x="188" y="375"/>
                  </a:moveTo>
                  <a:lnTo>
                    <a:pt x="188" y="375"/>
                  </a:lnTo>
                  <a:cubicBezTo>
                    <a:pt x="188" y="468"/>
                    <a:pt x="219" y="593"/>
                    <a:pt x="344" y="593"/>
                  </a:cubicBezTo>
                  <a:cubicBezTo>
                    <a:pt x="406" y="593"/>
                    <a:pt x="469" y="562"/>
                    <a:pt x="500" y="500"/>
                  </a:cubicBezTo>
                  <a:cubicBezTo>
                    <a:pt x="594" y="593"/>
                    <a:pt x="594" y="593"/>
                    <a:pt x="594" y="593"/>
                  </a:cubicBezTo>
                  <a:cubicBezTo>
                    <a:pt x="531" y="687"/>
                    <a:pt x="438" y="718"/>
                    <a:pt x="313" y="718"/>
                  </a:cubicBezTo>
                  <a:cubicBezTo>
                    <a:pt x="125" y="718"/>
                    <a:pt x="0" y="593"/>
                    <a:pt x="0" y="375"/>
                  </a:cubicBezTo>
                  <a:cubicBezTo>
                    <a:pt x="0" y="187"/>
                    <a:pt x="125" y="0"/>
                    <a:pt x="344" y="0"/>
                  </a:cubicBezTo>
                  <a:cubicBezTo>
                    <a:pt x="531" y="0"/>
                    <a:pt x="625" y="156"/>
                    <a:pt x="625" y="375"/>
                  </a:cubicBezTo>
                  <a:lnTo>
                    <a:pt x="188" y="375"/>
                  </a:lnTo>
                  <a:close/>
                  <a:moveTo>
                    <a:pt x="469" y="281"/>
                  </a:moveTo>
                  <a:lnTo>
                    <a:pt x="469" y="281"/>
                  </a:lnTo>
                  <a:cubicBezTo>
                    <a:pt x="438" y="187"/>
                    <a:pt x="406" y="125"/>
                    <a:pt x="344" y="125"/>
                  </a:cubicBezTo>
                  <a:cubicBezTo>
                    <a:pt x="250" y="125"/>
                    <a:pt x="188" y="187"/>
                    <a:pt x="188" y="281"/>
                  </a:cubicBezTo>
                  <a:lnTo>
                    <a:pt x="469" y="281"/>
                  </a:lnTo>
                  <a:close/>
                </a:path>
              </a:pathLst>
            </a:custGeom>
            <a:solidFill>
              <a:schemeClr val="tx1"/>
            </a:solidFill>
            <a:ln>
              <a:noFill/>
            </a:ln>
            <a:effectLst/>
          </p:spPr>
          <p:txBody>
            <a:bodyPr wrap="none" anchor="ctr"/>
            <a:lstStyle/>
            <a:p>
              <a:endParaRPr lang="en-NL"/>
            </a:p>
          </p:txBody>
        </p:sp>
        <p:sp>
          <p:nvSpPr>
            <p:cNvPr id="18" name="Freeform 8">
              <a:extLst>
                <a:ext uri="{FF2B5EF4-FFF2-40B4-BE49-F238E27FC236}">
                  <a16:creationId xmlns:a16="http://schemas.microsoft.com/office/drawing/2014/main" id="{44EE9223-F3C4-594D-960E-AE9BFFB09765}"/>
                </a:ext>
              </a:extLst>
            </p:cNvPr>
            <p:cNvSpPr>
              <a:spLocks noChangeArrowheads="1"/>
            </p:cNvSpPr>
            <p:nvPr/>
          </p:nvSpPr>
          <p:spPr bwMode="auto">
            <a:xfrm>
              <a:off x="1158118" y="3105323"/>
              <a:ext cx="45255" cy="86783"/>
            </a:xfrm>
            <a:custGeom>
              <a:avLst/>
              <a:gdLst>
                <a:gd name="T0" fmla="*/ 0 w 376"/>
                <a:gd name="T1" fmla="*/ 31 h 719"/>
                <a:gd name="T2" fmla="*/ 0 w 376"/>
                <a:gd name="T3" fmla="*/ 31 h 719"/>
                <a:gd name="T4" fmla="*/ 156 w 376"/>
                <a:gd name="T5" fmla="*/ 31 h 719"/>
                <a:gd name="T6" fmla="*/ 156 w 376"/>
                <a:gd name="T7" fmla="*/ 156 h 719"/>
                <a:gd name="T8" fmla="*/ 156 w 376"/>
                <a:gd name="T9" fmla="*/ 156 h 719"/>
                <a:gd name="T10" fmla="*/ 344 w 376"/>
                <a:gd name="T11" fmla="*/ 0 h 719"/>
                <a:gd name="T12" fmla="*/ 375 w 376"/>
                <a:gd name="T13" fmla="*/ 0 h 719"/>
                <a:gd name="T14" fmla="*/ 344 w 376"/>
                <a:gd name="T15" fmla="*/ 156 h 719"/>
                <a:gd name="T16" fmla="*/ 313 w 376"/>
                <a:gd name="T17" fmla="*/ 156 h 719"/>
                <a:gd name="T18" fmla="*/ 156 w 376"/>
                <a:gd name="T19" fmla="*/ 281 h 719"/>
                <a:gd name="T20" fmla="*/ 156 w 376"/>
                <a:gd name="T21" fmla="*/ 718 h 719"/>
                <a:gd name="T22" fmla="*/ 0 w 376"/>
                <a:gd name="T23" fmla="*/ 718 h 719"/>
                <a:gd name="T24" fmla="*/ 0 w 376"/>
                <a:gd name="T25"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6" h="719">
                  <a:moveTo>
                    <a:pt x="0" y="31"/>
                  </a:moveTo>
                  <a:lnTo>
                    <a:pt x="0" y="31"/>
                  </a:lnTo>
                  <a:cubicBezTo>
                    <a:pt x="156" y="31"/>
                    <a:pt x="156" y="31"/>
                    <a:pt x="156" y="31"/>
                  </a:cubicBezTo>
                  <a:cubicBezTo>
                    <a:pt x="156" y="156"/>
                    <a:pt x="156" y="156"/>
                    <a:pt x="156" y="156"/>
                  </a:cubicBezTo>
                  <a:lnTo>
                    <a:pt x="156" y="156"/>
                  </a:lnTo>
                  <a:cubicBezTo>
                    <a:pt x="219" y="62"/>
                    <a:pt x="250" y="0"/>
                    <a:pt x="344" y="0"/>
                  </a:cubicBezTo>
                  <a:lnTo>
                    <a:pt x="375" y="0"/>
                  </a:lnTo>
                  <a:cubicBezTo>
                    <a:pt x="344" y="156"/>
                    <a:pt x="344" y="156"/>
                    <a:pt x="344" y="156"/>
                  </a:cubicBezTo>
                  <a:lnTo>
                    <a:pt x="313" y="156"/>
                  </a:lnTo>
                  <a:cubicBezTo>
                    <a:pt x="250" y="156"/>
                    <a:pt x="219" y="218"/>
                    <a:pt x="156" y="281"/>
                  </a:cubicBezTo>
                  <a:cubicBezTo>
                    <a:pt x="156" y="718"/>
                    <a:pt x="156" y="718"/>
                    <a:pt x="156" y="718"/>
                  </a:cubicBezTo>
                  <a:cubicBezTo>
                    <a:pt x="0" y="718"/>
                    <a:pt x="0" y="718"/>
                    <a:pt x="0" y="718"/>
                  </a:cubicBezTo>
                  <a:lnTo>
                    <a:pt x="0" y="31"/>
                  </a:lnTo>
                </a:path>
              </a:pathLst>
            </a:custGeom>
            <a:solidFill>
              <a:schemeClr val="tx1"/>
            </a:solidFill>
            <a:ln>
              <a:noFill/>
            </a:ln>
            <a:effectLst/>
          </p:spPr>
          <p:txBody>
            <a:bodyPr wrap="none" anchor="ctr"/>
            <a:lstStyle/>
            <a:p>
              <a:endParaRPr lang="en-NL"/>
            </a:p>
          </p:txBody>
        </p:sp>
        <p:sp>
          <p:nvSpPr>
            <p:cNvPr id="19" name="Freeform 9">
              <a:extLst>
                <a:ext uri="{FF2B5EF4-FFF2-40B4-BE49-F238E27FC236}">
                  <a16:creationId xmlns:a16="http://schemas.microsoft.com/office/drawing/2014/main" id="{97DE6F7F-7371-F64D-BF6E-416995D27BE1}"/>
                </a:ext>
              </a:extLst>
            </p:cNvPr>
            <p:cNvSpPr>
              <a:spLocks noChangeArrowheads="1"/>
            </p:cNvSpPr>
            <p:nvPr/>
          </p:nvSpPr>
          <p:spPr bwMode="auto">
            <a:xfrm>
              <a:off x="1207100" y="3067522"/>
              <a:ext cx="79329" cy="124584"/>
            </a:xfrm>
            <a:custGeom>
              <a:avLst/>
              <a:gdLst>
                <a:gd name="T0" fmla="*/ 469 w 658"/>
                <a:gd name="T1" fmla="*/ 938 h 1032"/>
                <a:gd name="T2" fmla="*/ 469 w 658"/>
                <a:gd name="T3" fmla="*/ 938 h 1032"/>
                <a:gd name="T4" fmla="*/ 469 w 658"/>
                <a:gd name="T5" fmla="*/ 938 h 1032"/>
                <a:gd name="T6" fmla="*/ 313 w 658"/>
                <a:gd name="T7" fmla="*/ 1031 h 1032"/>
                <a:gd name="T8" fmla="*/ 0 w 658"/>
                <a:gd name="T9" fmla="*/ 688 h 1032"/>
                <a:gd name="T10" fmla="*/ 313 w 658"/>
                <a:gd name="T11" fmla="*/ 313 h 1032"/>
                <a:gd name="T12" fmla="*/ 469 w 658"/>
                <a:gd name="T13" fmla="*/ 375 h 1032"/>
                <a:gd name="T14" fmla="*/ 469 w 658"/>
                <a:gd name="T15" fmla="*/ 375 h 1032"/>
                <a:gd name="T16" fmla="*/ 469 w 658"/>
                <a:gd name="T17" fmla="*/ 0 h 1032"/>
                <a:gd name="T18" fmla="*/ 657 w 658"/>
                <a:gd name="T19" fmla="*/ 0 h 1032"/>
                <a:gd name="T20" fmla="*/ 625 w 658"/>
                <a:gd name="T21" fmla="*/ 1031 h 1032"/>
                <a:gd name="T22" fmla="*/ 469 w 658"/>
                <a:gd name="T23" fmla="*/ 1031 h 1032"/>
                <a:gd name="T24" fmla="*/ 469 w 658"/>
                <a:gd name="T25" fmla="*/ 938 h 1032"/>
                <a:gd name="T26" fmla="*/ 469 w 658"/>
                <a:gd name="T27" fmla="*/ 531 h 1032"/>
                <a:gd name="T28" fmla="*/ 469 w 658"/>
                <a:gd name="T29" fmla="*/ 531 h 1032"/>
                <a:gd name="T30" fmla="*/ 344 w 658"/>
                <a:gd name="T31" fmla="*/ 469 h 1032"/>
                <a:gd name="T32" fmla="*/ 188 w 658"/>
                <a:gd name="T33" fmla="*/ 688 h 1032"/>
                <a:gd name="T34" fmla="*/ 344 w 658"/>
                <a:gd name="T35" fmla="*/ 906 h 1032"/>
                <a:gd name="T36" fmla="*/ 469 w 658"/>
                <a:gd name="T37" fmla="*/ 781 h 1032"/>
                <a:gd name="T38" fmla="*/ 469 w 658"/>
                <a:gd name="T39" fmla="*/ 531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8" h="1032">
                  <a:moveTo>
                    <a:pt x="469" y="938"/>
                  </a:moveTo>
                  <a:lnTo>
                    <a:pt x="469" y="938"/>
                  </a:lnTo>
                  <a:lnTo>
                    <a:pt x="469" y="938"/>
                  </a:lnTo>
                  <a:cubicBezTo>
                    <a:pt x="438" y="1000"/>
                    <a:pt x="375" y="1031"/>
                    <a:pt x="313" y="1031"/>
                  </a:cubicBezTo>
                  <a:cubicBezTo>
                    <a:pt x="125" y="1031"/>
                    <a:pt x="0" y="906"/>
                    <a:pt x="0" y="688"/>
                  </a:cubicBezTo>
                  <a:cubicBezTo>
                    <a:pt x="0" y="500"/>
                    <a:pt x="125" y="313"/>
                    <a:pt x="313" y="313"/>
                  </a:cubicBezTo>
                  <a:cubicBezTo>
                    <a:pt x="375" y="313"/>
                    <a:pt x="438" y="344"/>
                    <a:pt x="469" y="375"/>
                  </a:cubicBezTo>
                  <a:lnTo>
                    <a:pt x="469" y="375"/>
                  </a:lnTo>
                  <a:cubicBezTo>
                    <a:pt x="469" y="0"/>
                    <a:pt x="469" y="0"/>
                    <a:pt x="469" y="0"/>
                  </a:cubicBezTo>
                  <a:cubicBezTo>
                    <a:pt x="657" y="0"/>
                    <a:pt x="657" y="0"/>
                    <a:pt x="657" y="0"/>
                  </a:cubicBezTo>
                  <a:cubicBezTo>
                    <a:pt x="625" y="1031"/>
                    <a:pt x="625" y="1031"/>
                    <a:pt x="625" y="1031"/>
                  </a:cubicBezTo>
                  <a:cubicBezTo>
                    <a:pt x="469" y="1031"/>
                    <a:pt x="469" y="1031"/>
                    <a:pt x="469" y="1031"/>
                  </a:cubicBezTo>
                  <a:lnTo>
                    <a:pt x="469" y="938"/>
                  </a:lnTo>
                  <a:close/>
                  <a:moveTo>
                    <a:pt x="469" y="531"/>
                  </a:moveTo>
                  <a:lnTo>
                    <a:pt x="469" y="531"/>
                  </a:lnTo>
                  <a:cubicBezTo>
                    <a:pt x="438" y="500"/>
                    <a:pt x="407" y="469"/>
                    <a:pt x="344" y="469"/>
                  </a:cubicBezTo>
                  <a:cubicBezTo>
                    <a:pt x="250" y="469"/>
                    <a:pt x="188" y="531"/>
                    <a:pt x="188" y="688"/>
                  </a:cubicBezTo>
                  <a:cubicBezTo>
                    <a:pt x="188" y="813"/>
                    <a:pt x="250" y="906"/>
                    <a:pt x="344" y="906"/>
                  </a:cubicBezTo>
                  <a:cubicBezTo>
                    <a:pt x="407" y="906"/>
                    <a:pt x="469" y="844"/>
                    <a:pt x="469" y="781"/>
                  </a:cubicBezTo>
                  <a:lnTo>
                    <a:pt x="469" y="531"/>
                  </a:lnTo>
                  <a:close/>
                </a:path>
              </a:pathLst>
            </a:custGeom>
            <a:solidFill>
              <a:schemeClr val="tx1"/>
            </a:solidFill>
            <a:ln>
              <a:noFill/>
            </a:ln>
            <a:effectLst/>
          </p:spPr>
          <p:txBody>
            <a:bodyPr wrap="none" anchor="ctr"/>
            <a:lstStyle/>
            <a:p>
              <a:endParaRPr lang="en-NL"/>
            </a:p>
          </p:txBody>
        </p:sp>
        <p:sp>
          <p:nvSpPr>
            <p:cNvPr id="20" name="Freeform 10">
              <a:extLst>
                <a:ext uri="{FF2B5EF4-FFF2-40B4-BE49-F238E27FC236}">
                  <a16:creationId xmlns:a16="http://schemas.microsoft.com/office/drawing/2014/main" id="{7F07C018-EA88-6744-9676-65A0644DF03D}"/>
                </a:ext>
              </a:extLst>
            </p:cNvPr>
            <p:cNvSpPr>
              <a:spLocks noChangeArrowheads="1"/>
            </p:cNvSpPr>
            <p:nvPr/>
          </p:nvSpPr>
          <p:spPr bwMode="auto">
            <a:xfrm>
              <a:off x="1297609" y="3105323"/>
              <a:ext cx="79329" cy="86783"/>
            </a:xfrm>
            <a:custGeom>
              <a:avLst/>
              <a:gdLst>
                <a:gd name="T0" fmla="*/ 32 w 658"/>
                <a:gd name="T1" fmla="*/ 125 h 719"/>
                <a:gd name="T2" fmla="*/ 32 w 658"/>
                <a:gd name="T3" fmla="*/ 125 h 719"/>
                <a:gd name="T4" fmla="*/ 344 w 658"/>
                <a:gd name="T5" fmla="*/ 0 h 719"/>
                <a:gd name="T6" fmla="*/ 532 w 658"/>
                <a:gd name="T7" fmla="*/ 187 h 719"/>
                <a:gd name="T8" fmla="*/ 532 w 658"/>
                <a:gd name="T9" fmla="*/ 250 h 719"/>
                <a:gd name="T10" fmla="*/ 532 w 658"/>
                <a:gd name="T11" fmla="*/ 468 h 719"/>
                <a:gd name="T12" fmla="*/ 532 w 658"/>
                <a:gd name="T13" fmla="*/ 531 h 719"/>
                <a:gd name="T14" fmla="*/ 563 w 658"/>
                <a:gd name="T15" fmla="*/ 625 h 719"/>
                <a:gd name="T16" fmla="*/ 625 w 658"/>
                <a:gd name="T17" fmla="*/ 593 h 719"/>
                <a:gd name="T18" fmla="*/ 657 w 658"/>
                <a:gd name="T19" fmla="*/ 687 h 719"/>
                <a:gd name="T20" fmla="*/ 532 w 658"/>
                <a:gd name="T21" fmla="*/ 718 h 719"/>
                <a:gd name="T22" fmla="*/ 407 w 658"/>
                <a:gd name="T23" fmla="*/ 625 h 719"/>
                <a:gd name="T24" fmla="*/ 219 w 658"/>
                <a:gd name="T25" fmla="*/ 718 h 719"/>
                <a:gd name="T26" fmla="*/ 0 w 658"/>
                <a:gd name="T27" fmla="*/ 531 h 719"/>
                <a:gd name="T28" fmla="*/ 375 w 658"/>
                <a:gd name="T29" fmla="*/ 281 h 719"/>
                <a:gd name="T30" fmla="*/ 375 w 658"/>
                <a:gd name="T31" fmla="*/ 218 h 719"/>
                <a:gd name="T32" fmla="*/ 313 w 658"/>
                <a:gd name="T33" fmla="*/ 125 h 719"/>
                <a:gd name="T34" fmla="*/ 125 w 658"/>
                <a:gd name="T35" fmla="*/ 218 h 719"/>
                <a:gd name="T36" fmla="*/ 32 w 658"/>
                <a:gd name="T37" fmla="*/ 125 h 719"/>
                <a:gd name="T38" fmla="*/ 375 w 658"/>
                <a:gd name="T39" fmla="*/ 375 h 719"/>
                <a:gd name="T40" fmla="*/ 375 w 658"/>
                <a:gd name="T41" fmla="*/ 375 h 719"/>
                <a:gd name="T42" fmla="*/ 157 w 658"/>
                <a:gd name="T43" fmla="*/ 531 h 719"/>
                <a:gd name="T44" fmla="*/ 250 w 658"/>
                <a:gd name="T45" fmla="*/ 593 h 719"/>
                <a:gd name="T46" fmla="*/ 375 w 658"/>
                <a:gd name="T47" fmla="*/ 531 h 719"/>
                <a:gd name="T48" fmla="*/ 375 w 658"/>
                <a:gd name="T49" fmla="*/ 375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8" h="719">
                  <a:moveTo>
                    <a:pt x="32" y="125"/>
                  </a:moveTo>
                  <a:lnTo>
                    <a:pt x="32" y="125"/>
                  </a:lnTo>
                  <a:cubicBezTo>
                    <a:pt x="188" y="0"/>
                    <a:pt x="282" y="0"/>
                    <a:pt x="344" y="0"/>
                  </a:cubicBezTo>
                  <a:cubicBezTo>
                    <a:pt x="438" y="0"/>
                    <a:pt x="532" y="62"/>
                    <a:pt x="532" y="187"/>
                  </a:cubicBezTo>
                  <a:cubicBezTo>
                    <a:pt x="532" y="218"/>
                    <a:pt x="532" y="250"/>
                    <a:pt x="532" y="250"/>
                  </a:cubicBezTo>
                  <a:cubicBezTo>
                    <a:pt x="532" y="468"/>
                    <a:pt x="532" y="468"/>
                    <a:pt x="532" y="468"/>
                  </a:cubicBezTo>
                  <a:cubicBezTo>
                    <a:pt x="532" y="500"/>
                    <a:pt x="532" y="500"/>
                    <a:pt x="532" y="531"/>
                  </a:cubicBezTo>
                  <a:cubicBezTo>
                    <a:pt x="532" y="593"/>
                    <a:pt x="563" y="625"/>
                    <a:pt x="563" y="625"/>
                  </a:cubicBezTo>
                  <a:cubicBezTo>
                    <a:pt x="594" y="625"/>
                    <a:pt x="594" y="593"/>
                    <a:pt x="625" y="593"/>
                  </a:cubicBezTo>
                  <a:cubicBezTo>
                    <a:pt x="657" y="687"/>
                    <a:pt x="657" y="687"/>
                    <a:pt x="657" y="687"/>
                  </a:cubicBezTo>
                  <a:cubicBezTo>
                    <a:pt x="594" y="718"/>
                    <a:pt x="563" y="718"/>
                    <a:pt x="532" y="718"/>
                  </a:cubicBezTo>
                  <a:cubicBezTo>
                    <a:pt x="469" y="718"/>
                    <a:pt x="407" y="687"/>
                    <a:pt x="407" y="625"/>
                  </a:cubicBezTo>
                  <a:cubicBezTo>
                    <a:pt x="344" y="687"/>
                    <a:pt x="282" y="718"/>
                    <a:pt x="219" y="718"/>
                  </a:cubicBezTo>
                  <a:cubicBezTo>
                    <a:pt x="94" y="718"/>
                    <a:pt x="0" y="656"/>
                    <a:pt x="0" y="531"/>
                  </a:cubicBezTo>
                  <a:cubicBezTo>
                    <a:pt x="0" y="406"/>
                    <a:pt x="94" y="312"/>
                    <a:pt x="375" y="281"/>
                  </a:cubicBezTo>
                  <a:cubicBezTo>
                    <a:pt x="375" y="218"/>
                    <a:pt x="375" y="218"/>
                    <a:pt x="375" y="218"/>
                  </a:cubicBezTo>
                  <a:cubicBezTo>
                    <a:pt x="375" y="156"/>
                    <a:pt x="344" y="125"/>
                    <a:pt x="313" y="125"/>
                  </a:cubicBezTo>
                  <a:cubicBezTo>
                    <a:pt x="282" y="125"/>
                    <a:pt x="219" y="156"/>
                    <a:pt x="125" y="218"/>
                  </a:cubicBezTo>
                  <a:lnTo>
                    <a:pt x="32" y="125"/>
                  </a:lnTo>
                  <a:close/>
                  <a:moveTo>
                    <a:pt x="375" y="375"/>
                  </a:moveTo>
                  <a:lnTo>
                    <a:pt x="375" y="375"/>
                  </a:lnTo>
                  <a:cubicBezTo>
                    <a:pt x="219" y="406"/>
                    <a:pt x="157" y="468"/>
                    <a:pt x="157" y="531"/>
                  </a:cubicBezTo>
                  <a:cubicBezTo>
                    <a:pt x="157" y="562"/>
                    <a:pt x="219" y="593"/>
                    <a:pt x="250" y="593"/>
                  </a:cubicBezTo>
                  <a:cubicBezTo>
                    <a:pt x="282" y="593"/>
                    <a:pt x="344" y="593"/>
                    <a:pt x="375" y="531"/>
                  </a:cubicBezTo>
                  <a:lnTo>
                    <a:pt x="375" y="375"/>
                  </a:lnTo>
                  <a:close/>
                </a:path>
              </a:pathLst>
            </a:custGeom>
            <a:solidFill>
              <a:schemeClr val="tx1"/>
            </a:solidFill>
            <a:ln>
              <a:noFill/>
            </a:ln>
            <a:effectLst/>
          </p:spPr>
          <p:txBody>
            <a:bodyPr wrap="none" anchor="ctr"/>
            <a:lstStyle/>
            <a:p>
              <a:endParaRPr lang="en-NL"/>
            </a:p>
          </p:txBody>
        </p:sp>
        <p:sp>
          <p:nvSpPr>
            <p:cNvPr id="21" name="Freeform 11">
              <a:extLst>
                <a:ext uri="{FF2B5EF4-FFF2-40B4-BE49-F238E27FC236}">
                  <a16:creationId xmlns:a16="http://schemas.microsoft.com/office/drawing/2014/main" id="{51F41F68-42FD-6B4E-BC98-90F1FEB8D965}"/>
                </a:ext>
              </a:extLst>
            </p:cNvPr>
            <p:cNvSpPr>
              <a:spLocks noChangeArrowheads="1"/>
            </p:cNvSpPr>
            <p:nvPr/>
          </p:nvSpPr>
          <p:spPr bwMode="auto">
            <a:xfrm>
              <a:off x="1384392" y="3105323"/>
              <a:ext cx="117130" cy="86783"/>
            </a:xfrm>
            <a:custGeom>
              <a:avLst/>
              <a:gdLst>
                <a:gd name="T0" fmla="*/ 0 w 970"/>
                <a:gd name="T1" fmla="*/ 31 h 719"/>
                <a:gd name="T2" fmla="*/ 0 w 970"/>
                <a:gd name="T3" fmla="*/ 31 h 719"/>
                <a:gd name="T4" fmla="*/ 188 w 970"/>
                <a:gd name="T5" fmla="*/ 31 h 719"/>
                <a:gd name="T6" fmla="*/ 188 w 970"/>
                <a:gd name="T7" fmla="*/ 93 h 719"/>
                <a:gd name="T8" fmla="*/ 188 w 970"/>
                <a:gd name="T9" fmla="*/ 125 h 719"/>
                <a:gd name="T10" fmla="*/ 406 w 970"/>
                <a:gd name="T11" fmla="*/ 0 h 719"/>
                <a:gd name="T12" fmla="*/ 563 w 970"/>
                <a:gd name="T13" fmla="*/ 125 h 719"/>
                <a:gd name="T14" fmla="*/ 781 w 970"/>
                <a:gd name="T15" fmla="*/ 0 h 719"/>
                <a:gd name="T16" fmla="*/ 969 w 970"/>
                <a:gd name="T17" fmla="*/ 187 h 719"/>
                <a:gd name="T18" fmla="*/ 969 w 970"/>
                <a:gd name="T19" fmla="*/ 718 h 719"/>
                <a:gd name="T20" fmla="*/ 813 w 970"/>
                <a:gd name="T21" fmla="*/ 718 h 719"/>
                <a:gd name="T22" fmla="*/ 813 w 970"/>
                <a:gd name="T23" fmla="*/ 437 h 719"/>
                <a:gd name="T24" fmla="*/ 813 w 970"/>
                <a:gd name="T25" fmla="*/ 250 h 719"/>
                <a:gd name="T26" fmla="*/ 719 w 970"/>
                <a:gd name="T27" fmla="*/ 156 h 719"/>
                <a:gd name="T28" fmla="*/ 594 w 970"/>
                <a:gd name="T29" fmla="*/ 250 h 719"/>
                <a:gd name="T30" fmla="*/ 563 w 970"/>
                <a:gd name="T31" fmla="*/ 718 h 719"/>
                <a:gd name="T32" fmla="*/ 406 w 970"/>
                <a:gd name="T33" fmla="*/ 718 h 719"/>
                <a:gd name="T34" fmla="*/ 406 w 970"/>
                <a:gd name="T35" fmla="*/ 437 h 719"/>
                <a:gd name="T36" fmla="*/ 406 w 970"/>
                <a:gd name="T37" fmla="*/ 250 h 719"/>
                <a:gd name="T38" fmla="*/ 313 w 970"/>
                <a:gd name="T39" fmla="*/ 156 h 719"/>
                <a:gd name="T40" fmla="*/ 188 w 970"/>
                <a:gd name="T41" fmla="*/ 250 h 719"/>
                <a:gd name="T42" fmla="*/ 188 w 970"/>
                <a:gd name="T43" fmla="*/ 718 h 719"/>
                <a:gd name="T44" fmla="*/ 0 w 970"/>
                <a:gd name="T45" fmla="*/ 718 h 719"/>
                <a:gd name="T46" fmla="*/ 0 w 970"/>
                <a:gd name="T47"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0" h="719">
                  <a:moveTo>
                    <a:pt x="0" y="31"/>
                  </a:moveTo>
                  <a:lnTo>
                    <a:pt x="0" y="31"/>
                  </a:lnTo>
                  <a:cubicBezTo>
                    <a:pt x="188" y="31"/>
                    <a:pt x="188" y="31"/>
                    <a:pt x="188" y="31"/>
                  </a:cubicBezTo>
                  <a:cubicBezTo>
                    <a:pt x="188" y="93"/>
                    <a:pt x="188" y="93"/>
                    <a:pt x="188" y="93"/>
                  </a:cubicBezTo>
                  <a:cubicBezTo>
                    <a:pt x="188" y="125"/>
                    <a:pt x="188" y="125"/>
                    <a:pt x="188" y="125"/>
                  </a:cubicBezTo>
                  <a:cubicBezTo>
                    <a:pt x="219" y="31"/>
                    <a:pt x="313" y="0"/>
                    <a:pt x="406" y="0"/>
                  </a:cubicBezTo>
                  <a:cubicBezTo>
                    <a:pt x="469" y="0"/>
                    <a:pt x="531" y="31"/>
                    <a:pt x="563" y="125"/>
                  </a:cubicBezTo>
                  <a:cubicBezTo>
                    <a:pt x="625" y="31"/>
                    <a:pt x="688" y="0"/>
                    <a:pt x="781" y="0"/>
                  </a:cubicBezTo>
                  <a:cubicBezTo>
                    <a:pt x="938" y="0"/>
                    <a:pt x="969" y="93"/>
                    <a:pt x="969" y="187"/>
                  </a:cubicBezTo>
                  <a:cubicBezTo>
                    <a:pt x="969" y="375"/>
                    <a:pt x="969" y="531"/>
                    <a:pt x="969" y="718"/>
                  </a:cubicBezTo>
                  <a:cubicBezTo>
                    <a:pt x="813" y="718"/>
                    <a:pt x="813" y="718"/>
                    <a:pt x="813" y="718"/>
                  </a:cubicBezTo>
                  <a:cubicBezTo>
                    <a:pt x="813" y="437"/>
                    <a:pt x="813" y="437"/>
                    <a:pt x="813" y="437"/>
                  </a:cubicBezTo>
                  <a:cubicBezTo>
                    <a:pt x="813" y="375"/>
                    <a:pt x="813" y="281"/>
                    <a:pt x="813" y="250"/>
                  </a:cubicBezTo>
                  <a:cubicBezTo>
                    <a:pt x="813" y="187"/>
                    <a:pt x="781" y="156"/>
                    <a:pt x="719" y="156"/>
                  </a:cubicBezTo>
                  <a:cubicBezTo>
                    <a:pt x="688" y="156"/>
                    <a:pt x="625" y="218"/>
                    <a:pt x="594" y="250"/>
                  </a:cubicBezTo>
                  <a:cubicBezTo>
                    <a:pt x="563" y="718"/>
                    <a:pt x="563" y="718"/>
                    <a:pt x="563" y="718"/>
                  </a:cubicBezTo>
                  <a:cubicBezTo>
                    <a:pt x="406" y="718"/>
                    <a:pt x="406" y="718"/>
                    <a:pt x="406" y="718"/>
                  </a:cubicBezTo>
                  <a:cubicBezTo>
                    <a:pt x="406" y="437"/>
                    <a:pt x="406" y="437"/>
                    <a:pt x="406" y="437"/>
                  </a:cubicBezTo>
                  <a:cubicBezTo>
                    <a:pt x="406" y="375"/>
                    <a:pt x="406" y="281"/>
                    <a:pt x="406" y="250"/>
                  </a:cubicBezTo>
                  <a:cubicBezTo>
                    <a:pt x="406" y="187"/>
                    <a:pt x="375" y="156"/>
                    <a:pt x="313" y="156"/>
                  </a:cubicBezTo>
                  <a:cubicBezTo>
                    <a:pt x="281" y="156"/>
                    <a:pt x="219" y="218"/>
                    <a:pt x="188" y="250"/>
                  </a:cubicBezTo>
                  <a:cubicBezTo>
                    <a:pt x="188" y="718"/>
                    <a:pt x="188" y="718"/>
                    <a:pt x="188" y="718"/>
                  </a:cubicBezTo>
                  <a:cubicBezTo>
                    <a:pt x="0" y="718"/>
                    <a:pt x="0" y="718"/>
                    <a:pt x="0" y="718"/>
                  </a:cubicBezTo>
                  <a:lnTo>
                    <a:pt x="0" y="31"/>
                  </a:lnTo>
                </a:path>
              </a:pathLst>
            </a:custGeom>
            <a:solidFill>
              <a:schemeClr val="tx1"/>
            </a:solidFill>
            <a:ln>
              <a:noFill/>
            </a:ln>
            <a:effectLst/>
          </p:spPr>
          <p:txBody>
            <a:bodyPr wrap="none" anchor="ctr"/>
            <a:lstStyle/>
            <a:p>
              <a:endParaRPr lang="en-NL"/>
            </a:p>
          </p:txBody>
        </p:sp>
        <p:sp>
          <p:nvSpPr>
            <p:cNvPr id="22" name="Freeform 12">
              <a:extLst>
                <a:ext uri="{FF2B5EF4-FFF2-40B4-BE49-F238E27FC236}">
                  <a16:creationId xmlns:a16="http://schemas.microsoft.com/office/drawing/2014/main" id="{E3E8EFB0-A462-E748-AF51-B40AF8E4E132}"/>
                </a:ext>
              </a:extLst>
            </p:cNvPr>
            <p:cNvSpPr>
              <a:spLocks noChangeArrowheads="1"/>
            </p:cNvSpPr>
            <p:nvPr/>
          </p:nvSpPr>
          <p:spPr bwMode="auto">
            <a:xfrm>
              <a:off x="1572866" y="3075508"/>
              <a:ext cx="68149" cy="117130"/>
            </a:xfrm>
            <a:custGeom>
              <a:avLst/>
              <a:gdLst>
                <a:gd name="T0" fmla="*/ 32 w 564"/>
                <a:gd name="T1" fmla="*/ 0 h 969"/>
                <a:gd name="T2" fmla="*/ 188 w 564"/>
                <a:gd name="T3" fmla="*/ 0 h 969"/>
                <a:gd name="T4" fmla="*/ 188 w 564"/>
                <a:gd name="T5" fmla="*/ 812 h 969"/>
                <a:gd name="T6" fmla="*/ 563 w 564"/>
                <a:gd name="T7" fmla="*/ 812 h 969"/>
                <a:gd name="T8" fmla="*/ 563 w 564"/>
                <a:gd name="T9" fmla="*/ 968 h 969"/>
                <a:gd name="T10" fmla="*/ 0 w 564"/>
                <a:gd name="T11" fmla="*/ 968 h 969"/>
                <a:gd name="T12" fmla="*/ 32 w 564"/>
                <a:gd name="T13" fmla="*/ 0 h 969"/>
              </a:gdLst>
              <a:ahLst/>
              <a:cxnLst>
                <a:cxn ang="0">
                  <a:pos x="T0" y="T1"/>
                </a:cxn>
                <a:cxn ang="0">
                  <a:pos x="T2" y="T3"/>
                </a:cxn>
                <a:cxn ang="0">
                  <a:pos x="T4" y="T5"/>
                </a:cxn>
                <a:cxn ang="0">
                  <a:pos x="T6" y="T7"/>
                </a:cxn>
                <a:cxn ang="0">
                  <a:pos x="T8" y="T9"/>
                </a:cxn>
                <a:cxn ang="0">
                  <a:pos x="T10" y="T11"/>
                </a:cxn>
                <a:cxn ang="0">
                  <a:pos x="T12" y="T13"/>
                </a:cxn>
              </a:cxnLst>
              <a:rect l="0" t="0" r="r" b="b"/>
              <a:pathLst>
                <a:path w="564" h="969">
                  <a:moveTo>
                    <a:pt x="32" y="0"/>
                  </a:moveTo>
                  <a:lnTo>
                    <a:pt x="188" y="0"/>
                  </a:lnTo>
                  <a:lnTo>
                    <a:pt x="188" y="812"/>
                  </a:lnTo>
                  <a:lnTo>
                    <a:pt x="563" y="812"/>
                  </a:lnTo>
                  <a:lnTo>
                    <a:pt x="563" y="968"/>
                  </a:lnTo>
                  <a:lnTo>
                    <a:pt x="0" y="968"/>
                  </a:lnTo>
                  <a:lnTo>
                    <a:pt x="32" y="0"/>
                  </a:lnTo>
                </a:path>
              </a:pathLst>
            </a:custGeom>
            <a:solidFill>
              <a:schemeClr val="tx1"/>
            </a:solidFill>
            <a:ln>
              <a:noFill/>
            </a:ln>
            <a:effectLst/>
          </p:spPr>
          <p:txBody>
            <a:bodyPr wrap="none" anchor="ctr"/>
            <a:lstStyle/>
            <a:p>
              <a:endParaRPr lang="en-NL"/>
            </a:p>
          </p:txBody>
        </p:sp>
        <p:sp>
          <p:nvSpPr>
            <p:cNvPr id="23" name="Freeform 13">
              <a:extLst>
                <a:ext uri="{FF2B5EF4-FFF2-40B4-BE49-F238E27FC236}">
                  <a16:creationId xmlns:a16="http://schemas.microsoft.com/office/drawing/2014/main" id="{9F7042FD-A2C0-3E42-8B92-5E46E650ED4A}"/>
                </a:ext>
              </a:extLst>
            </p:cNvPr>
            <p:cNvSpPr>
              <a:spLocks noChangeArrowheads="1"/>
            </p:cNvSpPr>
            <p:nvPr/>
          </p:nvSpPr>
          <p:spPr bwMode="auto">
            <a:xfrm>
              <a:off x="1648468" y="3105323"/>
              <a:ext cx="79329" cy="86783"/>
            </a:xfrm>
            <a:custGeom>
              <a:avLst/>
              <a:gdLst>
                <a:gd name="T0" fmla="*/ 32 w 658"/>
                <a:gd name="T1" fmla="*/ 125 h 719"/>
                <a:gd name="T2" fmla="*/ 32 w 658"/>
                <a:gd name="T3" fmla="*/ 125 h 719"/>
                <a:gd name="T4" fmla="*/ 344 w 658"/>
                <a:gd name="T5" fmla="*/ 0 h 719"/>
                <a:gd name="T6" fmla="*/ 532 w 658"/>
                <a:gd name="T7" fmla="*/ 187 h 719"/>
                <a:gd name="T8" fmla="*/ 532 w 658"/>
                <a:gd name="T9" fmla="*/ 250 h 719"/>
                <a:gd name="T10" fmla="*/ 532 w 658"/>
                <a:gd name="T11" fmla="*/ 468 h 719"/>
                <a:gd name="T12" fmla="*/ 532 w 658"/>
                <a:gd name="T13" fmla="*/ 531 h 719"/>
                <a:gd name="T14" fmla="*/ 563 w 658"/>
                <a:gd name="T15" fmla="*/ 625 h 719"/>
                <a:gd name="T16" fmla="*/ 625 w 658"/>
                <a:gd name="T17" fmla="*/ 593 h 719"/>
                <a:gd name="T18" fmla="*/ 657 w 658"/>
                <a:gd name="T19" fmla="*/ 687 h 719"/>
                <a:gd name="T20" fmla="*/ 501 w 658"/>
                <a:gd name="T21" fmla="*/ 718 h 719"/>
                <a:gd name="T22" fmla="*/ 407 w 658"/>
                <a:gd name="T23" fmla="*/ 625 h 719"/>
                <a:gd name="T24" fmla="*/ 219 w 658"/>
                <a:gd name="T25" fmla="*/ 718 h 719"/>
                <a:gd name="T26" fmla="*/ 0 w 658"/>
                <a:gd name="T27" fmla="*/ 531 h 719"/>
                <a:gd name="T28" fmla="*/ 376 w 658"/>
                <a:gd name="T29" fmla="*/ 281 h 719"/>
                <a:gd name="T30" fmla="*/ 376 w 658"/>
                <a:gd name="T31" fmla="*/ 218 h 719"/>
                <a:gd name="T32" fmla="*/ 313 w 658"/>
                <a:gd name="T33" fmla="*/ 125 h 719"/>
                <a:gd name="T34" fmla="*/ 126 w 658"/>
                <a:gd name="T35" fmla="*/ 218 h 719"/>
                <a:gd name="T36" fmla="*/ 32 w 658"/>
                <a:gd name="T37" fmla="*/ 125 h 719"/>
                <a:gd name="T38" fmla="*/ 376 w 658"/>
                <a:gd name="T39" fmla="*/ 375 h 719"/>
                <a:gd name="T40" fmla="*/ 376 w 658"/>
                <a:gd name="T41" fmla="*/ 375 h 719"/>
                <a:gd name="T42" fmla="*/ 157 w 658"/>
                <a:gd name="T43" fmla="*/ 531 h 719"/>
                <a:gd name="T44" fmla="*/ 251 w 658"/>
                <a:gd name="T45" fmla="*/ 593 h 719"/>
                <a:gd name="T46" fmla="*/ 376 w 658"/>
                <a:gd name="T47" fmla="*/ 531 h 719"/>
                <a:gd name="T48" fmla="*/ 376 w 658"/>
                <a:gd name="T49" fmla="*/ 375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8" h="719">
                  <a:moveTo>
                    <a:pt x="32" y="125"/>
                  </a:moveTo>
                  <a:lnTo>
                    <a:pt x="32" y="125"/>
                  </a:lnTo>
                  <a:cubicBezTo>
                    <a:pt x="188" y="0"/>
                    <a:pt x="282" y="0"/>
                    <a:pt x="344" y="0"/>
                  </a:cubicBezTo>
                  <a:cubicBezTo>
                    <a:pt x="438" y="0"/>
                    <a:pt x="532" y="62"/>
                    <a:pt x="532" y="187"/>
                  </a:cubicBezTo>
                  <a:cubicBezTo>
                    <a:pt x="532" y="218"/>
                    <a:pt x="532" y="250"/>
                    <a:pt x="532" y="250"/>
                  </a:cubicBezTo>
                  <a:cubicBezTo>
                    <a:pt x="532" y="468"/>
                    <a:pt x="532" y="468"/>
                    <a:pt x="532" y="468"/>
                  </a:cubicBezTo>
                  <a:cubicBezTo>
                    <a:pt x="532" y="500"/>
                    <a:pt x="532" y="500"/>
                    <a:pt x="532" y="531"/>
                  </a:cubicBezTo>
                  <a:cubicBezTo>
                    <a:pt x="532" y="593"/>
                    <a:pt x="563" y="625"/>
                    <a:pt x="563" y="625"/>
                  </a:cubicBezTo>
                  <a:cubicBezTo>
                    <a:pt x="563" y="625"/>
                    <a:pt x="594" y="593"/>
                    <a:pt x="625" y="593"/>
                  </a:cubicBezTo>
                  <a:cubicBezTo>
                    <a:pt x="657" y="687"/>
                    <a:pt x="657" y="687"/>
                    <a:pt x="657" y="687"/>
                  </a:cubicBezTo>
                  <a:cubicBezTo>
                    <a:pt x="594" y="718"/>
                    <a:pt x="532" y="718"/>
                    <a:pt x="501" y="718"/>
                  </a:cubicBezTo>
                  <a:cubicBezTo>
                    <a:pt x="469" y="718"/>
                    <a:pt x="407" y="687"/>
                    <a:pt x="407" y="625"/>
                  </a:cubicBezTo>
                  <a:cubicBezTo>
                    <a:pt x="344" y="687"/>
                    <a:pt x="282" y="718"/>
                    <a:pt x="219" y="718"/>
                  </a:cubicBezTo>
                  <a:cubicBezTo>
                    <a:pt x="94" y="718"/>
                    <a:pt x="0" y="656"/>
                    <a:pt x="0" y="531"/>
                  </a:cubicBezTo>
                  <a:cubicBezTo>
                    <a:pt x="0" y="406"/>
                    <a:pt x="63" y="312"/>
                    <a:pt x="376" y="281"/>
                  </a:cubicBezTo>
                  <a:cubicBezTo>
                    <a:pt x="376" y="218"/>
                    <a:pt x="376" y="218"/>
                    <a:pt x="376" y="218"/>
                  </a:cubicBezTo>
                  <a:cubicBezTo>
                    <a:pt x="376" y="156"/>
                    <a:pt x="344" y="125"/>
                    <a:pt x="313" y="125"/>
                  </a:cubicBezTo>
                  <a:cubicBezTo>
                    <a:pt x="251" y="125"/>
                    <a:pt x="219" y="156"/>
                    <a:pt x="126" y="218"/>
                  </a:cubicBezTo>
                  <a:lnTo>
                    <a:pt x="32" y="125"/>
                  </a:lnTo>
                  <a:close/>
                  <a:moveTo>
                    <a:pt x="376" y="375"/>
                  </a:moveTo>
                  <a:lnTo>
                    <a:pt x="376" y="375"/>
                  </a:lnTo>
                  <a:cubicBezTo>
                    <a:pt x="219" y="406"/>
                    <a:pt x="157" y="468"/>
                    <a:pt x="157" y="531"/>
                  </a:cubicBezTo>
                  <a:cubicBezTo>
                    <a:pt x="157" y="562"/>
                    <a:pt x="188" y="593"/>
                    <a:pt x="251" y="593"/>
                  </a:cubicBezTo>
                  <a:cubicBezTo>
                    <a:pt x="282" y="593"/>
                    <a:pt x="344" y="593"/>
                    <a:pt x="376" y="531"/>
                  </a:cubicBezTo>
                  <a:lnTo>
                    <a:pt x="376" y="375"/>
                  </a:lnTo>
                  <a:close/>
                </a:path>
              </a:pathLst>
            </a:custGeom>
            <a:solidFill>
              <a:schemeClr val="tx1"/>
            </a:solidFill>
            <a:ln>
              <a:noFill/>
            </a:ln>
            <a:effectLst/>
          </p:spPr>
          <p:txBody>
            <a:bodyPr wrap="none" anchor="ctr"/>
            <a:lstStyle/>
            <a:p>
              <a:endParaRPr lang="en-NL"/>
            </a:p>
          </p:txBody>
        </p:sp>
        <p:sp>
          <p:nvSpPr>
            <p:cNvPr id="24" name="Freeform 14">
              <a:extLst>
                <a:ext uri="{FF2B5EF4-FFF2-40B4-BE49-F238E27FC236}">
                  <a16:creationId xmlns:a16="http://schemas.microsoft.com/office/drawing/2014/main" id="{584BE618-0BDC-FA48-B4ED-1F455874076E}"/>
                </a:ext>
              </a:extLst>
            </p:cNvPr>
            <p:cNvSpPr>
              <a:spLocks noChangeArrowheads="1"/>
            </p:cNvSpPr>
            <p:nvPr/>
          </p:nvSpPr>
          <p:spPr bwMode="auto">
            <a:xfrm>
              <a:off x="1727797" y="3105323"/>
              <a:ext cx="124584" cy="86783"/>
            </a:xfrm>
            <a:custGeom>
              <a:avLst/>
              <a:gdLst>
                <a:gd name="T0" fmla="*/ 0 w 1032"/>
                <a:gd name="T1" fmla="*/ 31 h 719"/>
                <a:gd name="T2" fmla="*/ 156 w 1032"/>
                <a:gd name="T3" fmla="*/ 0 h 719"/>
                <a:gd name="T4" fmla="*/ 281 w 1032"/>
                <a:gd name="T5" fmla="*/ 500 h 719"/>
                <a:gd name="T6" fmla="*/ 281 w 1032"/>
                <a:gd name="T7" fmla="*/ 500 h 719"/>
                <a:gd name="T8" fmla="*/ 437 w 1032"/>
                <a:gd name="T9" fmla="*/ 31 h 719"/>
                <a:gd name="T10" fmla="*/ 593 w 1032"/>
                <a:gd name="T11" fmla="*/ 31 h 719"/>
                <a:gd name="T12" fmla="*/ 719 w 1032"/>
                <a:gd name="T13" fmla="*/ 500 h 719"/>
                <a:gd name="T14" fmla="*/ 719 w 1032"/>
                <a:gd name="T15" fmla="*/ 500 h 719"/>
                <a:gd name="T16" fmla="*/ 875 w 1032"/>
                <a:gd name="T17" fmla="*/ 0 h 719"/>
                <a:gd name="T18" fmla="*/ 1031 w 1032"/>
                <a:gd name="T19" fmla="*/ 62 h 719"/>
                <a:gd name="T20" fmla="*/ 812 w 1032"/>
                <a:gd name="T21" fmla="*/ 718 h 719"/>
                <a:gd name="T22" fmla="*/ 625 w 1032"/>
                <a:gd name="T23" fmla="*/ 718 h 719"/>
                <a:gd name="T24" fmla="*/ 500 w 1032"/>
                <a:gd name="T25" fmla="*/ 187 h 719"/>
                <a:gd name="T26" fmla="*/ 500 w 1032"/>
                <a:gd name="T27" fmla="*/ 187 h 719"/>
                <a:gd name="T28" fmla="*/ 375 w 1032"/>
                <a:gd name="T29" fmla="*/ 718 h 719"/>
                <a:gd name="T30" fmla="*/ 187 w 1032"/>
                <a:gd name="T31" fmla="*/ 718 h 719"/>
                <a:gd name="T32" fmla="*/ 0 w 1032"/>
                <a:gd name="T33"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719">
                  <a:moveTo>
                    <a:pt x="0" y="31"/>
                  </a:moveTo>
                  <a:lnTo>
                    <a:pt x="156" y="0"/>
                  </a:lnTo>
                  <a:lnTo>
                    <a:pt x="281" y="500"/>
                  </a:lnTo>
                  <a:lnTo>
                    <a:pt x="281" y="500"/>
                  </a:lnTo>
                  <a:lnTo>
                    <a:pt x="437" y="31"/>
                  </a:lnTo>
                  <a:lnTo>
                    <a:pt x="593" y="31"/>
                  </a:lnTo>
                  <a:lnTo>
                    <a:pt x="719" y="500"/>
                  </a:lnTo>
                  <a:lnTo>
                    <a:pt x="719" y="500"/>
                  </a:lnTo>
                  <a:lnTo>
                    <a:pt x="875" y="0"/>
                  </a:lnTo>
                  <a:lnTo>
                    <a:pt x="1031" y="62"/>
                  </a:lnTo>
                  <a:lnTo>
                    <a:pt x="812" y="718"/>
                  </a:lnTo>
                  <a:lnTo>
                    <a:pt x="625" y="718"/>
                  </a:lnTo>
                  <a:lnTo>
                    <a:pt x="500" y="187"/>
                  </a:lnTo>
                  <a:lnTo>
                    <a:pt x="500" y="187"/>
                  </a:lnTo>
                  <a:lnTo>
                    <a:pt x="375" y="718"/>
                  </a:lnTo>
                  <a:lnTo>
                    <a:pt x="187" y="718"/>
                  </a:lnTo>
                  <a:lnTo>
                    <a:pt x="0" y="31"/>
                  </a:lnTo>
                </a:path>
              </a:pathLst>
            </a:custGeom>
            <a:solidFill>
              <a:schemeClr val="tx1"/>
            </a:solidFill>
            <a:ln>
              <a:noFill/>
            </a:ln>
            <a:effectLst/>
          </p:spPr>
          <p:txBody>
            <a:bodyPr wrap="none" anchor="ctr"/>
            <a:lstStyle/>
            <a:p>
              <a:endParaRPr lang="en-NL"/>
            </a:p>
          </p:txBody>
        </p:sp>
        <p:sp>
          <p:nvSpPr>
            <p:cNvPr id="25" name="Freeform 15">
              <a:extLst>
                <a:ext uri="{FF2B5EF4-FFF2-40B4-BE49-F238E27FC236}">
                  <a16:creationId xmlns:a16="http://schemas.microsoft.com/office/drawing/2014/main" id="{106109B3-F68B-634F-87E1-E9AD7D7061D5}"/>
                </a:ext>
              </a:extLst>
            </p:cNvPr>
            <p:cNvSpPr>
              <a:spLocks noChangeArrowheads="1"/>
            </p:cNvSpPr>
            <p:nvPr/>
          </p:nvSpPr>
          <p:spPr bwMode="auto">
            <a:xfrm>
              <a:off x="1912544" y="3075508"/>
              <a:ext cx="68149" cy="117130"/>
            </a:xfrm>
            <a:custGeom>
              <a:avLst/>
              <a:gdLst>
                <a:gd name="T0" fmla="*/ 31 w 563"/>
                <a:gd name="T1" fmla="*/ 0 h 969"/>
                <a:gd name="T2" fmla="*/ 562 w 563"/>
                <a:gd name="T3" fmla="*/ 0 h 969"/>
                <a:gd name="T4" fmla="*/ 530 w 563"/>
                <a:gd name="T5" fmla="*/ 156 h 969"/>
                <a:gd name="T6" fmla="*/ 188 w 563"/>
                <a:gd name="T7" fmla="*/ 156 h 969"/>
                <a:gd name="T8" fmla="*/ 188 w 563"/>
                <a:gd name="T9" fmla="*/ 406 h 969"/>
                <a:gd name="T10" fmla="*/ 530 w 563"/>
                <a:gd name="T11" fmla="*/ 406 h 969"/>
                <a:gd name="T12" fmla="*/ 530 w 563"/>
                <a:gd name="T13" fmla="*/ 562 h 969"/>
                <a:gd name="T14" fmla="*/ 188 w 563"/>
                <a:gd name="T15" fmla="*/ 562 h 969"/>
                <a:gd name="T16" fmla="*/ 188 w 563"/>
                <a:gd name="T17" fmla="*/ 968 h 969"/>
                <a:gd name="T18" fmla="*/ 0 w 563"/>
                <a:gd name="T19" fmla="*/ 968 h 969"/>
                <a:gd name="T20" fmla="*/ 31 w 563"/>
                <a:gd name="T21" fmla="*/ 0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3" h="969">
                  <a:moveTo>
                    <a:pt x="31" y="0"/>
                  </a:moveTo>
                  <a:lnTo>
                    <a:pt x="562" y="0"/>
                  </a:lnTo>
                  <a:lnTo>
                    <a:pt x="530" y="156"/>
                  </a:lnTo>
                  <a:lnTo>
                    <a:pt x="188" y="156"/>
                  </a:lnTo>
                  <a:lnTo>
                    <a:pt x="188" y="406"/>
                  </a:lnTo>
                  <a:lnTo>
                    <a:pt x="530" y="406"/>
                  </a:lnTo>
                  <a:lnTo>
                    <a:pt x="530" y="562"/>
                  </a:lnTo>
                  <a:lnTo>
                    <a:pt x="188" y="562"/>
                  </a:lnTo>
                  <a:lnTo>
                    <a:pt x="188" y="968"/>
                  </a:lnTo>
                  <a:lnTo>
                    <a:pt x="0" y="968"/>
                  </a:lnTo>
                  <a:lnTo>
                    <a:pt x="31" y="0"/>
                  </a:lnTo>
                </a:path>
              </a:pathLst>
            </a:custGeom>
            <a:solidFill>
              <a:schemeClr val="tx1"/>
            </a:solidFill>
            <a:ln>
              <a:noFill/>
            </a:ln>
            <a:effectLst/>
          </p:spPr>
          <p:txBody>
            <a:bodyPr wrap="none" anchor="ctr"/>
            <a:lstStyle/>
            <a:p>
              <a:endParaRPr lang="en-NL"/>
            </a:p>
          </p:txBody>
        </p:sp>
        <p:sp>
          <p:nvSpPr>
            <p:cNvPr id="26" name="Freeform 16">
              <a:extLst>
                <a:ext uri="{FF2B5EF4-FFF2-40B4-BE49-F238E27FC236}">
                  <a16:creationId xmlns:a16="http://schemas.microsoft.com/office/drawing/2014/main" id="{EEB6EF44-6A44-3E4F-809B-4EC1AE0A1794}"/>
                </a:ext>
              </a:extLst>
            </p:cNvPr>
            <p:cNvSpPr>
              <a:spLocks noChangeArrowheads="1"/>
            </p:cNvSpPr>
            <p:nvPr/>
          </p:nvSpPr>
          <p:spPr bwMode="auto">
            <a:xfrm>
              <a:off x="1991340" y="3075508"/>
              <a:ext cx="22893" cy="117130"/>
            </a:xfrm>
            <a:custGeom>
              <a:avLst/>
              <a:gdLst>
                <a:gd name="T0" fmla="*/ 32 w 189"/>
                <a:gd name="T1" fmla="*/ 281 h 969"/>
                <a:gd name="T2" fmla="*/ 188 w 189"/>
                <a:gd name="T3" fmla="*/ 281 h 969"/>
                <a:gd name="T4" fmla="*/ 188 w 189"/>
                <a:gd name="T5" fmla="*/ 968 h 969"/>
                <a:gd name="T6" fmla="*/ 0 w 189"/>
                <a:gd name="T7" fmla="*/ 968 h 969"/>
                <a:gd name="T8" fmla="*/ 32 w 189"/>
                <a:gd name="T9" fmla="*/ 281 h 969"/>
                <a:gd name="T10" fmla="*/ 32 w 189"/>
                <a:gd name="T11" fmla="*/ 0 h 969"/>
                <a:gd name="T12" fmla="*/ 188 w 189"/>
                <a:gd name="T13" fmla="*/ 0 h 969"/>
                <a:gd name="T14" fmla="*/ 188 w 189"/>
                <a:gd name="T15" fmla="*/ 156 h 969"/>
                <a:gd name="T16" fmla="*/ 32 w 189"/>
                <a:gd name="T17" fmla="*/ 156 h 969"/>
                <a:gd name="T18" fmla="*/ 32 w 189"/>
                <a:gd name="T19" fmla="*/ 0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 h="969">
                  <a:moveTo>
                    <a:pt x="32" y="281"/>
                  </a:moveTo>
                  <a:lnTo>
                    <a:pt x="188" y="281"/>
                  </a:lnTo>
                  <a:lnTo>
                    <a:pt x="188" y="968"/>
                  </a:lnTo>
                  <a:lnTo>
                    <a:pt x="0" y="968"/>
                  </a:lnTo>
                  <a:lnTo>
                    <a:pt x="32" y="281"/>
                  </a:lnTo>
                  <a:close/>
                  <a:moveTo>
                    <a:pt x="32" y="0"/>
                  </a:moveTo>
                  <a:lnTo>
                    <a:pt x="188" y="0"/>
                  </a:lnTo>
                  <a:lnTo>
                    <a:pt x="188" y="156"/>
                  </a:lnTo>
                  <a:lnTo>
                    <a:pt x="32" y="156"/>
                  </a:lnTo>
                  <a:lnTo>
                    <a:pt x="32" y="0"/>
                  </a:lnTo>
                  <a:close/>
                </a:path>
              </a:pathLst>
            </a:custGeom>
            <a:solidFill>
              <a:schemeClr val="tx1"/>
            </a:solidFill>
            <a:ln>
              <a:noFill/>
            </a:ln>
            <a:effectLst/>
          </p:spPr>
          <p:txBody>
            <a:bodyPr wrap="none" anchor="ctr"/>
            <a:lstStyle/>
            <a:p>
              <a:endParaRPr lang="en-NL"/>
            </a:p>
          </p:txBody>
        </p:sp>
        <p:sp>
          <p:nvSpPr>
            <p:cNvPr id="27" name="Freeform 17">
              <a:extLst>
                <a:ext uri="{FF2B5EF4-FFF2-40B4-BE49-F238E27FC236}">
                  <a16:creationId xmlns:a16="http://schemas.microsoft.com/office/drawing/2014/main" id="{8911D316-94AA-3E40-8967-33F030735AFE}"/>
                </a:ext>
              </a:extLst>
            </p:cNvPr>
            <p:cNvSpPr>
              <a:spLocks noChangeArrowheads="1"/>
            </p:cNvSpPr>
            <p:nvPr/>
          </p:nvSpPr>
          <p:spPr bwMode="auto">
            <a:xfrm>
              <a:off x="2032868" y="3105323"/>
              <a:ext cx="48982" cy="86783"/>
            </a:xfrm>
            <a:custGeom>
              <a:avLst/>
              <a:gdLst>
                <a:gd name="T0" fmla="*/ 0 w 407"/>
                <a:gd name="T1" fmla="*/ 31 h 719"/>
                <a:gd name="T2" fmla="*/ 0 w 407"/>
                <a:gd name="T3" fmla="*/ 31 h 719"/>
                <a:gd name="T4" fmla="*/ 188 w 407"/>
                <a:gd name="T5" fmla="*/ 31 h 719"/>
                <a:gd name="T6" fmla="*/ 188 w 407"/>
                <a:gd name="T7" fmla="*/ 156 h 719"/>
                <a:gd name="T8" fmla="*/ 188 w 407"/>
                <a:gd name="T9" fmla="*/ 156 h 719"/>
                <a:gd name="T10" fmla="*/ 344 w 407"/>
                <a:gd name="T11" fmla="*/ 0 h 719"/>
                <a:gd name="T12" fmla="*/ 406 w 407"/>
                <a:gd name="T13" fmla="*/ 0 h 719"/>
                <a:gd name="T14" fmla="*/ 375 w 407"/>
                <a:gd name="T15" fmla="*/ 156 h 719"/>
                <a:gd name="T16" fmla="*/ 313 w 407"/>
                <a:gd name="T17" fmla="*/ 156 h 719"/>
                <a:gd name="T18" fmla="*/ 188 w 407"/>
                <a:gd name="T19" fmla="*/ 281 h 719"/>
                <a:gd name="T20" fmla="*/ 188 w 407"/>
                <a:gd name="T21" fmla="*/ 718 h 719"/>
                <a:gd name="T22" fmla="*/ 0 w 407"/>
                <a:gd name="T23" fmla="*/ 718 h 719"/>
                <a:gd name="T24" fmla="*/ 0 w 407"/>
                <a:gd name="T25"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7" h="719">
                  <a:moveTo>
                    <a:pt x="0" y="31"/>
                  </a:moveTo>
                  <a:lnTo>
                    <a:pt x="0" y="31"/>
                  </a:lnTo>
                  <a:cubicBezTo>
                    <a:pt x="188" y="31"/>
                    <a:pt x="188" y="31"/>
                    <a:pt x="188" y="31"/>
                  </a:cubicBezTo>
                  <a:cubicBezTo>
                    <a:pt x="188" y="156"/>
                    <a:pt x="188" y="156"/>
                    <a:pt x="188" y="156"/>
                  </a:cubicBezTo>
                  <a:lnTo>
                    <a:pt x="188" y="156"/>
                  </a:lnTo>
                  <a:cubicBezTo>
                    <a:pt x="219" y="62"/>
                    <a:pt x="250" y="0"/>
                    <a:pt x="344" y="0"/>
                  </a:cubicBezTo>
                  <a:cubicBezTo>
                    <a:pt x="344" y="0"/>
                    <a:pt x="375" y="0"/>
                    <a:pt x="406" y="0"/>
                  </a:cubicBezTo>
                  <a:cubicBezTo>
                    <a:pt x="375" y="156"/>
                    <a:pt x="375" y="156"/>
                    <a:pt x="375" y="156"/>
                  </a:cubicBezTo>
                  <a:cubicBezTo>
                    <a:pt x="344" y="156"/>
                    <a:pt x="344" y="156"/>
                    <a:pt x="313" y="156"/>
                  </a:cubicBezTo>
                  <a:cubicBezTo>
                    <a:pt x="250" y="156"/>
                    <a:pt x="219" y="218"/>
                    <a:pt x="188" y="281"/>
                  </a:cubicBezTo>
                  <a:cubicBezTo>
                    <a:pt x="188" y="718"/>
                    <a:pt x="188" y="718"/>
                    <a:pt x="188" y="718"/>
                  </a:cubicBezTo>
                  <a:cubicBezTo>
                    <a:pt x="0" y="718"/>
                    <a:pt x="0" y="718"/>
                    <a:pt x="0" y="718"/>
                  </a:cubicBezTo>
                  <a:lnTo>
                    <a:pt x="0" y="31"/>
                  </a:lnTo>
                </a:path>
              </a:pathLst>
            </a:custGeom>
            <a:solidFill>
              <a:schemeClr val="tx1"/>
            </a:solidFill>
            <a:ln>
              <a:noFill/>
            </a:ln>
            <a:effectLst/>
          </p:spPr>
          <p:txBody>
            <a:bodyPr wrap="none" anchor="ctr"/>
            <a:lstStyle/>
            <a:p>
              <a:endParaRPr lang="en-NL"/>
            </a:p>
          </p:txBody>
        </p:sp>
        <p:sp>
          <p:nvSpPr>
            <p:cNvPr id="28" name="Freeform 18">
              <a:extLst>
                <a:ext uri="{FF2B5EF4-FFF2-40B4-BE49-F238E27FC236}">
                  <a16:creationId xmlns:a16="http://schemas.microsoft.com/office/drawing/2014/main" id="{66C115C7-DD7E-754C-B0A6-5A1DBFE9C657}"/>
                </a:ext>
              </a:extLst>
            </p:cNvPr>
            <p:cNvSpPr>
              <a:spLocks noChangeArrowheads="1"/>
            </p:cNvSpPr>
            <p:nvPr/>
          </p:nvSpPr>
          <p:spPr bwMode="auto">
            <a:xfrm>
              <a:off x="2093563" y="3105323"/>
              <a:ext cx="117130" cy="86783"/>
            </a:xfrm>
            <a:custGeom>
              <a:avLst/>
              <a:gdLst>
                <a:gd name="T0" fmla="*/ 0 w 970"/>
                <a:gd name="T1" fmla="*/ 31 h 719"/>
                <a:gd name="T2" fmla="*/ 0 w 970"/>
                <a:gd name="T3" fmla="*/ 31 h 719"/>
                <a:gd name="T4" fmla="*/ 156 w 970"/>
                <a:gd name="T5" fmla="*/ 31 h 719"/>
                <a:gd name="T6" fmla="*/ 156 w 970"/>
                <a:gd name="T7" fmla="*/ 93 h 719"/>
                <a:gd name="T8" fmla="*/ 156 w 970"/>
                <a:gd name="T9" fmla="*/ 125 h 719"/>
                <a:gd name="T10" fmla="*/ 375 w 970"/>
                <a:gd name="T11" fmla="*/ 0 h 719"/>
                <a:gd name="T12" fmla="*/ 531 w 970"/>
                <a:gd name="T13" fmla="*/ 125 h 719"/>
                <a:gd name="T14" fmla="*/ 781 w 970"/>
                <a:gd name="T15" fmla="*/ 0 h 719"/>
                <a:gd name="T16" fmla="*/ 969 w 970"/>
                <a:gd name="T17" fmla="*/ 187 h 719"/>
                <a:gd name="T18" fmla="*/ 969 w 970"/>
                <a:gd name="T19" fmla="*/ 718 h 719"/>
                <a:gd name="T20" fmla="*/ 781 w 970"/>
                <a:gd name="T21" fmla="*/ 718 h 719"/>
                <a:gd name="T22" fmla="*/ 781 w 970"/>
                <a:gd name="T23" fmla="*/ 437 h 719"/>
                <a:gd name="T24" fmla="*/ 781 w 970"/>
                <a:gd name="T25" fmla="*/ 250 h 719"/>
                <a:gd name="T26" fmla="*/ 719 w 970"/>
                <a:gd name="T27" fmla="*/ 156 h 719"/>
                <a:gd name="T28" fmla="*/ 563 w 970"/>
                <a:gd name="T29" fmla="*/ 250 h 719"/>
                <a:gd name="T30" fmla="*/ 563 w 970"/>
                <a:gd name="T31" fmla="*/ 718 h 719"/>
                <a:gd name="T32" fmla="*/ 406 w 970"/>
                <a:gd name="T33" fmla="*/ 718 h 719"/>
                <a:gd name="T34" fmla="*/ 406 w 970"/>
                <a:gd name="T35" fmla="*/ 437 h 719"/>
                <a:gd name="T36" fmla="*/ 406 w 970"/>
                <a:gd name="T37" fmla="*/ 250 h 719"/>
                <a:gd name="T38" fmla="*/ 313 w 970"/>
                <a:gd name="T39" fmla="*/ 156 h 719"/>
                <a:gd name="T40" fmla="*/ 156 w 970"/>
                <a:gd name="T41" fmla="*/ 250 h 719"/>
                <a:gd name="T42" fmla="*/ 156 w 970"/>
                <a:gd name="T43" fmla="*/ 718 h 719"/>
                <a:gd name="T44" fmla="*/ 0 w 970"/>
                <a:gd name="T45" fmla="*/ 718 h 719"/>
                <a:gd name="T46" fmla="*/ 0 w 970"/>
                <a:gd name="T47"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0" h="719">
                  <a:moveTo>
                    <a:pt x="0" y="31"/>
                  </a:moveTo>
                  <a:lnTo>
                    <a:pt x="0" y="31"/>
                  </a:lnTo>
                  <a:cubicBezTo>
                    <a:pt x="156" y="31"/>
                    <a:pt x="156" y="31"/>
                    <a:pt x="156" y="31"/>
                  </a:cubicBezTo>
                  <a:cubicBezTo>
                    <a:pt x="156" y="93"/>
                    <a:pt x="156" y="93"/>
                    <a:pt x="156" y="93"/>
                  </a:cubicBezTo>
                  <a:cubicBezTo>
                    <a:pt x="156" y="125"/>
                    <a:pt x="156" y="125"/>
                    <a:pt x="156" y="125"/>
                  </a:cubicBezTo>
                  <a:cubicBezTo>
                    <a:pt x="219" y="31"/>
                    <a:pt x="281" y="0"/>
                    <a:pt x="375" y="0"/>
                  </a:cubicBezTo>
                  <a:cubicBezTo>
                    <a:pt x="469" y="0"/>
                    <a:pt x="531" y="31"/>
                    <a:pt x="531" y="125"/>
                  </a:cubicBezTo>
                  <a:cubicBezTo>
                    <a:pt x="594" y="31"/>
                    <a:pt x="687" y="0"/>
                    <a:pt x="781" y="0"/>
                  </a:cubicBezTo>
                  <a:cubicBezTo>
                    <a:pt x="938" y="0"/>
                    <a:pt x="969" y="93"/>
                    <a:pt x="969" y="187"/>
                  </a:cubicBezTo>
                  <a:cubicBezTo>
                    <a:pt x="969" y="375"/>
                    <a:pt x="969" y="531"/>
                    <a:pt x="969" y="718"/>
                  </a:cubicBezTo>
                  <a:cubicBezTo>
                    <a:pt x="781" y="718"/>
                    <a:pt x="781" y="718"/>
                    <a:pt x="781" y="718"/>
                  </a:cubicBezTo>
                  <a:cubicBezTo>
                    <a:pt x="781" y="437"/>
                    <a:pt x="781" y="437"/>
                    <a:pt x="781" y="437"/>
                  </a:cubicBezTo>
                  <a:cubicBezTo>
                    <a:pt x="781" y="375"/>
                    <a:pt x="781" y="281"/>
                    <a:pt x="781" y="250"/>
                  </a:cubicBezTo>
                  <a:cubicBezTo>
                    <a:pt x="781" y="187"/>
                    <a:pt x="750" y="156"/>
                    <a:pt x="719" y="156"/>
                  </a:cubicBezTo>
                  <a:cubicBezTo>
                    <a:pt x="656" y="156"/>
                    <a:pt x="594" y="218"/>
                    <a:pt x="563" y="250"/>
                  </a:cubicBezTo>
                  <a:cubicBezTo>
                    <a:pt x="563" y="718"/>
                    <a:pt x="563" y="718"/>
                    <a:pt x="563" y="718"/>
                  </a:cubicBezTo>
                  <a:cubicBezTo>
                    <a:pt x="406" y="718"/>
                    <a:pt x="406" y="718"/>
                    <a:pt x="406" y="718"/>
                  </a:cubicBezTo>
                  <a:cubicBezTo>
                    <a:pt x="406" y="437"/>
                    <a:pt x="406" y="437"/>
                    <a:pt x="406" y="437"/>
                  </a:cubicBezTo>
                  <a:cubicBezTo>
                    <a:pt x="406" y="375"/>
                    <a:pt x="406" y="281"/>
                    <a:pt x="406" y="250"/>
                  </a:cubicBezTo>
                  <a:cubicBezTo>
                    <a:pt x="406" y="187"/>
                    <a:pt x="375" y="156"/>
                    <a:pt x="313" y="156"/>
                  </a:cubicBezTo>
                  <a:cubicBezTo>
                    <a:pt x="250" y="156"/>
                    <a:pt x="188" y="218"/>
                    <a:pt x="156" y="250"/>
                  </a:cubicBezTo>
                  <a:cubicBezTo>
                    <a:pt x="156" y="718"/>
                    <a:pt x="156" y="718"/>
                    <a:pt x="156" y="718"/>
                  </a:cubicBezTo>
                  <a:cubicBezTo>
                    <a:pt x="0" y="718"/>
                    <a:pt x="0" y="718"/>
                    <a:pt x="0" y="718"/>
                  </a:cubicBezTo>
                  <a:lnTo>
                    <a:pt x="0" y="31"/>
                  </a:lnTo>
                </a:path>
              </a:pathLst>
            </a:custGeom>
            <a:solidFill>
              <a:schemeClr val="tx1"/>
            </a:solidFill>
            <a:ln>
              <a:noFill/>
            </a:ln>
            <a:effectLst/>
          </p:spPr>
          <p:txBody>
            <a:bodyPr wrap="none" anchor="ctr"/>
            <a:lstStyle/>
            <a:p>
              <a:endParaRPr lang="en-NL"/>
            </a:p>
          </p:txBody>
        </p:sp>
        <p:sp>
          <p:nvSpPr>
            <p:cNvPr id="29" name="Freeform 19">
              <a:extLst>
                <a:ext uri="{FF2B5EF4-FFF2-40B4-BE49-F238E27FC236}">
                  <a16:creationId xmlns:a16="http://schemas.microsoft.com/office/drawing/2014/main" id="{52E0CEAC-7F7E-A848-A3A9-BEDFCB2C2B26}"/>
                </a:ext>
              </a:extLst>
            </p:cNvPr>
            <p:cNvSpPr>
              <a:spLocks noChangeArrowheads="1"/>
            </p:cNvSpPr>
            <p:nvPr/>
          </p:nvSpPr>
          <p:spPr bwMode="auto">
            <a:xfrm>
              <a:off x="3066810" y="2569718"/>
              <a:ext cx="52708" cy="48982"/>
            </a:xfrm>
            <a:custGeom>
              <a:avLst/>
              <a:gdLst>
                <a:gd name="T0" fmla="*/ 0 w 438"/>
                <a:gd name="T1" fmla="*/ 219 h 407"/>
                <a:gd name="T2" fmla="*/ 0 w 438"/>
                <a:gd name="T3" fmla="*/ 219 h 407"/>
                <a:gd name="T4" fmla="*/ 218 w 438"/>
                <a:gd name="T5" fmla="*/ 406 h 407"/>
                <a:gd name="T6" fmla="*/ 437 w 438"/>
                <a:gd name="T7" fmla="*/ 219 h 407"/>
                <a:gd name="T8" fmla="*/ 218 w 438"/>
                <a:gd name="T9" fmla="*/ 0 h 407"/>
                <a:gd name="T10" fmla="*/ 0 w 438"/>
                <a:gd name="T11" fmla="*/ 219 h 407"/>
              </a:gdLst>
              <a:ahLst/>
              <a:cxnLst>
                <a:cxn ang="0">
                  <a:pos x="T0" y="T1"/>
                </a:cxn>
                <a:cxn ang="0">
                  <a:pos x="T2" y="T3"/>
                </a:cxn>
                <a:cxn ang="0">
                  <a:pos x="T4" y="T5"/>
                </a:cxn>
                <a:cxn ang="0">
                  <a:pos x="T6" y="T7"/>
                </a:cxn>
                <a:cxn ang="0">
                  <a:pos x="T8" y="T9"/>
                </a:cxn>
                <a:cxn ang="0">
                  <a:pos x="T10" y="T11"/>
                </a:cxn>
              </a:cxnLst>
              <a:rect l="0" t="0" r="r" b="b"/>
              <a:pathLst>
                <a:path w="438" h="407">
                  <a:moveTo>
                    <a:pt x="0" y="219"/>
                  </a:moveTo>
                  <a:lnTo>
                    <a:pt x="0" y="219"/>
                  </a:lnTo>
                  <a:cubicBezTo>
                    <a:pt x="0" y="313"/>
                    <a:pt x="93" y="406"/>
                    <a:pt x="218" y="406"/>
                  </a:cubicBezTo>
                  <a:cubicBezTo>
                    <a:pt x="343" y="406"/>
                    <a:pt x="437" y="313"/>
                    <a:pt x="437" y="219"/>
                  </a:cubicBezTo>
                  <a:cubicBezTo>
                    <a:pt x="437" y="94"/>
                    <a:pt x="343" y="0"/>
                    <a:pt x="218" y="0"/>
                  </a:cubicBezTo>
                  <a:cubicBezTo>
                    <a:pt x="93" y="0"/>
                    <a:pt x="0" y="94"/>
                    <a:pt x="0" y="219"/>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dirty="0"/>
            </a:p>
          </p:txBody>
        </p:sp>
        <p:sp>
          <p:nvSpPr>
            <p:cNvPr id="30" name="Freeform 20">
              <a:extLst>
                <a:ext uri="{FF2B5EF4-FFF2-40B4-BE49-F238E27FC236}">
                  <a16:creationId xmlns:a16="http://schemas.microsoft.com/office/drawing/2014/main" id="{523273A8-24C9-B744-BB90-35AED5CD6740}"/>
                </a:ext>
              </a:extLst>
            </p:cNvPr>
            <p:cNvSpPr>
              <a:spLocks noChangeArrowheads="1"/>
            </p:cNvSpPr>
            <p:nvPr/>
          </p:nvSpPr>
          <p:spPr bwMode="auto">
            <a:xfrm>
              <a:off x="2908151" y="2569718"/>
              <a:ext cx="53241" cy="48982"/>
            </a:xfrm>
            <a:custGeom>
              <a:avLst/>
              <a:gdLst>
                <a:gd name="T0" fmla="*/ 0 w 439"/>
                <a:gd name="T1" fmla="*/ 219 h 407"/>
                <a:gd name="T2" fmla="*/ 0 w 439"/>
                <a:gd name="T3" fmla="*/ 219 h 407"/>
                <a:gd name="T4" fmla="*/ 219 w 439"/>
                <a:gd name="T5" fmla="*/ 406 h 407"/>
                <a:gd name="T6" fmla="*/ 438 w 439"/>
                <a:gd name="T7" fmla="*/ 219 h 407"/>
                <a:gd name="T8" fmla="*/ 219 w 439"/>
                <a:gd name="T9" fmla="*/ 0 h 407"/>
                <a:gd name="T10" fmla="*/ 0 w 439"/>
                <a:gd name="T11" fmla="*/ 219 h 407"/>
              </a:gdLst>
              <a:ahLst/>
              <a:cxnLst>
                <a:cxn ang="0">
                  <a:pos x="T0" y="T1"/>
                </a:cxn>
                <a:cxn ang="0">
                  <a:pos x="T2" y="T3"/>
                </a:cxn>
                <a:cxn ang="0">
                  <a:pos x="T4" y="T5"/>
                </a:cxn>
                <a:cxn ang="0">
                  <a:pos x="T6" y="T7"/>
                </a:cxn>
                <a:cxn ang="0">
                  <a:pos x="T8" y="T9"/>
                </a:cxn>
                <a:cxn ang="0">
                  <a:pos x="T10" y="T11"/>
                </a:cxn>
              </a:cxnLst>
              <a:rect l="0" t="0" r="r" b="b"/>
              <a:pathLst>
                <a:path w="439" h="407">
                  <a:moveTo>
                    <a:pt x="0" y="219"/>
                  </a:moveTo>
                  <a:lnTo>
                    <a:pt x="0" y="219"/>
                  </a:lnTo>
                  <a:cubicBezTo>
                    <a:pt x="0" y="313"/>
                    <a:pt x="94" y="406"/>
                    <a:pt x="219" y="406"/>
                  </a:cubicBezTo>
                  <a:cubicBezTo>
                    <a:pt x="344" y="406"/>
                    <a:pt x="438" y="313"/>
                    <a:pt x="438" y="219"/>
                  </a:cubicBezTo>
                  <a:cubicBezTo>
                    <a:pt x="438" y="94"/>
                    <a:pt x="344" y="0"/>
                    <a:pt x="219" y="0"/>
                  </a:cubicBezTo>
                  <a:cubicBezTo>
                    <a:pt x="94" y="0"/>
                    <a:pt x="0" y="94"/>
                    <a:pt x="0" y="219"/>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1" name="Freeform 21">
              <a:extLst>
                <a:ext uri="{FF2B5EF4-FFF2-40B4-BE49-F238E27FC236}">
                  <a16:creationId xmlns:a16="http://schemas.microsoft.com/office/drawing/2014/main" id="{8A8357B7-38DA-F04B-BD24-725B15257FEB}"/>
                </a:ext>
              </a:extLst>
            </p:cNvPr>
            <p:cNvSpPr>
              <a:spLocks noChangeArrowheads="1"/>
            </p:cNvSpPr>
            <p:nvPr/>
          </p:nvSpPr>
          <p:spPr bwMode="auto">
            <a:xfrm>
              <a:off x="2833081" y="2841247"/>
              <a:ext cx="132038" cy="132038"/>
            </a:xfrm>
            <a:custGeom>
              <a:avLst/>
              <a:gdLst>
                <a:gd name="T0" fmla="*/ 0 w 1095"/>
                <a:gd name="T1" fmla="*/ 1093 h 1094"/>
                <a:gd name="T2" fmla="*/ 0 w 1095"/>
                <a:gd name="T3" fmla="*/ 0 h 1094"/>
                <a:gd name="T4" fmla="*/ 1094 w 1095"/>
                <a:gd name="T5" fmla="*/ 1093 h 1094"/>
                <a:gd name="T6" fmla="*/ 0 w 1095"/>
                <a:gd name="T7" fmla="*/ 1093 h 1094"/>
              </a:gdLst>
              <a:ahLst/>
              <a:cxnLst>
                <a:cxn ang="0">
                  <a:pos x="T0" y="T1"/>
                </a:cxn>
                <a:cxn ang="0">
                  <a:pos x="T2" y="T3"/>
                </a:cxn>
                <a:cxn ang="0">
                  <a:pos x="T4" y="T5"/>
                </a:cxn>
                <a:cxn ang="0">
                  <a:pos x="T6" y="T7"/>
                </a:cxn>
              </a:cxnLst>
              <a:rect l="0" t="0" r="r" b="b"/>
              <a:pathLst>
                <a:path w="1095" h="1094">
                  <a:moveTo>
                    <a:pt x="0" y="1093"/>
                  </a:moveTo>
                  <a:lnTo>
                    <a:pt x="0" y="0"/>
                  </a:lnTo>
                  <a:lnTo>
                    <a:pt x="1094" y="1093"/>
                  </a:lnTo>
                  <a:lnTo>
                    <a:pt x="0" y="1093"/>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2" name="Freeform 22">
              <a:extLst>
                <a:ext uri="{FF2B5EF4-FFF2-40B4-BE49-F238E27FC236}">
                  <a16:creationId xmlns:a16="http://schemas.microsoft.com/office/drawing/2014/main" id="{125C82DE-C3DB-114A-A32C-CB0CF7201ABE}"/>
                </a:ext>
              </a:extLst>
            </p:cNvPr>
            <p:cNvSpPr>
              <a:spLocks noChangeArrowheads="1"/>
            </p:cNvSpPr>
            <p:nvPr/>
          </p:nvSpPr>
          <p:spPr bwMode="auto">
            <a:xfrm>
              <a:off x="2485950" y="2641593"/>
              <a:ext cx="267803" cy="132038"/>
            </a:xfrm>
            <a:custGeom>
              <a:avLst/>
              <a:gdLst>
                <a:gd name="T0" fmla="*/ 1094 w 2220"/>
                <a:gd name="T1" fmla="*/ 0 h 1095"/>
                <a:gd name="T2" fmla="*/ 1094 w 2220"/>
                <a:gd name="T3" fmla="*/ 0 h 1095"/>
                <a:gd name="T4" fmla="*/ 1094 w 2220"/>
                <a:gd name="T5" fmla="*/ 0 h 1095"/>
                <a:gd name="T6" fmla="*/ 2219 w 2220"/>
                <a:gd name="T7" fmla="*/ 0 h 1095"/>
                <a:gd name="T8" fmla="*/ 1094 w 2220"/>
                <a:gd name="T9" fmla="*/ 1094 h 1095"/>
                <a:gd name="T10" fmla="*/ 0 w 2220"/>
                <a:gd name="T11" fmla="*/ 0 h 1095"/>
                <a:gd name="T12" fmla="*/ 1094 w 2220"/>
                <a:gd name="T13" fmla="*/ 0 h 1095"/>
              </a:gdLst>
              <a:ahLst/>
              <a:cxnLst>
                <a:cxn ang="0">
                  <a:pos x="T0" y="T1"/>
                </a:cxn>
                <a:cxn ang="0">
                  <a:pos x="T2" y="T3"/>
                </a:cxn>
                <a:cxn ang="0">
                  <a:pos x="T4" y="T5"/>
                </a:cxn>
                <a:cxn ang="0">
                  <a:pos x="T6" y="T7"/>
                </a:cxn>
                <a:cxn ang="0">
                  <a:pos x="T8" y="T9"/>
                </a:cxn>
                <a:cxn ang="0">
                  <a:pos x="T10" y="T11"/>
                </a:cxn>
                <a:cxn ang="0">
                  <a:pos x="T12" y="T13"/>
                </a:cxn>
              </a:cxnLst>
              <a:rect l="0" t="0" r="r" b="b"/>
              <a:pathLst>
                <a:path w="2220" h="1095">
                  <a:moveTo>
                    <a:pt x="1094" y="0"/>
                  </a:moveTo>
                  <a:lnTo>
                    <a:pt x="1094" y="0"/>
                  </a:lnTo>
                  <a:lnTo>
                    <a:pt x="1094" y="0"/>
                  </a:lnTo>
                  <a:cubicBezTo>
                    <a:pt x="2219" y="0"/>
                    <a:pt x="2219" y="0"/>
                    <a:pt x="2219" y="0"/>
                  </a:cubicBezTo>
                  <a:cubicBezTo>
                    <a:pt x="1094" y="1094"/>
                    <a:pt x="1094" y="1094"/>
                    <a:pt x="1094" y="1094"/>
                  </a:cubicBezTo>
                  <a:cubicBezTo>
                    <a:pt x="0" y="0"/>
                    <a:pt x="0" y="0"/>
                    <a:pt x="0" y="0"/>
                  </a:cubicBezTo>
                  <a:lnTo>
                    <a:pt x="1094"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3" name="Freeform 23">
              <a:extLst>
                <a:ext uri="{FF2B5EF4-FFF2-40B4-BE49-F238E27FC236}">
                  <a16:creationId xmlns:a16="http://schemas.microsoft.com/office/drawing/2014/main" id="{0AD8D876-D0EC-A545-B76E-F9E66C4DFD76}"/>
                </a:ext>
              </a:extLst>
            </p:cNvPr>
            <p:cNvSpPr>
              <a:spLocks noChangeArrowheads="1"/>
            </p:cNvSpPr>
            <p:nvPr/>
          </p:nvSpPr>
          <p:spPr bwMode="auto">
            <a:xfrm>
              <a:off x="2274583" y="2600065"/>
              <a:ext cx="132038" cy="264076"/>
            </a:xfrm>
            <a:custGeom>
              <a:avLst/>
              <a:gdLst>
                <a:gd name="T0" fmla="*/ 1094 w 1095"/>
                <a:gd name="T1" fmla="*/ 0 h 2189"/>
                <a:gd name="T2" fmla="*/ 1094 w 1095"/>
                <a:gd name="T3" fmla="*/ 1094 h 2189"/>
                <a:gd name="T4" fmla="*/ 0 w 1095"/>
                <a:gd name="T5" fmla="*/ 2188 h 2189"/>
                <a:gd name="T6" fmla="*/ 0 w 1095"/>
                <a:gd name="T7" fmla="*/ 2188 h 2189"/>
                <a:gd name="T8" fmla="*/ 0 w 1095"/>
                <a:gd name="T9" fmla="*/ 1094 h 2189"/>
                <a:gd name="T10" fmla="*/ 1094 w 1095"/>
                <a:gd name="T11" fmla="*/ 0 h 2189"/>
              </a:gdLst>
              <a:ahLst/>
              <a:cxnLst>
                <a:cxn ang="0">
                  <a:pos x="T0" y="T1"/>
                </a:cxn>
                <a:cxn ang="0">
                  <a:pos x="T2" y="T3"/>
                </a:cxn>
                <a:cxn ang="0">
                  <a:pos x="T4" y="T5"/>
                </a:cxn>
                <a:cxn ang="0">
                  <a:pos x="T6" y="T7"/>
                </a:cxn>
                <a:cxn ang="0">
                  <a:pos x="T8" y="T9"/>
                </a:cxn>
                <a:cxn ang="0">
                  <a:pos x="T10" y="T11"/>
                </a:cxn>
              </a:cxnLst>
              <a:rect l="0" t="0" r="r" b="b"/>
              <a:pathLst>
                <a:path w="1095" h="2189">
                  <a:moveTo>
                    <a:pt x="1094" y="0"/>
                  </a:moveTo>
                  <a:lnTo>
                    <a:pt x="1094" y="1094"/>
                  </a:lnTo>
                  <a:lnTo>
                    <a:pt x="0" y="2188"/>
                  </a:lnTo>
                  <a:lnTo>
                    <a:pt x="0" y="2188"/>
                  </a:lnTo>
                  <a:lnTo>
                    <a:pt x="0" y="1094"/>
                  </a:lnTo>
                  <a:lnTo>
                    <a:pt x="1094"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4" name="Freeform 24">
              <a:extLst>
                <a:ext uri="{FF2B5EF4-FFF2-40B4-BE49-F238E27FC236}">
                  <a16:creationId xmlns:a16="http://schemas.microsoft.com/office/drawing/2014/main" id="{1372ACF1-7F77-1B47-B2A5-922935987E36}"/>
                </a:ext>
              </a:extLst>
            </p:cNvPr>
            <p:cNvSpPr>
              <a:spLocks noChangeArrowheads="1"/>
            </p:cNvSpPr>
            <p:nvPr/>
          </p:nvSpPr>
          <p:spPr bwMode="auto">
            <a:xfrm>
              <a:off x="2629168" y="2600065"/>
              <a:ext cx="185279" cy="373752"/>
            </a:xfrm>
            <a:custGeom>
              <a:avLst/>
              <a:gdLst>
                <a:gd name="T0" fmla="*/ 1532 w 1533"/>
                <a:gd name="T1" fmla="*/ 0 h 3094"/>
                <a:gd name="T2" fmla="*/ 1532 w 1533"/>
                <a:gd name="T3" fmla="*/ 3093 h 3094"/>
                <a:gd name="T4" fmla="*/ 0 w 1533"/>
                <a:gd name="T5" fmla="*/ 1563 h 3094"/>
                <a:gd name="T6" fmla="*/ 1532 w 1533"/>
                <a:gd name="T7" fmla="*/ 0 h 3094"/>
              </a:gdLst>
              <a:ahLst/>
              <a:cxnLst>
                <a:cxn ang="0">
                  <a:pos x="T0" y="T1"/>
                </a:cxn>
                <a:cxn ang="0">
                  <a:pos x="T2" y="T3"/>
                </a:cxn>
                <a:cxn ang="0">
                  <a:pos x="T4" y="T5"/>
                </a:cxn>
                <a:cxn ang="0">
                  <a:pos x="T6" y="T7"/>
                </a:cxn>
              </a:cxnLst>
              <a:rect l="0" t="0" r="r" b="b"/>
              <a:pathLst>
                <a:path w="1533" h="3094">
                  <a:moveTo>
                    <a:pt x="1532" y="0"/>
                  </a:moveTo>
                  <a:lnTo>
                    <a:pt x="1532" y="3093"/>
                  </a:lnTo>
                  <a:lnTo>
                    <a:pt x="0" y="1563"/>
                  </a:lnTo>
                  <a:lnTo>
                    <a:pt x="1532"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5" name="Freeform 25">
              <a:extLst>
                <a:ext uri="{FF2B5EF4-FFF2-40B4-BE49-F238E27FC236}">
                  <a16:creationId xmlns:a16="http://schemas.microsoft.com/office/drawing/2014/main" id="{ABD6F8A8-942D-564E-AC88-44962ED564C9}"/>
                </a:ext>
              </a:extLst>
            </p:cNvPr>
            <p:cNvSpPr>
              <a:spLocks noChangeArrowheads="1"/>
            </p:cNvSpPr>
            <p:nvPr/>
          </p:nvSpPr>
          <p:spPr bwMode="auto">
            <a:xfrm>
              <a:off x="2919864" y="2573445"/>
              <a:ext cx="188473" cy="189006"/>
            </a:xfrm>
            <a:custGeom>
              <a:avLst/>
              <a:gdLst>
                <a:gd name="T0" fmla="*/ 781 w 1563"/>
                <a:gd name="T1" fmla="*/ 0 h 1564"/>
                <a:gd name="T2" fmla="*/ 1562 w 1563"/>
                <a:gd name="T3" fmla="*/ 782 h 1564"/>
                <a:gd name="T4" fmla="*/ 781 w 1563"/>
                <a:gd name="T5" fmla="*/ 1563 h 1564"/>
                <a:gd name="T6" fmla="*/ 0 w 1563"/>
                <a:gd name="T7" fmla="*/ 782 h 1564"/>
                <a:gd name="T8" fmla="*/ 781 w 1563"/>
                <a:gd name="T9" fmla="*/ 0 h 1564"/>
              </a:gdLst>
              <a:ahLst/>
              <a:cxnLst>
                <a:cxn ang="0">
                  <a:pos x="T0" y="T1"/>
                </a:cxn>
                <a:cxn ang="0">
                  <a:pos x="T2" y="T3"/>
                </a:cxn>
                <a:cxn ang="0">
                  <a:pos x="T4" y="T5"/>
                </a:cxn>
                <a:cxn ang="0">
                  <a:pos x="T6" y="T7"/>
                </a:cxn>
                <a:cxn ang="0">
                  <a:pos x="T8" y="T9"/>
                </a:cxn>
              </a:cxnLst>
              <a:rect l="0" t="0" r="r" b="b"/>
              <a:pathLst>
                <a:path w="1563" h="1564">
                  <a:moveTo>
                    <a:pt x="781" y="0"/>
                  </a:moveTo>
                  <a:lnTo>
                    <a:pt x="1562" y="782"/>
                  </a:lnTo>
                  <a:lnTo>
                    <a:pt x="781" y="1563"/>
                  </a:lnTo>
                  <a:lnTo>
                    <a:pt x="0" y="782"/>
                  </a:lnTo>
                  <a:lnTo>
                    <a:pt x="781"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6" name="Freeform 26">
              <a:extLst>
                <a:ext uri="{FF2B5EF4-FFF2-40B4-BE49-F238E27FC236}">
                  <a16:creationId xmlns:a16="http://schemas.microsoft.com/office/drawing/2014/main" id="{E78EED73-A8EE-3D4E-818B-AEE084263E86}"/>
                </a:ext>
              </a:extLst>
            </p:cNvPr>
            <p:cNvSpPr>
              <a:spLocks noChangeArrowheads="1"/>
            </p:cNvSpPr>
            <p:nvPr/>
          </p:nvSpPr>
          <p:spPr bwMode="auto">
            <a:xfrm>
              <a:off x="2829354" y="2600065"/>
              <a:ext cx="94236" cy="189006"/>
            </a:xfrm>
            <a:custGeom>
              <a:avLst/>
              <a:gdLst>
                <a:gd name="T0" fmla="*/ 781 w 782"/>
                <a:gd name="T1" fmla="*/ 781 h 1564"/>
                <a:gd name="T2" fmla="*/ 0 w 782"/>
                <a:gd name="T3" fmla="*/ 1563 h 1564"/>
                <a:gd name="T4" fmla="*/ 0 w 782"/>
                <a:gd name="T5" fmla="*/ 0 h 1564"/>
                <a:gd name="T6" fmla="*/ 781 w 782"/>
                <a:gd name="T7" fmla="*/ 781 h 1564"/>
              </a:gdLst>
              <a:ahLst/>
              <a:cxnLst>
                <a:cxn ang="0">
                  <a:pos x="T0" y="T1"/>
                </a:cxn>
                <a:cxn ang="0">
                  <a:pos x="T2" y="T3"/>
                </a:cxn>
                <a:cxn ang="0">
                  <a:pos x="T4" y="T5"/>
                </a:cxn>
                <a:cxn ang="0">
                  <a:pos x="T6" y="T7"/>
                </a:cxn>
              </a:cxnLst>
              <a:rect l="0" t="0" r="r" b="b"/>
              <a:pathLst>
                <a:path w="782" h="1564">
                  <a:moveTo>
                    <a:pt x="781" y="781"/>
                  </a:moveTo>
                  <a:lnTo>
                    <a:pt x="0" y="1563"/>
                  </a:lnTo>
                  <a:lnTo>
                    <a:pt x="0" y="0"/>
                  </a:lnTo>
                  <a:lnTo>
                    <a:pt x="781" y="781"/>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7" name="Freeform 27">
              <a:extLst>
                <a:ext uri="{FF2B5EF4-FFF2-40B4-BE49-F238E27FC236}">
                  <a16:creationId xmlns:a16="http://schemas.microsoft.com/office/drawing/2014/main" id="{40452BFE-A757-8B49-B5AB-66F38076A6D4}"/>
                </a:ext>
              </a:extLst>
            </p:cNvPr>
            <p:cNvSpPr>
              <a:spLocks noChangeArrowheads="1"/>
            </p:cNvSpPr>
            <p:nvPr/>
          </p:nvSpPr>
          <p:spPr bwMode="auto">
            <a:xfrm>
              <a:off x="2421528" y="2600065"/>
              <a:ext cx="188473" cy="373752"/>
            </a:xfrm>
            <a:custGeom>
              <a:avLst/>
              <a:gdLst>
                <a:gd name="T0" fmla="*/ 0 w 1563"/>
                <a:gd name="T1" fmla="*/ 0 h 3094"/>
                <a:gd name="T2" fmla="*/ 1562 w 1563"/>
                <a:gd name="T3" fmla="*/ 1563 h 3094"/>
                <a:gd name="T4" fmla="*/ 0 w 1563"/>
                <a:gd name="T5" fmla="*/ 3093 h 3094"/>
                <a:gd name="T6" fmla="*/ 0 w 1563"/>
                <a:gd name="T7" fmla="*/ 0 h 3094"/>
              </a:gdLst>
              <a:ahLst/>
              <a:cxnLst>
                <a:cxn ang="0">
                  <a:pos x="T0" y="T1"/>
                </a:cxn>
                <a:cxn ang="0">
                  <a:pos x="T2" y="T3"/>
                </a:cxn>
                <a:cxn ang="0">
                  <a:pos x="T4" y="T5"/>
                </a:cxn>
                <a:cxn ang="0">
                  <a:pos x="T6" y="T7"/>
                </a:cxn>
              </a:cxnLst>
              <a:rect l="0" t="0" r="r" b="b"/>
              <a:pathLst>
                <a:path w="1563" h="3094">
                  <a:moveTo>
                    <a:pt x="0" y="0"/>
                  </a:moveTo>
                  <a:lnTo>
                    <a:pt x="1562" y="1563"/>
                  </a:lnTo>
                  <a:lnTo>
                    <a:pt x="0" y="3093"/>
                  </a:lnTo>
                  <a:lnTo>
                    <a:pt x="0"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dirty="0"/>
            </a:p>
          </p:txBody>
        </p:sp>
        <p:sp>
          <p:nvSpPr>
            <p:cNvPr id="38" name="Freeform 28">
              <a:extLst>
                <a:ext uri="{FF2B5EF4-FFF2-40B4-BE49-F238E27FC236}">
                  <a16:creationId xmlns:a16="http://schemas.microsoft.com/office/drawing/2014/main" id="{BBC7E57D-AAAF-D349-A1A9-BB22C69C0126}"/>
                </a:ext>
              </a:extLst>
            </p:cNvPr>
            <p:cNvSpPr>
              <a:spLocks noChangeArrowheads="1"/>
            </p:cNvSpPr>
            <p:nvPr/>
          </p:nvSpPr>
          <p:spPr bwMode="auto">
            <a:xfrm>
              <a:off x="780639" y="2565991"/>
              <a:ext cx="1430054" cy="414748"/>
            </a:xfrm>
            <a:custGeom>
              <a:avLst/>
              <a:gdLst>
                <a:gd name="T0" fmla="*/ 906 w 11844"/>
                <a:gd name="T1" fmla="*/ 281 h 3437"/>
                <a:gd name="T2" fmla="*/ 0 w 11844"/>
                <a:gd name="T3" fmla="*/ 3374 h 3437"/>
                <a:gd name="T4" fmla="*/ 594 w 11844"/>
                <a:gd name="T5" fmla="*/ 2156 h 3437"/>
                <a:gd name="T6" fmla="*/ 2031 w 11844"/>
                <a:gd name="T7" fmla="*/ 1219 h 3437"/>
                <a:gd name="T8" fmla="*/ 875 w 11844"/>
                <a:gd name="T9" fmla="*/ 1687 h 3437"/>
                <a:gd name="T10" fmla="*/ 594 w 11844"/>
                <a:gd name="T11" fmla="*/ 1687 h 3437"/>
                <a:gd name="T12" fmla="*/ 906 w 11844"/>
                <a:gd name="T13" fmla="*/ 750 h 3437"/>
                <a:gd name="T14" fmla="*/ 875 w 11844"/>
                <a:gd name="T15" fmla="*/ 1687 h 3437"/>
                <a:gd name="T16" fmla="*/ 4656 w 11844"/>
                <a:gd name="T17" fmla="*/ 1062 h 3437"/>
                <a:gd name="T18" fmla="*/ 4656 w 11844"/>
                <a:gd name="T19" fmla="*/ 3436 h 3437"/>
                <a:gd name="T20" fmla="*/ 4656 w 11844"/>
                <a:gd name="T21" fmla="*/ 1062 h 3437"/>
                <a:gd name="T22" fmla="*/ 4656 w 11844"/>
                <a:gd name="T23" fmla="*/ 2999 h 3437"/>
                <a:gd name="T24" fmla="*/ 4656 w 11844"/>
                <a:gd name="T25" fmla="*/ 1500 h 3437"/>
                <a:gd name="T26" fmla="*/ 4656 w 11844"/>
                <a:gd name="T27" fmla="*/ 2999 h 3437"/>
                <a:gd name="T28" fmla="*/ 11218 w 11844"/>
                <a:gd name="T29" fmla="*/ 1062 h 3437"/>
                <a:gd name="T30" fmla="*/ 9937 w 11844"/>
                <a:gd name="T31" fmla="*/ 1062 h 3437"/>
                <a:gd name="T32" fmla="*/ 9250 w 11844"/>
                <a:gd name="T33" fmla="*/ 1406 h 3437"/>
                <a:gd name="T34" fmla="*/ 8719 w 11844"/>
                <a:gd name="T35" fmla="*/ 1125 h 3437"/>
                <a:gd name="T36" fmla="*/ 9250 w 11844"/>
                <a:gd name="T37" fmla="*/ 3374 h 3437"/>
                <a:gd name="T38" fmla="*/ 9718 w 11844"/>
                <a:gd name="T39" fmla="*/ 1562 h 3437"/>
                <a:gd name="T40" fmla="*/ 9999 w 11844"/>
                <a:gd name="T41" fmla="*/ 2500 h 3437"/>
                <a:gd name="T42" fmla="*/ 10530 w 11844"/>
                <a:gd name="T43" fmla="*/ 3374 h 3437"/>
                <a:gd name="T44" fmla="*/ 11030 w 11844"/>
                <a:gd name="T45" fmla="*/ 1562 h 3437"/>
                <a:gd name="T46" fmla="*/ 11280 w 11844"/>
                <a:gd name="T47" fmla="*/ 2500 h 3437"/>
                <a:gd name="T48" fmla="*/ 11843 w 11844"/>
                <a:gd name="T49" fmla="*/ 2843 h 3437"/>
                <a:gd name="T50" fmla="*/ 11218 w 11844"/>
                <a:gd name="T51" fmla="*/ 1062 h 3437"/>
                <a:gd name="T52" fmla="*/ 7531 w 11844"/>
                <a:gd name="T53" fmla="*/ 2656 h 3437"/>
                <a:gd name="T54" fmla="*/ 6750 w 11844"/>
                <a:gd name="T55" fmla="*/ 2562 h 3437"/>
                <a:gd name="T56" fmla="*/ 6750 w 11844"/>
                <a:gd name="T57" fmla="*/ 1125 h 3437"/>
                <a:gd name="T58" fmla="*/ 6188 w 11844"/>
                <a:gd name="T59" fmla="*/ 2250 h 3437"/>
                <a:gd name="T60" fmla="*/ 6813 w 11844"/>
                <a:gd name="T61" fmla="*/ 3436 h 3437"/>
                <a:gd name="T62" fmla="*/ 7531 w 11844"/>
                <a:gd name="T63" fmla="*/ 3093 h 3437"/>
                <a:gd name="T64" fmla="*/ 8094 w 11844"/>
                <a:gd name="T65" fmla="*/ 3374 h 3437"/>
                <a:gd name="T66" fmla="*/ 7563 w 11844"/>
                <a:gd name="T67" fmla="*/ 1125 h 3437"/>
                <a:gd name="T68" fmla="*/ 2469 w 11844"/>
                <a:gd name="T69" fmla="*/ 3374 h 3437"/>
                <a:gd name="T70" fmla="*/ 3031 w 11844"/>
                <a:gd name="T71" fmla="*/ 3374 h 3437"/>
                <a:gd name="T72" fmla="*/ 2500 w 11844"/>
                <a:gd name="T73" fmla="*/ 0 h 3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844" h="3437">
                  <a:moveTo>
                    <a:pt x="906" y="281"/>
                  </a:moveTo>
                  <a:lnTo>
                    <a:pt x="906" y="281"/>
                  </a:lnTo>
                  <a:cubicBezTo>
                    <a:pt x="31" y="281"/>
                    <a:pt x="31" y="281"/>
                    <a:pt x="31" y="281"/>
                  </a:cubicBezTo>
                  <a:cubicBezTo>
                    <a:pt x="0" y="3374"/>
                    <a:pt x="0" y="3374"/>
                    <a:pt x="0" y="3374"/>
                  </a:cubicBezTo>
                  <a:cubicBezTo>
                    <a:pt x="562" y="3374"/>
                    <a:pt x="562" y="3374"/>
                    <a:pt x="562" y="3374"/>
                  </a:cubicBezTo>
                  <a:cubicBezTo>
                    <a:pt x="594" y="2156"/>
                    <a:pt x="594" y="2156"/>
                    <a:pt x="594" y="2156"/>
                  </a:cubicBezTo>
                  <a:cubicBezTo>
                    <a:pt x="906" y="2156"/>
                    <a:pt x="906" y="2156"/>
                    <a:pt x="906" y="2156"/>
                  </a:cubicBezTo>
                  <a:cubicBezTo>
                    <a:pt x="1500" y="2156"/>
                    <a:pt x="2031" y="1844"/>
                    <a:pt x="2031" y="1219"/>
                  </a:cubicBezTo>
                  <a:cubicBezTo>
                    <a:pt x="2031" y="625"/>
                    <a:pt x="1719" y="281"/>
                    <a:pt x="906" y="281"/>
                  </a:cubicBezTo>
                  <a:close/>
                  <a:moveTo>
                    <a:pt x="875" y="1687"/>
                  </a:moveTo>
                  <a:lnTo>
                    <a:pt x="875" y="1687"/>
                  </a:lnTo>
                  <a:cubicBezTo>
                    <a:pt x="594" y="1687"/>
                    <a:pt x="594" y="1687"/>
                    <a:pt x="594" y="1687"/>
                  </a:cubicBezTo>
                  <a:cubicBezTo>
                    <a:pt x="594" y="750"/>
                    <a:pt x="594" y="750"/>
                    <a:pt x="594" y="750"/>
                  </a:cubicBezTo>
                  <a:cubicBezTo>
                    <a:pt x="906" y="750"/>
                    <a:pt x="906" y="750"/>
                    <a:pt x="906" y="750"/>
                  </a:cubicBezTo>
                  <a:cubicBezTo>
                    <a:pt x="1313" y="750"/>
                    <a:pt x="1438" y="1031"/>
                    <a:pt x="1438" y="1219"/>
                  </a:cubicBezTo>
                  <a:cubicBezTo>
                    <a:pt x="1438" y="1500"/>
                    <a:pt x="1188" y="1687"/>
                    <a:pt x="875" y="1687"/>
                  </a:cubicBezTo>
                  <a:close/>
                  <a:moveTo>
                    <a:pt x="4656" y="1062"/>
                  </a:moveTo>
                  <a:lnTo>
                    <a:pt x="4656" y="1062"/>
                  </a:lnTo>
                  <a:cubicBezTo>
                    <a:pt x="3969" y="1062"/>
                    <a:pt x="3563" y="1656"/>
                    <a:pt x="3563" y="2250"/>
                  </a:cubicBezTo>
                  <a:cubicBezTo>
                    <a:pt x="3563" y="2905"/>
                    <a:pt x="3906" y="3436"/>
                    <a:pt x="4656" y="3436"/>
                  </a:cubicBezTo>
                  <a:cubicBezTo>
                    <a:pt x="5344" y="3436"/>
                    <a:pt x="5719" y="2905"/>
                    <a:pt x="5719" y="2250"/>
                  </a:cubicBezTo>
                  <a:cubicBezTo>
                    <a:pt x="5719" y="1594"/>
                    <a:pt x="5375" y="1062"/>
                    <a:pt x="4656" y="1062"/>
                  </a:cubicBezTo>
                  <a:close/>
                  <a:moveTo>
                    <a:pt x="4656" y="2999"/>
                  </a:moveTo>
                  <a:lnTo>
                    <a:pt x="4656" y="2999"/>
                  </a:lnTo>
                  <a:cubicBezTo>
                    <a:pt x="4250" y="2999"/>
                    <a:pt x="4125" y="2531"/>
                    <a:pt x="4125" y="2281"/>
                  </a:cubicBezTo>
                  <a:cubicBezTo>
                    <a:pt x="4125" y="1937"/>
                    <a:pt x="4250" y="1500"/>
                    <a:pt x="4656" y="1500"/>
                  </a:cubicBezTo>
                  <a:cubicBezTo>
                    <a:pt x="5000" y="1500"/>
                    <a:pt x="5188" y="1781"/>
                    <a:pt x="5188" y="2281"/>
                  </a:cubicBezTo>
                  <a:cubicBezTo>
                    <a:pt x="5188" y="2594"/>
                    <a:pt x="5031" y="2999"/>
                    <a:pt x="4656" y="2999"/>
                  </a:cubicBezTo>
                  <a:close/>
                  <a:moveTo>
                    <a:pt x="11218" y="1062"/>
                  </a:moveTo>
                  <a:lnTo>
                    <a:pt x="11218" y="1062"/>
                  </a:lnTo>
                  <a:cubicBezTo>
                    <a:pt x="10936" y="1062"/>
                    <a:pt x="10655" y="1219"/>
                    <a:pt x="10499" y="1437"/>
                  </a:cubicBezTo>
                  <a:cubicBezTo>
                    <a:pt x="10405" y="1187"/>
                    <a:pt x="10187" y="1062"/>
                    <a:pt x="9937" y="1062"/>
                  </a:cubicBezTo>
                  <a:cubicBezTo>
                    <a:pt x="9656" y="1062"/>
                    <a:pt x="9406" y="1219"/>
                    <a:pt x="9250" y="1437"/>
                  </a:cubicBezTo>
                  <a:cubicBezTo>
                    <a:pt x="9250" y="1406"/>
                    <a:pt x="9250" y="1406"/>
                    <a:pt x="9250" y="1406"/>
                  </a:cubicBezTo>
                  <a:cubicBezTo>
                    <a:pt x="9250" y="1125"/>
                    <a:pt x="9250" y="1125"/>
                    <a:pt x="9250" y="1125"/>
                  </a:cubicBezTo>
                  <a:cubicBezTo>
                    <a:pt x="8719" y="1125"/>
                    <a:pt x="8719" y="1125"/>
                    <a:pt x="8719" y="1125"/>
                  </a:cubicBezTo>
                  <a:cubicBezTo>
                    <a:pt x="8688" y="3374"/>
                    <a:pt x="8688" y="3374"/>
                    <a:pt x="8688" y="3374"/>
                  </a:cubicBezTo>
                  <a:cubicBezTo>
                    <a:pt x="9250" y="3374"/>
                    <a:pt x="9250" y="3374"/>
                    <a:pt x="9250" y="3374"/>
                  </a:cubicBezTo>
                  <a:cubicBezTo>
                    <a:pt x="9250" y="1844"/>
                    <a:pt x="9250" y="1844"/>
                    <a:pt x="9250" y="1844"/>
                  </a:cubicBezTo>
                  <a:cubicBezTo>
                    <a:pt x="9344" y="1719"/>
                    <a:pt x="9563" y="1562"/>
                    <a:pt x="9718" y="1562"/>
                  </a:cubicBezTo>
                  <a:cubicBezTo>
                    <a:pt x="9905" y="1562"/>
                    <a:pt x="9999" y="1656"/>
                    <a:pt x="9999" y="1812"/>
                  </a:cubicBezTo>
                  <a:cubicBezTo>
                    <a:pt x="9999" y="1937"/>
                    <a:pt x="9999" y="2250"/>
                    <a:pt x="9999" y="2500"/>
                  </a:cubicBezTo>
                  <a:cubicBezTo>
                    <a:pt x="9999" y="3374"/>
                    <a:pt x="9999" y="3374"/>
                    <a:pt x="9999" y="3374"/>
                  </a:cubicBezTo>
                  <a:cubicBezTo>
                    <a:pt x="10530" y="3374"/>
                    <a:pt x="10530" y="3374"/>
                    <a:pt x="10530" y="3374"/>
                  </a:cubicBezTo>
                  <a:cubicBezTo>
                    <a:pt x="10562" y="1844"/>
                    <a:pt x="10562" y="1844"/>
                    <a:pt x="10562" y="1844"/>
                  </a:cubicBezTo>
                  <a:cubicBezTo>
                    <a:pt x="10655" y="1719"/>
                    <a:pt x="10874" y="1562"/>
                    <a:pt x="11030" y="1562"/>
                  </a:cubicBezTo>
                  <a:cubicBezTo>
                    <a:pt x="11187" y="1562"/>
                    <a:pt x="11312" y="1656"/>
                    <a:pt x="11312" y="1812"/>
                  </a:cubicBezTo>
                  <a:cubicBezTo>
                    <a:pt x="11312" y="1937"/>
                    <a:pt x="11280" y="2250"/>
                    <a:pt x="11280" y="2500"/>
                  </a:cubicBezTo>
                  <a:cubicBezTo>
                    <a:pt x="11280" y="3374"/>
                    <a:pt x="11280" y="3374"/>
                    <a:pt x="11280" y="3374"/>
                  </a:cubicBezTo>
                  <a:cubicBezTo>
                    <a:pt x="11843" y="2843"/>
                    <a:pt x="11843" y="2843"/>
                    <a:pt x="11843" y="2843"/>
                  </a:cubicBezTo>
                  <a:cubicBezTo>
                    <a:pt x="11843" y="2469"/>
                    <a:pt x="11843" y="2094"/>
                    <a:pt x="11843" y="1719"/>
                  </a:cubicBezTo>
                  <a:cubicBezTo>
                    <a:pt x="11843" y="1406"/>
                    <a:pt x="11749" y="1062"/>
                    <a:pt x="11218" y="1062"/>
                  </a:cubicBezTo>
                  <a:close/>
                  <a:moveTo>
                    <a:pt x="7531" y="2656"/>
                  </a:moveTo>
                  <a:lnTo>
                    <a:pt x="7531" y="2656"/>
                  </a:lnTo>
                  <a:cubicBezTo>
                    <a:pt x="7406" y="2780"/>
                    <a:pt x="7219" y="2936"/>
                    <a:pt x="7063" y="2936"/>
                  </a:cubicBezTo>
                  <a:cubicBezTo>
                    <a:pt x="6813" y="2936"/>
                    <a:pt x="6750" y="2843"/>
                    <a:pt x="6750" y="2562"/>
                  </a:cubicBezTo>
                  <a:cubicBezTo>
                    <a:pt x="6750" y="2344"/>
                    <a:pt x="6750" y="2000"/>
                    <a:pt x="6750" y="1687"/>
                  </a:cubicBezTo>
                  <a:cubicBezTo>
                    <a:pt x="6750" y="1125"/>
                    <a:pt x="6750" y="1125"/>
                    <a:pt x="6750" y="1125"/>
                  </a:cubicBezTo>
                  <a:cubicBezTo>
                    <a:pt x="6219" y="1125"/>
                    <a:pt x="6219" y="1125"/>
                    <a:pt x="6219" y="1125"/>
                  </a:cubicBezTo>
                  <a:cubicBezTo>
                    <a:pt x="6188" y="2250"/>
                    <a:pt x="6188" y="2250"/>
                    <a:pt x="6188" y="2250"/>
                  </a:cubicBezTo>
                  <a:cubicBezTo>
                    <a:pt x="6188" y="2406"/>
                    <a:pt x="6188" y="2531"/>
                    <a:pt x="6188" y="2687"/>
                  </a:cubicBezTo>
                  <a:cubicBezTo>
                    <a:pt x="6188" y="3124"/>
                    <a:pt x="6313" y="3436"/>
                    <a:pt x="6813" y="3436"/>
                  </a:cubicBezTo>
                  <a:cubicBezTo>
                    <a:pt x="7094" y="3436"/>
                    <a:pt x="7344" y="3311"/>
                    <a:pt x="7531" y="3093"/>
                  </a:cubicBezTo>
                  <a:lnTo>
                    <a:pt x="7531" y="3093"/>
                  </a:lnTo>
                  <a:cubicBezTo>
                    <a:pt x="7531" y="3374"/>
                    <a:pt x="7531" y="3374"/>
                    <a:pt x="7531" y="3374"/>
                  </a:cubicBezTo>
                  <a:cubicBezTo>
                    <a:pt x="8094" y="3374"/>
                    <a:pt x="8094" y="3374"/>
                    <a:pt x="8094" y="3374"/>
                  </a:cubicBezTo>
                  <a:cubicBezTo>
                    <a:pt x="8094" y="1125"/>
                    <a:pt x="8094" y="1125"/>
                    <a:pt x="8094" y="1125"/>
                  </a:cubicBezTo>
                  <a:cubicBezTo>
                    <a:pt x="7563" y="1125"/>
                    <a:pt x="7563" y="1125"/>
                    <a:pt x="7563" y="1125"/>
                  </a:cubicBezTo>
                  <a:lnTo>
                    <a:pt x="7531" y="2656"/>
                  </a:lnTo>
                  <a:close/>
                  <a:moveTo>
                    <a:pt x="2469" y="3374"/>
                  </a:moveTo>
                  <a:lnTo>
                    <a:pt x="2469" y="3374"/>
                  </a:lnTo>
                  <a:cubicBezTo>
                    <a:pt x="3031" y="3374"/>
                    <a:pt x="3031" y="3374"/>
                    <a:pt x="3031" y="3374"/>
                  </a:cubicBezTo>
                  <a:cubicBezTo>
                    <a:pt x="3063" y="0"/>
                    <a:pt x="3063" y="0"/>
                    <a:pt x="3063" y="0"/>
                  </a:cubicBezTo>
                  <a:cubicBezTo>
                    <a:pt x="2500" y="0"/>
                    <a:pt x="2500" y="0"/>
                    <a:pt x="2500" y="0"/>
                  </a:cubicBezTo>
                  <a:lnTo>
                    <a:pt x="2469" y="3374"/>
                  </a:lnTo>
                  <a:close/>
                </a:path>
              </a:pathLst>
            </a:custGeom>
            <a:solidFill>
              <a:schemeClr val="tx1"/>
            </a:solidFill>
            <a:ln>
              <a:noFill/>
            </a:ln>
            <a:effectLst/>
          </p:spPr>
          <p:txBody>
            <a:bodyPr wrap="none" anchor="ctr"/>
            <a:lstStyle/>
            <a:p>
              <a:endParaRPr lang="en-NL"/>
            </a:p>
          </p:txBody>
        </p:sp>
      </p:grpSp>
      <p:sp>
        <p:nvSpPr>
          <p:cNvPr id="46" name="Picture Placeholder 45">
            <a:extLst>
              <a:ext uri="{FF2B5EF4-FFF2-40B4-BE49-F238E27FC236}">
                <a16:creationId xmlns:a16="http://schemas.microsoft.com/office/drawing/2014/main" id="{A3F341B3-1DBA-6D46-8DC4-8A9F5E575B8F}"/>
              </a:ext>
            </a:extLst>
          </p:cNvPr>
          <p:cNvSpPr>
            <a:spLocks noGrp="1"/>
          </p:cNvSpPr>
          <p:nvPr userDrawn="1">
            <p:ph type="pic" sz="quarter" idx="11" hasCustomPrompt="1"/>
          </p:nvPr>
        </p:nvSpPr>
        <p:spPr>
          <a:xfrm>
            <a:off x="7387774" y="3371398"/>
            <a:ext cx="3303656" cy="3293552"/>
          </a:xfrm>
          <a:custGeom>
            <a:avLst/>
            <a:gdLst>
              <a:gd name="connsiteX0" fmla="*/ 1647246 w 3303656"/>
              <a:gd name="connsiteY0" fmla="*/ 0 h 3293552"/>
              <a:gd name="connsiteX1" fmla="*/ 3303656 w 3303656"/>
              <a:gd name="connsiteY1" fmla="*/ 1646585 h 3293552"/>
              <a:gd name="connsiteX2" fmla="*/ 1647246 w 3303656"/>
              <a:gd name="connsiteY2" fmla="*/ 3293552 h 3293552"/>
              <a:gd name="connsiteX3" fmla="*/ 0 w 3303656"/>
              <a:gd name="connsiteY3" fmla="*/ 1646585 h 3293552"/>
            </a:gdLst>
            <a:ahLst/>
            <a:cxnLst>
              <a:cxn ang="0">
                <a:pos x="connsiteX0" y="connsiteY0"/>
              </a:cxn>
              <a:cxn ang="0">
                <a:pos x="connsiteX1" y="connsiteY1"/>
              </a:cxn>
              <a:cxn ang="0">
                <a:pos x="connsiteX2" y="connsiteY2"/>
              </a:cxn>
              <a:cxn ang="0">
                <a:pos x="connsiteX3" y="connsiteY3"/>
              </a:cxn>
            </a:cxnLst>
            <a:rect l="l" t="t" r="r" b="b"/>
            <a:pathLst>
              <a:path w="3303656" h="3293552">
                <a:moveTo>
                  <a:pt x="1647246" y="0"/>
                </a:moveTo>
                <a:lnTo>
                  <a:pt x="3303656" y="1646585"/>
                </a:lnTo>
                <a:lnTo>
                  <a:pt x="1647246" y="3293552"/>
                </a:lnTo>
                <a:lnTo>
                  <a:pt x="0" y="1646585"/>
                </a:lnTo>
                <a:close/>
              </a:path>
            </a:pathLst>
          </a:custGeom>
          <a:ln>
            <a:noFill/>
          </a:ln>
        </p:spPr>
        <p:txBody>
          <a:bodyPr wrap="square">
            <a:noAutofit/>
          </a:bodyPr>
          <a:lstStyle/>
          <a:p>
            <a:r>
              <a:rPr lang="nl-NL" dirty="0"/>
              <a:t>Logo klant</a:t>
            </a:r>
          </a:p>
        </p:txBody>
      </p:sp>
      <p:sp>
        <p:nvSpPr>
          <p:cNvPr id="47" name="Picture Placeholder 46">
            <a:extLst>
              <a:ext uri="{FF2B5EF4-FFF2-40B4-BE49-F238E27FC236}">
                <a16:creationId xmlns:a16="http://schemas.microsoft.com/office/drawing/2014/main" id="{75497F04-116D-4A4C-B69D-0442BD84BFBB}"/>
              </a:ext>
            </a:extLst>
          </p:cNvPr>
          <p:cNvSpPr>
            <a:spLocks noGrp="1"/>
          </p:cNvSpPr>
          <p:nvPr userDrawn="1">
            <p:ph type="pic" sz="quarter" idx="12"/>
          </p:nvPr>
        </p:nvSpPr>
        <p:spPr>
          <a:xfrm>
            <a:off x="2379514" y="1"/>
            <a:ext cx="8311917" cy="5017983"/>
          </a:xfrm>
          <a:custGeom>
            <a:avLst/>
            <a:gdLst>
              <a:gd name="connsiteX0" fmla="*/ 0 w 8311917"/>
              <a:gd name="connsiteY0" fmla="*/ 0 h 5017983"/>
              <a:gd name="connsiteX1" fmla="*/ 8311917 w 8311917"/>
              <a:gd name="connsiteY1" fmla="*/ 0 h 5017983"/>
              <a:gd name="connsiteX2" fmla="*/ 8311917 w 8311917"/>
              <a:gd name="connsiteY2" fmla="*/ 5017983 h 5017983"/>
              <a:gd name="connsiteX3" fmla="*/ 6655262 w 8311917"/>
              <a:gd name="connsiteY3" fmla="*/ 3371040 h 5017983"/>
              <a:gd name="connsiteX4" fmla="*/ 5007773 w 8311917"/>
              <a:gd name="connsiteY4" fmla="*/ 5017983 h 50179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11917" h="5017983">
                <a:moveTo>
                  <a:pt x="0" y="0"/>
                </a:moveTo>
                <a:lnTo>
                  <a:pt x="8311917" y="0"/>
                </a:lnTo>
                <a:lnTo>
                  <a:pt x="8311917" y="5017983"/>
                </a:lnTo>
                <a:lnTo>
                  <a:pt x="6655262" y="3371040"/>
                </a:lnTo>
                <a:lnTo>
                  <a:pt x="5007773" y="5017983"/>
                </a:lnTo>
                <a:close/>
              </a:path>
            </a:pathLst>
          </a:custGeom>
        </p:spPr>
        <p:txBody>
          <a:bodyPr wrap="square">
            <a:noAutofit/>
          </a:bodyPr>
          <a:lstStyle/>
          <a:p>
            <a:r>
              <a:rPr lang="en-US"/>
              <a:t>Click icon to add picture</a:t>
            </a:r>
            <a:endParaRPr lang="nl-NL"/>
          </a:p>
        </p:txBody>
      </p:sp>
      <p:sp>
        <p:nvSpPr>
          <p:cNvPr id="40" name="Freeform 9">
            <a:extLst>
              <a:ext uri="{FF2B5EF4-FFF2-40B4-BE49-F238E27FC236}">
                <a16:creationId xmlns:a16="http://schemas.microsoft.com/office/drawing/2014/main" id="{C42E2469-C8D4-F843-B50D-78A9F2898CF2}"/>
              </a:ext>
            </a:extLst>
          </p:cNvPr>
          <p:cNvSpPr>
            <a:spLocks noChangeArrowheads="1"/>
          </p:cNvSpPr>
          <p:nvPr userDrawn="1"/>
        </p:nvSpPr>
        <p:spPr bwMode="auto">
          <a:xfrm rot="13500000">
            <a:off x="5603307" y="5764805"/>
            <a:ext cx="3589471" cy="3589471"/>
          </a:xfrm>
          <a:custGeom>
            <a:avLst/>
            <a:gdLst>
              <a:gd name="T0" fmla="*/ 6657 w 6658"/>
              <a:gd name="T1" fmla="*/ 0 h 6658"/>
              <a:gd name="T2" fmla="*/ 6657 w 6658"/>
              <a:gd name="T3" fmla="*/ 6657 h 6658"/>
              <a:gd name="T4" fmla="*/ 0 w 6658"/>
              <a:gd name="T5" fmla="*/ 6657 h 6658"/>
              <a:gd name="T6" fmla="*/ 6657 w 6658"/>
              <a:gd name="T7" fmla="*/ 0 h 6658"/>
            </a:gdLst>
            <a:ahLst/>
            <a:cxnLst>
              <a:cxn ang="0">
                <a:pos x="T0" y="T1"/>
              </a:cxn>
              <a:cxn ang="0">
                <a:pos x="T2" y="T3"/>
              </a:cxn>
              <a:cxn ang="0">
                <a:pos x="T4" y="T5"/>
              </a:cxn>
              <a:cxn ang="0">
                <a:pos x="T6" y="T7"/>
              </a:cxn>
            </a:cxnLst>
            <a:rect l="0" t="0" r="r" b="b"/>
            <a:pathLst>
              <a:path w="6658" h="6658">
                <a:moveTo>
                  <a:pt x="6657" y="0"/>
                </a:moveTo>
                <a:lnTo>
                  <a:pt x="6657" y="6657"/>
                </a:lnTo>
                <a:lnTo>
                  <a:pt x="0" y="6657"/>
                </a:lnTo>
                <a:lnTo>
                  <a:pt x="6657" y="0"/>
                </a:lnTo>
              </a:path>
            </a:pathLst>
          </a:custGeom>
          <a:solidFill>
            <a:schemeClr val="tx1"/>
          </a:solidFill>
          <a:ln>
            <a:noFill/>
          </a:ln>
          <a:effectLst/>
        </p:spPr>
        <p:txBody>
          <a:bodyPr wrap="none" anchor="ctr"/>
          <a:lstStyle/>
          <a:p>
            <a:endParaRPr lang="nl-NL"/>
          </a:p>
        </p:txBody>
      </p:sp>
      <p:sp>
        <p:nvSpPr>
          <p:cNvPr id="43" name="Freeform 9">
            <a:extLst>
              <a:ext uri="{FF2B5EF4-FFF2-40B4-BE49-F238E27FC236}">
                <a16:creationId xmlns:a16="http://schemas.microsoft.com/office/drawing/2014/main" id="{22FA2692-839A-2C42-AE77-280E329BCB59}"/>
              </a:ext>
            </a:extLst>
          </p:cNvPr>
          <p:cNvSpPr>
            <a:spLocks noChangeArrowheads="1"/>
          </p:cNvSpPr>
          <p:nvPr userDrawn="1"/>
        </p:nvSpPr>
        <p:spPr bwMode="auto">
          <a:xfrm>
            <a:off x="8148949" y="5018365"/>
            <a:ext cx="2542863" cy="2542863"/>
          </a:xfrm>
          <a:custGeom>
            <a:avLst/>
            <a:gdLst>
              <a:gd name="T0" fmla="*/ 6657 w 6658"/>
              <a:gd name="T1" fmla="*/ 0 h 6658"/>
              <a:gd name="T2" fmla="*/ 6657 w 6658"/>
              <a:gd name="T3" fmla="*/ 6657 h 6658"/>
              <a:gd name="T4" fmla="*/ 0 w 6658"/>
              <a:gd name="T5" fmla="*/ 6657 h 6658"/>
              <a:gd name="T6" fmla="*/ 6657 w 6658"/>
              <a:gd name="T7" fmla="*/ 0 h 6658"/>
            </a:gdLst>
            <a:ahLst/>
            <a:cxnLst>
              <a:cxn ang="0">
                <a:pos x="T0" y="T1"/>
              </a:cxn>
              <a:cxn ang="0">
                <a:pos x="T2" y="T3"/>
              </a:cxn>
              <a:cxn ang="0">
                <a:pos x="T4" y="T5"/>
              </a:cxn>
              <a:cxn ang="0">
                <a:pos x="T6" y="T7"/>
              </a:cxn>
            </a:cxnLst>
            <a:rect l="0" t="0" r="r" b="b"/>
            <a:pathLst>
              <a:path w="6658" h="6658">
                <a:moveTo>
                  <a:pt x="6657" y="0"/>
                </a:moveTo>
                <a:lnTo>
                  <a:pt x="6657" y="6657"/>
                </a:lnTo>
                <a:lnTo>
                  <a:pt x="0" y="6657"/>
                </a:lnTo>
                <a:lnTo>
                  <a:pt x="6657" y="0"/>
                </a:lnTo>
              </a:path>
            </a:pathLst>
          </a:custGeom>
          <a:solidFill>
            <a:schemeClr val="accent1"/>
          </a:solidFill>
          <a:ln>
            <a:noFill/>
          </a:ln>
          <a:effectLst/>
        </p:spPr>
        <p:txBody>
          <a:bodyPr wrap="none" anchor="ctr"/>
          <a:lstStyle/>
          <a:p>
            <a:endParaRPr lang="nl-NL"/>
          </a:p>
        </p:txBody>
      </p:sp>
    </p:spTree>
    <p:extLst>
      <p:ext uri="{BB962C8B-B14F-4D97-AF65-F5344CB8AC3E}">
        <p14:creationId xmlns:p14="http://schemas.microsoft.com/office/powerpoint/2010/main" val="2568943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oorpagina video">
    <p:spTree>
      <p:nvGrpSpPr>
        <p:cNvPr id="1" name=""/>
        <p:cNvGrpSpPr/>
        <p:nvPr/>
      </p:nvGrpSpPr>
      <p:grpSpPr>
        <a:xfrm>
          <a:off x="0" y="0"/>
          <a:ext cx="0" cy="0"/>
          <a:chOff x="0" y="0"/>
          <a:chExt cx="0" cy="0"/>
        </a:xfrm>
      </p:grpSpPr>
      <p:pic>
        <p:nvPicPr>
          <p:cNvPr id="5" name="PLOUM.mp4" descr="PLOUM.mp4">
            <a:hlinkClick r:id="" action="ppaction://media"/>
            <a:extLst>
              <a:ext uri="{FF2B5EF4-FFF2-40B4-BE49-F238E27FC236}">
                <a16:creationId xmlns:a16="http://schemas.microsoft.com/office/drawing/2014/main" id="{1B3212D4-7DE6-9148-BDF0-35CC20B47445}"/>
              </a:ext>
            </a:extLst>
          </p:cNvPr>
          <p:cNvPicPr>
            <a:picLocks noChangeAspect="1"/>
          </p:cNvPicPr>
          <p:nvPr userDrawn="1">
            <a:videoFile r:link="rId2"/>
            <p:extLst>
              <p:ext uri="{DAA4B4D4-6D71-4841-9C94-3DE7FCFB9230}">
                <p14:media xmlns:p14="http://schemas.microsoft.com/office/powerpoint/2010/main" r:embed="rId1"/>
              </p:ext>
            </p:extLst>
          </p:nvPr>
        </p:nvPicPr>
        <p:blipFill rotWithShape="1">
          <a:blip r:embed="rId4"/>
          <a:srcRect r="39983"/>
          <a:stretch/>
        </p:blipFill>
        <p:spPr>
          <a:xfrm>
            <a:off x="2624908" y="0"/>
            <a:ext cx="8066905" cy="7559674"/>
          </a:xfrm>
          <a:prstGeom prst="rect">
            <a:avLst/>
          </a:prstGeom>
        </p:spPr>
      </p:pic>
      <p:sp>
        <p:nvSpPr>
          <p:cNvPr id="8" name="Freeform 3">
            <a:extLst>
              <a:ext uri="{FF2B5EF4-FFF2-40B4-BE49-F238E27FC236}">
                <a16:creationId xmlns:a16="http://schemas.microsoft.com/office/drawing/2014/main" id="{29DBAED8-CEC0-F242-BDA3-12164A877A58}"/>
              </a:ext>
            </a:extLst>
          </p:cNvPr>
          <p:cNvSpPr>
            <a:spLocks noChangeArrowheads="1"/>
          </p:cNvSpPr>
          <p:nvPr userDrawn="1"/>
        </p:nvSpPr>
        <p:spPr bwMode="auto">
          <a:xfrm>
            <a:off x="1799929" y="0"/>
            <a:ext cx="3598173" cy="1798807"/>
          </a:xfrm>
          <a:custGeom>
            <a:avLst/>
            <a:gdLst>
              <a:gd name="T0" fmla="*/ 0 w 9425"/>
              <a:gd name="T1" fmla="*/ 0 h 4713"/>
              <a:gd name="T2" fmla="*/ 9424 w 9425"/>
              <a:gd name="T3" fmla="*/ 0 h 4713"/>
              <a:gd name="T4" fmla="*/ 4713 w 9425"/>
              <a:gd name="T5" fmla="*/ 4712 h 4713"/>
              <a:gd name="T6" fmla="*/ 0 w 9425"/>
              <a:gd name="T7" fmla="*/ 0 h 4713"/>
            </a:gdLst>
            <a:ahLst/>
            <a:cxnLst>
              <a:cxn ang="0">
                <a:pos x="T0" y="T1"/>
              </a:cxn>
              <a:cxn ang="0">
                <a:pos x="T2" y="T3"/>
              </a:cxn>
              <a:cxn ang="0">
                <a:pos x="T4" y="T5"/>
              </a:cxn>
              <a:cxn ang="0">
                <a:pos x="T6" y="T7"/>
              </a:cxn>
            </a:cxnLst>
            <a:rect l="0" t="0" r="r" b="b"/>
            <a:pathLst>
              <a:path w="9425" h="4713">
                <a:moveTo>
                  <a:pt x="0" y="0"/>
                </a:moveTo>
                <a:lnTo>
                  <a:pt x="9424" y="0"/>
                </a:lnTo>
                <a:lnTo>
                  <a:pt x="4713" y="4712"/>
                </a:lnTo>
                <a:lnTo>
                  <a:pt x="0" y="0"/>
                </a:lnTo>
              </a:path>
            </a:pathLst>
          </a:custGeom>
          <a:solidFill>
            <a:schemeClr val="accent1"/>
          </a:solidFill>
          <a:ln>
            <a:noFill/>
          </a:ln>
          <a:effectLst/>
        </p:spPr>
        <p:txBody>
          <a:bodyPr wrap="none" anchor="ctr"/>
          <a:lstStyle/>
          <a:p>
            <a:endParaRPr lang="en-NL" sz="1960"/>
          </a:p>
        </p:txBody>
      </p:sp>
      <p:sp>
        <p:nvSpPr>
          <p:cNvPr id="11" name="Freeform 6">
            <a:extLst>
              <a:ext uri="{FF2B5EF4-FFF2-40B4-BE49-F238E27FC236}">
                <a16:creationId xmlns:a16="http://schemas.microsoft.com/office/drawing/2014/main" id="{CDCE2AFD-FA09-8B44-8C8F-C6BF69DED5E8}"/>
              </a:ext>
            </a:extLst>
          </p:cNvPr>
          <p:cNvSpPr>
            <a:spLocks noChangeArrowheads="1"/>
          </p:cNvSpPr>
          <p:nvPr userDrawn="1"/>
        </p:nvSpPr>
        <p:spPr bwMode="auto">
          <a:xfrm>
            <a:off x="1" y="1"/>
            <a:ext cx="9377756" cy="7569603"/>
          </a:xfrm>
          <a:custGeom>
            <a:avLst/>
            <a:gdLst>
              <a:gd name="T0" fmla="*/ 24508 w 24509"/>
              <a:gd name="T1" fmla="*/ 19795 h 19796"/>
              <a:gd name="T2" fmla="*/ 4712 w 24509"/>
              <a:gd name="T3" fmla="*/ 0 h 19796"/>
              <a:gd name="T4" fmla="*/ 0 w 24509"/>
              <a:gd name="T5" fmla="*/ 0 h 19796"/>
              <a:gd name="T6" fmla="*/ 0 w 24509"/>
              <a:gd name="T7" fmla="*/ 19795 h 19796"/>
              <a:gd name="T8" fmla="*/ 24508 w 24509"/>
              <a:gd name="T9" fmla="*/ 19795 h 19796"/>
              <a:gd name="connsiteX0" fmla="*/ 24508 w 24508"/>
              <a:gd name="connsiteY0" fmla="*/ 19795 h 19795"/>
              <a:gd name="connsiteX1" fmla="*/ 4712 w 24508"/>
              <a:gd name="connsiteY1" fmla="*/ 0 h 19795"/>
              <a:gd name="connsiteX2" fmla="*/ 0 w 24508"/>
              <a:gd name="connsiteY2" fmla="*/ 0 h 19795"/>
              <a:gd name="connsiteX3" fmla="*/ 0 w 24508"/>
              <a:gd name="connsiteY3" fmla="*/ 19795 h 19795"/>
              <a:gd name="connsiteX4" fmla="*/ 22010 w 24508"/>
              <a:gd name="connsiteY4" fmla="*/ 19704 h 19795"/>
              <a:gd name="connsiteX0" fmla="*/ 24508 w 24508"/>
              <a:gd name="connsiteY0" fmla="*/ 19795 h 19795"/>
              <a:gd name="connsiteX1" fmla="*/ 4712 w 24508"/>
              <a:gd name="connsiteY1" fmla="*/ 0 h 19795"/>
              <a:gd name="connsiteX2" fmla="*/ 0 w 24508"/>
              <a:gd name="connsiteY2" fmla="*/ 0 h 19795"/>
              <a:gd name="connsiteX3" fmla="*/ 0 w 24508"/>
              <a:gd name="connsiteY3" fmla="*/ 19795 h 19795"/>
              <a:gd name="connsiteX0" fmla="*/ 24560 w 24560"/>
              <a:gd name="connsiteY0" fmla="*/ 19821 h 19821"/>
              <a:gd name="connsiteX1" fmla="*/ 4712 w 24560"/>
              <a:gd name="connsiteY1" fmla="*/ 0 h 19821"/>
              <a:gd name="connsiteX2" fmla="*/ 0 w 24560"/>
              <a:gd name="connsiteY2" fmla="*/ 0 h 19821"/>
              <a:gd name="connsiteX3" fmla="*/ 0 w 24560"/>
              <a:gd name="connsiteY3" fmla="*/ 19795 h 19821"/>
            </a:gdLst>
            <a:ahLst/>
            <a:cxnLst>
              <a:cxn ang="0">
                <a:pos x="connsiteX0" y="connsiteY0"/>
              </a:cxn>
              <a:cxn ang="0">
                <a:pos x="connsiteX1" y="connsiteY1"/>
              </a:cxn>
              <a:cxn ang="0">
                <a:pos x="connsiteX2" y="connsiteY2"/>
              </a:cxn>
              <a:cxn ang="0">
                <a:pos x="connsiteX3" y="connsiteY3"/>
              </a:cxn>
            </a:cxnLst>
            <a:rect l="l" t="t" r="r" b="b"/>
            <a:pathLst>
              <a:path w="24560" h="19821">
                <a:moveTo>
                  <a:pt x="24560" y="19821"/>
                </a:moveTo>
                <a:lnTo>
                  <a:pt x="4712" y="0"/>
                </a:lnTo>
                <a:lnTo>
                  <a:pt x="0" y="0"/>
                </a:lnTo>
                <a:lnTo>
                  <a:pt x="0" y="19795"/>
                </a:lnTo>
              </a:path>
            </a:pathLst>
          </a:custGeom>
          <a:solidFill>
            <a:schemeClr val="tx1"/>
          </a:solidFill>
          <a:ln>
            <a:noFill/>
          </a:ln>
          <a:effectLst/>
        </p:spPr>
        <p:txBody>
          <a:bodyPr wrap="none" anchor="ctr"/>
          <a:lstStyle/>
          <a:p>
            <a:endParaRPr lang="en-NL" sz="1960"/>
          </a:p>
        </p:txBody>
      </p:sp>
      <p:sp>
        <p:nvSpPr>
          <p:cNvPr id="2" name="Title 1"/>
          <p:cNvSpPr>
            <a:spLocks noGrp="1"/>
          </p:cNvSpPr>
          <p:nvPr userDrawn="1">
            <p:ph type="ctrTitle"/>
          </p:nvPr>
        </p:nvSpPr>
        <p:spPr>
          <a:xfrm>
            <a:off x="735063" y="3843019"/>
            <a:ext cx="4663040" cy="1825171"/>
          </a:xfrm>
        </p:spPr>
        <p:txBody>
          <a:bodyPr lIns="0" anchor="b">
            <a:normAutofit/>
          </a:bodyPr>
          <a:lstStyle>
            <a:lvl1pPr algn="l">
              <a:lnSpc>
                <a:spcPct val="100000"/>
              </a:lnSpc>
              <a:defRPr sz="3600" b="1" i="0">
                <a:solidFill>
                  <a:schemeClr val="bg1"/>
                </a:solidFill>
                <a:latin typeface="Syntax LT Std" panose="020D0502030503020204" pitchFamily="34" charset="0"/>
              </a:defRPr>
            </a:lvl1pPr>
          </a:lstStyle>
          <a:p>
            <a:r>
              <a:rPr lang="en-US"/>
              <a:t>Click to edit Master title style</a:t>
            </a:r>
            <a:endParaRPr lang="en-US" dirty="0"/>
          </a:p>
        </p:txBody>
      </p:sp>
      <p:sp>
        <p:nvSpPr>
          <p:cNvPr id="3" name="Subtitle 2"/>
          <p:cNvSpPr>
            <a:spLocks noGrp="1"/>
          </p:cNvSpPr>
          <p:nvPr userDrawn="1">
            <p:ph type="subTitle" idx="1"/>
          </p:nvPr>
        </p:nvSpPr>
        <p:spPr>
          <a:xfrm>
            <a:off x="735063" y="5715722"/>
            <a:ext cx="4663040" cy="798290"/>
          </a:xfrm>
        </p:spPr>
        <p:txBody>
          <a:bodyPr lIns="0">
            <a:normAutofit/>
          </a:bodyPr>
          <a:lstStyle>
            <a:lvl1pPr marL="0" indent="0" algn="l">
              <a:lnSpc>
                <a:spcPct val="100000"/>
              </a:lnSpc>
              <a:buNone/>
              <a:defRPr sz="1800" b="0" i="0">
                <a:solidFill>
                  <a:schemeClr val="bg1"/>
                </a:solidFill>
                <a:latin typeface="Syntax LT Std" panose="020D0502030503020204" pitchFamily="34" charset="0"/>
              </a:defRPr>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n-US"/>
              <a:t>Click to edit Master subtitle style</a:t>
            </a:r>
            <a:endParaRPr lang="en-US" dirty="0"/>
          </a:p>
        </p:txBody>
      </p:sp>
      <p:sp>
        <p:nvSpPr>
          <p:cNvPr id="4" name="Date Placeholder 3"/>
          <p:cNvSpPr>
            <a:spLocks noGrp="1"/>
          </p:cNvSpPr>
          <p:nvPr userDrawn="1">
            <p:ph type="dt" sz="half" idx="10"/>
          </p:nvPr>
        </p:nvSpPr>
        <p:spPr>
          <a:xfrm>
            <a:off x="735062" y="7006700"/>
            <a:ext cx="2405658" cy="402483"/>
          </a:xfrm>
          <a:prstGeom prst="rect">
            <a:avLst/>
          </a:prstGeom>
        </p:spPr>
        <p:txBody>
          <a:bodyPr lIns="0"/>
          <a:lstStyle>
            <a:lvl1pPr algn="l">
              <a:defRPr sz="1400">
                <a:solidFill>
                  <a:schemeClr val="bg1"/>
                </a:solidFill>
              </a:defRPr>
            </a:lvl1pPr>
          </a:lstStyle>
          <a:p>
            <a:fld id="{F811B614-A1FD-6E41-9675-7C8D5A286850}" type="datetime3">
              <a:rPr lang="en-US" smtClean="0"/>
              <a:t>22 May 2025</a:t>
            </a:fld>
            <a:endParaRPr lang="en-NL"/>
          </a:p>
        </p:txBody>
      </p:sp>
      <p:grpSp>
        <p:nvGrpSpPr>
          <p:cNvPr id="12" name="Group 11">
            <a:extLst>
              <a:ext uri="{FF2B5EF4-FFF2-40B4-BE49-F238E27FC236}">
                <a16:creationId xmlns:a16="http://schemas.microsoft.com/office/drawing/2014/main" id="{C8F24B3A-44FD-864A-A001-F29B2C98878E}"/>
              </a:ext>
            </a:extLst>
          </p:cNvPr>
          <p:cNvGrpSpPr/>
          <p:nvPr userDrawn="1"/>
        </p:nvGrpSpPr>
        <p:grpSpPr>
          <a:xfrm>
            <a:off x="776912" y="2565991"/>
            <a:ext cx="2342606" cy="626647"/>
            <a:chOff x="1041400" y="1973263"/>
            <a:chExt cx="6985000" cy="1868487"/>
          </a:xfrm>
        </p:grpSpPr>
        <p:sp>
          <p:nvSpPr>
            <p:cNvPr id="13" name="Freeform 3">
              <a:extLst>
                <a:ext uri="{FF2B5EF4-FFF2-40B4-BE49-F238E27FC236}">
                  <a16:creationId xmlns:a16="http://schemas.microsoft.com/office/drawing/2014/main" id="{DFA64D15-1346-5847-94A3-CDB36D3A0485}"/>
                </a:ext>
              </a:extLst>
            </p:cNvPr>
            <p:cNvSpPr>
              <a:spLocks noChangeArrowheads="1"/>
            </p:cNvSpPr>
            <p:nvPr/>
          </p:nvSpPr>
          <p:spPr bwMode="auto">
            <a:xfrm>
              <a:off x="1041400" y="3492500"/>
              <a:ext cx="269875" cy="349250"/>
            </a:xfrm>
            <a:custGeom>
              <a:avLst/>
              <a:gdLst>
                <a:gd name="T0" fmla="*/ 31 w 751"/>
                <a:gd name="T1" fmla="*/ 0 h 969"/>
                <a:gd name="T2" fmla="*/ 31 w 751"/>
                <a:gd name="T3" fmla="*/ 0 h 969"/>
                <a:gd name="T4" fmla="*/ 344 w 751"/>
                <a:gd name="T5" fmla="*/ 0 h 969"/>
                <a:gd name="T6" fmla="*/ 656 w 751"/>
                <a:gd name="T7" fmla="*/ 281 h 969"/>
                <a:gd name="T8" fmla="*/ 469 w 751"/>
                <a:gd name="T9" fmla="*/ 531 h 969"/>
                <a:gd name="T10" fmla="*/ 750 w 751"/>
                <a:gd name="T11" fmla="*/ 875 h 969"/>
                <a:gd name="T12" fmla="*/ 593 w 751"/>
                <a:gd name="T13" fmla="*/ 968 h 969"/>
                <a:gd name="T14" fmla="*/ 312 w 751"/>
                <a:gd name="T15" fmla="*/ 625 h 969"/>
                <a:gd name="T16" fmla="*/ 250 w 751"/>
                <a:gd name="T17" fmla="*/ 593 h 969"/>
                <a:gd name="T18" fmla="*/ 187 w 751"/>
                <a:gd name="T19" fmla="*/ 593 h 969"/>
                <a:gd name="T20" fmla="*/ 187 w 751"/>
                <a:gd name="T21" fmla="*/ 968 h 969"/>
                <a:gd name="T22" fmla="*/ 0 w 751"/>
                <a:gd name="T23" fmla="*/ 968 h 969"/>
                <a:gd name="T24" fmla="*/ 31 w 751"/>
                <a:gd name="T25" fmla="*/ 0 h 969"/>
                <a:gd name="T26" fmla="*/ 312 w 751"/>
                <a:gd name="T27" fmla="*/ 437 h 969"/>
                <a:gd name="T28" fmla="*/ 312 w 751"/>
                <a:gd name="T29" fmla="*/ 437 h 969"/>
                <a:gd name="T30" fmla="*/ 469 w 751"/>
                <a:gd name="T31" fmla="*/ 281 h 969"/>
                <a:gd name="T32" fmla="*/ 312 w 751"/>
                <a:gd name="T33" fmla="*/ 156 h 969"/>
                <a:gd name="T34" fmla="*/ 219 w 751"/>
                <a:gd name="T35" fmla="*/ 156 h 969"/>
                <a:gd name="T36" fmla="*/ 187 w 751"/>
                <a:gd name="T37" fmla="*/ 437 h 969"/>
                <a:gd name="T38" fmla="*/ 312 w 751"/>
                <a:gd name="T39" fmla="*/ 43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1" h="969">
                  <a:moveTo>
                    <a:pt x="31" y="0"/>
                  </a:moveTo>
                  <a:lnTo>
                    <a:pt x="31" y="0"/>
                  </a:lnTo>
                  <a:cubicBezTo>
                    <a:pt x="344" y="0"/>
                    <a:pt x="344" y="0"/>
                    <a:pt x="344" y="0"/>
                  </a:cubicBezTo>
                  <a:cubicBezTo>
                    <a:pt x="562" y="0"/>
                    <a:pt x="656" y="125"/>
                    <a:pt x="656" y="281"/>
                  </a:cubicBezTo>
                  <a:cubicBezTo>
                    <a:pt x="656" y="406"/>
                    <a:pt x="593" y="500"/>
                    <a:pt x="469" y="531"/>
                  </a:cubicBezTo>
                  <a:cubicBezTo>
                    <a:pt x="750" y="875"/>
                    <a:pt x="750" y="875"/>
                    <a:pt x="750" y="875"/>
                  </a:cubicBezTo>
                  <a:cubicBezTo>
                    <a:pt x="593" y="968"/>
                    <a:pt x="593" y="968"/>
                    <a:pt x="593" y="968"/>
                  </a:cubicBezTo>
                  <a:cubicBezTo>
                    <a:pt x="312" y="625"/>
                    <a:pt x="312" y="625"/>
                    <a:pt x="312" y="625"/>
                  </a:cubicBezTo>
                  <a:cubicBezTo>
                    <a:pt x="312" y="593"/>
                    <a:pt x="281" y="593"/>
                    <a:pt x="250" y="593"/>
                  </a:cubicBezTo>
                  <a:cubicBezTo>
                    <a:pt x="187" y="593"/>
                    <a:pt x="187" y="593"/>
                    <a:pt x="187" y="593"/>
                  </a:cubicBezTo>
                  <a:cubicBezTo>
                    <a:pt x="187" y="968"/>
                    <a:pt x="187" y="968"/>
                    <a:pt x="187" y="968"/>
                  </a:cubicBezTo>
                  <a:cubicBezTo>
                    <a:pt x="0" y="968"/>
                    <a:pt x="0" y="968"/>
                    <a:pt x="0" y="968"/>
                  </a:cubicBezTo>
                  <a:lnTo>
                    <a:pt x="31" y="0"/>
                  </a:lnTo>
                  <a:close/>
                  <a:moveTo>
                    <a:pt x="312" y="437"/>
                  </a:moveTo>
                  <a:lnTo>
                    <a:pt x="312" y="437"/>
                  </a:lnTo>
                  <a:cubicBezTo>
                    <a:pt x="375" y="437"/>
                    <a:pt x="469" y="406"/>
                    <a:pt x="469" y="281"/>
                  </a:cubicBezTo>
                  <a:cubicBezTo>
                    <a:pt x="469" y="187"/>
                    <a:pt x="406" y="156"/>
                    <a:pt x="312" y="156"/>
                  </a:cubicBezTo>
                  <a:cubicBezTo>
                    <a:pt x="219" y="156"/>
                    <a:pt x="219" y="156"/>
                    <a:pt x="219" y="156"/>
                  </a:cubicBezTo>
                  <a:cubicBezTo>
                    <a:pt x="187" y="437"/>
                    <a:pt x="187" y="437"/>
                    <a:pt x="187" y="437"/>
                  </a:cubicBezTo>
                  <a:lnTo>
                    <a:pt x="312" y="437"/>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14" name="Freeform 4">
              <a:extLst>
                <a:ext uri="{FF2B5EF4-FFF2-40B4-BE49-F238E27FC236}">
                  <a16:creationId xmlns:a16="http://schemas.microsoft.com/office/drawing/2014/main" id="{16171DDC-5A7B-5541-A0E0-7A4F1A078D58}"/>
                </a:ext>
              </a:extLst>
            </p:cNvPr>
            <p:cNvSpPr>
              <a:spLocks noChangeArrowheads="1"/>
            </p:cNvSpPr>
            <p:nvPr/>
          </p:nvSpPr>
          <p:spPr bwMode="auto">
            <a:xfrm>
              <a:off x="1322388" y="3581400"/>
              <a:ext cx="236537" cy="258763"/>
            </a:xfrm>
            <a:custGeom>
              <a:avLst/>
              <a:gdLst>
                <a:gd name="T0" fmla="*/ 313 w 657"/>
                <a:gd name="T1" fmla="*/ 0 h 719"/>
                <a:gd name="T2" fmla="*/ 313 w 657"/>
                <a:gd name="T3" fmla="*/ 0 h 719"/>
                <a:gd name="T4" fmla="*/ 656 w 657"/>
                <a:gd name="T5" fmla="*/ 375 h 719"/>
                <a:gd name="T6" fmla="*/ 313 w 657"/>
                <a:gd name="T7" fmla="*/ 718 h 719"/>
                <a:gd name="T8" fmla="*/ 0 w 657"/>
                <a:gd name="T9" fmla="*/ 375 h 719"/>
                <a:gd name="T10" fmla="*/ 313 w 657"/>
                <a:gd name="T11" fmla="*/ 0 h 719"/>
                <a:gd name="T12" fmla="*/ 313 w 657"/>
                <a:gd name="T13" fmla="*/ 593 h 719"/>
                <a:gd name="T14" fmla="*/ 313 w 657"/>
                <a:gd name="T15" fmla="*/ 593 h 719"/>
                <a:gd name="T16" fmla="*/ 469 w 657"/>
                <a:gd name="T17" fmla="*/ 375 h 719"/>
                <a:gd name="T18" fmla="*/ 313 w 657"/>
                <a:gd name="T19" fmla="*/ 125 h 719"/>
                <a:gd name="T20" fmla="*/ 156 w 657"/>
                <a:gd name="T21" fmla="*/ 375 h 719"/>
                <a:gd name="T22" fmla="*/ 313 w 657"/>
                <a:gd name="T23" fmla="*/ 593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7" h="719">
                  <a:moveTo>
                    <a:pt x="313" y="0"/>
                  </a:moveTo>
                  <a:lnTo>
                    <a:pt x="313" y="0"/>
                  </a:lnTo>
                  <a:cubicBezTo>
                    <a:pt x="531" y="0"/>
                    <a:pt x="656" y="156"/>
                    <a:pt x="656" y="375"/>
                  </a:cubicBezTo>
                  <a:cubicBezTo>
                    <a:pt x="656" y="562"/>
                    <a:pt x="531" y="718"/>
                    <a:pt x="313" y="718"/>
                  </a:cubicBezTo>
                  <a:cubicBezTo>
                    <a:pt x="94" y="718"/>
                    <a:pt x="0" y="562"/>
                    <a:pt x="0" y="375"/>
                  </a:cubicBezTo>
                  <a:cubicBezTo>
                    <a:pt x="0" y="187"/>
                    <a:pt x="125" y="0"/>
                    <a:pt x="313" y="0"/>
                  </a:cubicBezTo>
                  <a:close/>
                  <a:moveTo>
                    <a:pt x="313" y="593"/>
                  </a:moveTo>
                  <a:lnTo>
                    <a:pt x="313" y="593"/>
                  </a:lnTo>
                  <a:cubicBezTo>
                    <a:pt x="438" y="593"/>
                    <a:pt x="469" y="468"/>
                    <a:pt x="469" y="375"/>
                  </a:cubicBezTo>
                  <a:cubicBezTo>
                    <a:pt x="469" y="218"/>
                    <a:pt x="438" y="125"/>
                    <a:pt x="313" y="125"/>
                  </a:cubicBezTo>
                  <a:cubicBezTo>
                    <a:pt x="188" y="125"/>
                    <a:pt x="156" y="281"/>
                    <a:pt x="156" y="375"/>
                  </a:cubicBezTo>
                  <a:cubicBezTo>
                    <a:pt x="156" y="468"/>
                    <a:pt x="188" y="593"/>
                    <a:pt x="313" y="593"/>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15" name="Freeform 5">
              <a:extLst>
                <a:ext uri="{FF2B5EF4-FFF2-40B4-BE49-F238E27FC236}">
                  <a16:creationId xmlns:a16="http://schemas.microsoft.com/office/drawing/2014/main" id="{C225AC97-6788-AC48-A7B5-0E046374CA4F}"/>
                </a:ext>
              </a:extLst>
            </p:cNvPr>
            <p:cNvSpPr>
              <a:spLocks noChangeArrowheads="1"/>
            </p:cNvSpPr>
            <p:nvPr/>
          </p:nvSpPr>
          <p:spPr bwMode="auto">
            <a:xfrm>
              <a:off x="1570038" y="3503613"/>
              <a:ext cx="157162" cy="338137"/>
            </a:xfrm>
            <a:custGeom>
              <a:avLst/>
              <a:gdLst>
                <a:gd name="T0" fmla="*/ 437 w 438"/>
                <a:gd name="T1" fmla="*/ 906 h 938"/>
                <a:gd name="T2" fmla="*/ 437 w 438"/>
                <a:gd name="T3" fmla="*/ 906 h 938"/>
                <a:gd name="T4" fmla="*/ 375 w 438"/>
                <a:gd name="T5" fmla="*/ 937 h 938"/>
                <a:gd name="T6" fmla="*/ 281 w 438"/>
                <a:gd name="T7" fmla="*/ 937 h 938"/>
                <a:gd name="T8" fmla="*/ 93 w 438"/>
                <a:gd name="T9" fmla="*/ 750 h 938"/>
                <a:gd name="T10" fmla="*/ 93 w 438"/>
                <a:gd name="T11" fmla="*/ 562 h 938"/>
                <a:gd name="T12" fmla="*/ 93 w 438"/>
                <a:gd name="T13" fmla="*/ 375 h 938"/>
                <a:gd name="T14" fmla="*/ 0 w 438"/>
                <a:gd name="T15" fmla="*/ 375 h 938"/>
                <a:gd name="T16" fmla="*/ 0 w 438"/>
                <a:gd name="T17" fmla="*/ 250 h 938"/>
                <a:gd name="T18" fmla="*/ 93 w 438"/>
                <a:gd name="T19" fmla="*/ 250 h 938"/>
                <a:gd name="T20" fmla="*/ 93 w 438"/>
                <a:gd name="T21" fmla="*/ 0 h 938"/>
                <a:gd name="T22" fmla="*/ 281 w 438"/>
                <a:gd name="T23" fmla="*/ 0 h 938"/>
                <a:gd name="T24" fmla="*/ 281 w 438"/>
                <a:gd name="T25" fmla="*/ 250 h 938"/>
                <a:gd name="T26" fmla="*/ 437 w 438"/>
                <a:gd name="T27" fmla="*/ 250 h 938"/>
                <a:gd name="T28" fmla="*/ 437 w 438"/>
                <a:gd name="T29" fmla="*/ 375 h 938"/>
                <a:gd name="T30" fmla="*/ 281 w 438"/>
                <a:gd name="T31" fmla="*/ 375 h 938"/>
                <a:gd name="T32" fmla="*/ 250 w 438"/>
                <a:gd name="T33" fmla="*/ 562 h 938"/>
                <a:gd name="T34" fmla="*/ 250 w 438"/>
                <a:gd name="T35" fmla="*/ 750 h 938"/>
                <a:gd name="T36" fmla="*/ 312 w 438"/>
                <a:gd name="T37" fmla="*/ 812 h 938"/>
                <a:gd name="T38" fmla="*/ 406 w 438"/>
                <a:gd name="T39" fmla="*/ 781 h 938"/>
                <a:gd name="T40" fmla="*/ 437 w 438"/>
                <a:gd name="T41"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8" h="938">
                  <a:moveTo>
                    <a:pt x="437" y="906"/>
                  </a:moveTo>
                  <a:lnTo>
                    <a:pt x="437" y="906"/>
                  </a:lnTo>
                  <a:cubicBezTo>
                    <a:pt x="375" y="937"/>
                    <a:pt x="375" y="937"/>
                    <a:pt x="375" y="937"/>
                  </a:cubicBezTo>
                  <a:cubicBezTo>
                    <a:pt x="343" y="937"/>
                    <a:pt x="312" y="937"/>
                    <a:pt x="281" y="937"/>
                  </a:cubicBezTo>
                  <a:cubicBezTo>
                    <a:pt x="156" y="937"/>
                    <a:pt x="93" y="906"/>
                    <a:pt x="93" y="750"/>
                  </a:cubicBezTo>
                  <a:cubicBezTo>
                    <a:pt x="93" y="719"/>
                    <a:pt x="93" y="625"/>
                    <a:pt x="93" y="562"/>
                  </a:cubicBezTo>
                  <a:cubicBezTo>
                    <a:pt x="93" y="375"/>
                    <a:pt x="93" y="375"/>
                    <a:pt x="93" y="375"/>
                  </a:cubicBezTo>
                  <a:cubicBezTo>
                    <a:pt x="0" y="375"/>
                    <a:pt x="0" y="375"/>
                    <a:pt x="0" y="375"/>
                  </a:cubicBezTo>
                  <a:cubicBezTo>
                    <a:pt x="0" y="250"/>
                    <a:pt x="0" y="250"/>
                    <a:pt x="0" y="250"/>
                  </a:cubicBezTo>
                  <a:cubicBezTo>
                    <a:pt x="93" y="250"/>
                    <a:pt x="93" y="250"/>
                    <a:pt x="93" y="250"/>
                  </a:cubicBezTo>
                  <a:cubicBezTo>
                    <a:pt x="93" y="0"/>
                    <a:pt x="93" y="0"/>
                    <a:pt x="93" y="0"/>
                  </a:cubicBezTo>
                  <a:cubicBezTo>
                    <a:pt x="281" y="0"/>
                    <a:pt x="281" y="0"/>
                    <a:pt x="281" y="0"/>
                  </a:cubicBezTo>
                  <a:cubicBezTo>
                    <a:pt x="281" y="250"/>
                    <a:pt x="281" y="250"/>
                    <a:pt x="281" y="250"/>
                  </a:cubicBezTo>
                  <a:cubicBezTo>
                    <a:pt x="437" y="250"/>
                    <a:pt x="437" y="250"/>
                    <a:pt x="437" y="250"/>
                  </a:cubicBezTo>
                  <a:cubicBezTo>
                    <a:pt x="437" y="375"/>
                    <a:pt x="437" y="375"/>
                    <a:pt x="437" y="375"/>
                  </a:cubicBezTo>
                  <a:cubicBezTo>
                    <a:pt x="281" y="375"/>
                    <a:pt x="281" y="375"/>
                    <a:pt x="281" y="375"/>
                  </a:cubicBezTo>
                  <a:cubicBezTo>
                    <a:pt x="250" y="562"/>
                    <a:pt x="250" y="562"/>
                    <a:pt x="250" y="562"/>
                  </a:cubicBezTo>
                  <a:cubicBezTo>
                    <a:pt x="250" y="625"/>
                    <a:pt x="250" y="687"/>
                    <a:pt x="250" y="750"/>
                  </a:cubicBezTo>
                  <a:cubicBezTo>
                    <a:pt x="250" y="812"/>
                    <a:pt x="281" y="812"/>
                    <a:pt x="312" y="812"/>
                  </a:cubicBezTo>
                  <a:cubicBezTo>
                    <a:pt x="343" y="812"/>
                    <a:pt x="375" y="812"/>
                    <a:pt x="406" y="781"/>
                  </a:cubicBezTo>
                  <a:lnTo>
                    <a:pt x="437" y="906"/>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16" name="Freeform 6">
              <a:extLst>
                <a:ext uri="{FF2B5EF4-FFF2-40B4-BE49-F238E27FC236}">
                  <a16:creationId xmlns:a16="http://schemas.microsoft.com/office/drawing/2014/main" id="{7A0ED033-4A2B-1541-8627-B24341AA36C4}"/>
                </a:ext>
              </a:extLst>
            </p:cNvPr>
            <p:cNvSpPr>
              <a:spLocks noChangeArrowheads="1"/>
            </p:cNvSpPr>
            <p:nvPr/>
          </p:nvSpPr>
          <p:spPr bwMode="auto">
            <a:xfrm>
              <a:off x="1738313" y="3503613"/>
              <a:ext cx="158750" cy="338137"/>
            </a:xfrm>
            <a:custGeom>
              <a:avLst/>
              <a:gdLst>
                <a:gd name="T0" fmla="*/ 438 w 439"/>
                <a:gd name="T1" fmla="*/ 906 h 938"/>
                <a:gd name="T2" fmla="*/ 438 w 439"/>
                <a:gd name="T3" fmla="*/ 906 h 938"/>
                <a:gd name="T4" fmla="*/ 375 w 439"/>
                <a:gd name="T5" fmla="*/ 937 h 938"/>
                <a:gd name="T6" fmla="*/ 282 w 439"/>
                <a:gd name="T7" fmla="*/ 937 h 938"/>
                <a:gd name="T8" fmla="*/ 94 w 439"/>
                <a:gd name="T9" fmla="*/ 750 h 938"/>
                <a:gd name="T10" fmla="*/ 94 w 439"/>
                <a:gd name="T11" fmla="*/ 562 h 938"/>
                <a:gd name="T12" fmla="*/ 94 w 439"/>
                <a:gd name="T13" fmla="*/ 375 h 938"/>
                <a:gd name="T14" fmla="*/ 0 w 439"/>
                <a:gd name="T15" fmla="*/ 375 h 938"/>
                <a:gd name="T16" fmla="*/ 0 w 439"/>
                <a:gd name="T17" fmla="*/ 250 h 938"/>
                <a:gd name="T18" fmla="*/ 94 w 439"/>
                <a:gd name="T19" fmla="*/ 250 h 938"/>
                <a:gd name="T20" fmla="*/ 94 w 439"/>
                <a:gd name="T21" fmla="*/ 0 h 938"/>
                <a:gd name="T22" fmla="*/ 282 w 439"/>
                <a:gd name="T23" fmla="*/ 0 h 938"/>
                <a:gd name="T24" fmla="*/ 250 w 439"/>
                <a:gd name="T25" fmla="*/ 250 h 938"/>
                <a:gd name="T26" fmla="*/ 407 w 439"/>
                <a:gd name="T27" fmla="*/ 250 h 938"/>
                <a:gd name="T28" fmla="*/ 407 w 439"/>
                <a:gd name="T29" fmla="*/ 375 h 938"/>
                <a:gd name="T30" fmla="*/ 250 w 439"/>
                <a:gd name="T31" fmla="*/ 375 h 938"/>
                <a:gd name="T32" fmla="*/ 250 w 439"/>
                <a:gd name="T33" fmla="*/ 562 h 938"/>
                <a:gd name="T34" fmla="*/ 250 w 439"/>
                <a:gd name="T35" fmla="*/ 750 h 938"/>
                <a:gd name="T36" fmla="*/ 313 w 439"/>
                <a:gd name="T37" fmla="*/ 812 h 938"/>
                <a:gd name="T38" fmla="*/ 375 w 439"/>
                <a:gd name="T39" fmla="*/ 781 h 938"/>
                <a:gd name="T40" fmla="*/ 438 w 439"/>
                <a:gd name="T41"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9" h="938">
                  <a:moveTo>
                    <a:pt x="438" y="906"/>
                  </a:moveTo>
                  <a:lnTo>
                    <a:pt x="438" y="906"/>
                  </a:lnTo>
                  <a:cubicBezTo>
                    <a:pt x="375" y="937"/>
                    <a:pt x="375" y="937"/>
                    <a:pt x="375" y="937"/>
                  </a:cubicBezTo>
                  <a:cubicBezTo>
                    <a:pt x="344" y="937"/>
                    <a:pt x="313" y="937"/>
                    <a:pt x="282" y="937"/>
                  </a:cubicBezTo>
                  <a:cubicBezTo>
                    <a:pt x="157" y="937"/>
                    <a:pt x="94" y="906"/>
                    <a:pt x="94" y="750"/>
                  </a:cubicBezTo>
                  <a:cubicBezTo>
                    <a:pt x="94" y="719"/>
                    <a:pt x="94" y="625"/>
                    <a:pt x="94" y="562"/>
                  </a:cubicBezTo>
                  <a:cubicBezTo>
                    <a:pt x="94" y="375"/>
                    <a:pt x="94" y="375"/>
                    <a:pt x="94" y="375"/>
                  </a:cubicBezTo>
                  <a:cubicBezTo>
                    <a:pt x="0" y="375"/>
                    <a:pt x="0" y="375"/>
                    <a:pt x="0" y="375"/>
                  </a:cubicBezTo>
                  <a:cubicBezTo>
                    <a:pt x="0" y="250"/>
                    <a:pt x="0" y="250"/>
                    <a:pt x="0" y="250"/>
                  </a:cubicBezTo>
                  <a:cubicBezTo>
                    <a:pt x="94" y="250"/>
                    <a:pt x="94" y="250"/>
                    <a:pt x="94" y="250"/>
                  </a:cubicBezTo>
                  <a:cubicBezTo>
                    <a:pt x="94" y="0"/>
                    <a:pt x="94" y="0"/>
                    <a:pt x="94" y="0"/>
                  </a:cubicBezTo>
                  <a:cubicBezTo>
                    <a:pt x="282" y="0"/>
                    <a:pt x="282" y="0"/>
                    <a:pt x="282" y="0"/>
                  </a:cubicBezTo>
                  <a:cubicBezTo>
                    <a:pt x="250" y="250"/>
                    <a:pt x="250" y="250"/>
                    <a:pt x="250" y="250"/>
                  </a:cubicBezTo>
                  <a:cubicBezTo>
                    <a:pt x="407" y="250"/>
                    <a:pt x="407" y="250"/>
                    <a:pt x="407" y="250"/>
                  </a:cubicBezTo>
                  <a:cubicBezTo>
                    <a:pt x="407" y="375"/>
                    <a:pt x="407" y="375"/>
                    <a:pt x="407" y="375"/>
                  </a:cubicBezTo>
                  <a:cubicBezTo>
                    <a:pt x="250" y="375"/>
                    <a:pt x="250" y="375"/>
                    <a:pt x="250" y="375"/>
                  </a:cubicBezTo>
                  <a:cubicBezTo>
                    <a:pt x="250" y="562"/>
                    <a:pt x="250" y="562"/>
                    <a:pt x="250" y="562"/>
                  </a:cubicBezTo>
                  <a:cubicBezTo>
                    <a:pt x="250" y="625"/>
                    <a:pt x="250" y="687"/>
                    <a:pt x="250" y="750"/>
                  </a:cubicBezTo>
                  <a:cubicBezTo>
                    <a:pt x="250" y="812"/>
                    <a:pt x="282" y="812"/>
                    <a:pt x="313" y="812"/>
                  </a:cubicBezTo>
                  <a:cubicBezTo>
                    <a:pt x="344" y="812"/>
                    <a:pt x="375" y="812"/>
                    <a:pt x="375" y="781"/>
                  </a:cubicBezTo>
                  <a:lnTo>
                    <a:pt x="438" y="906"/>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17" name="Freeform 7">
              <a:extLst>
                <a:ext uri="{FF2B5EF4-FFF2-40B4-BE49-F238E27FC236}">
                  <a16:creationId xmlns:a16="http://schemas.microsoft.com/office/drawing/2014/main" id="{B213C864-34FF-394F-BF80-18FFAAAC4E2E}"/>
                </a:ext>
              </a:extLst>
            </p:cNvPr>
            <p:cNvSpPr>
              <a:spLocks noChangeArrowheads="1"/>
            </p:cNvSpPr>
            <p:nvPr/>
          </p:nvSpPr>
          <p:spPr bwMode="auto">
            <a:xfrm>
              <a:off x="1906588" y="3581400"/>
              <a:ext cx="225425" cy="258763"/>
            </a:xfrm>
            <a:custGeom>
              <a:avLst/>
              <a:gdLst>
                <a:gd name="T0" fmla="*/ 188 w 626"/>
                <a:gd name="T1" fmla="*/ 375 h 719"/>
                <a:gd name="T2" fmla="*/ 188 w 626"/>
                <a:gd name="T3" fmla="*/ 375 h 719"/>
                <a:gd name="T4" fmla="*/ 344 w 626"/>
                <a:gd name="T5" fmla="*/ 593 h 719"/>
                <a:gd name="T6" fmla="*/ 500 w 626"/>
                <a:gd name="T7" fmla="*/ 500 h 719"/>
                <a:gd name="T8" fmla="*/ 594 w 626"/>
                <a:gd name="T9" fmla="*/ 593 h 719"/>
                <a:gd name="T10" fmla="*/ 313 w 626"/>
                <a:gd name="T11" fmla="*/ 718 h 719"/>
                <a:gd name="T12" fmla="*/ 0 w 626"/>
                <a:gd name="T13" fmla="*/ 375 h 719"/>
                <a:gd name="T14" fmla="*/ 344 w 626"/>
                <a:gd name="T15" fmla="*/ 0 h 719"/>
                <a:gd name="T16" fmla="*/ 625 w 626"/>
                <a:gd name="T17" fmla="*/ 375 h 719"/>
                <a:gd name="T18" fmla="*/ 188 w 626"/>
                <a:gd name="T19" fmla="*/ 375 h 719"/>
                <a:gd name="T20" fmla="*/ 469 w 626"/>
                <a:gd name="T21" fmla="*/ 281 h 719"/>
                <a:gd name="T22" fmla="*/ 469 w 626"/>
                <a:gd name="T23" fmla="*/ 281 h 719"/>
                <a:gd name="T24" fmla="*/ 344 w 626"/>
                <a:gd name="T25" fmla="*/ 125 h 719"/>
                <a:gd name="T26" fmla="*/ 188 w 626"/>
                <a:gd name="T27" fmla="*/ 281 h 719"/>
                <a:gd name="T28" fmla="*/ 469 w 626"/>
                <a:gd name="T29" fmla="*/ 28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6" h="719">
                  <a:moveTo>
                    <a:pt x="188" y="375"/>
                  </a:moveTo>
                  <a:lnTo>
                    <a:pt x="188" y="375"/>
                  </a:lnTo>
                  <a:cubicBezTo>
                    <a:pt x="188" y="468"/>
                    <a:pt x="219" y="593"/>
                    <a:pt x="344" y="593"/>
                  </a:cubicBezTo>
                  <a:cubicBezTo>
                    <a:pt x="406" y="593"/>
                    <a:pt x="469" y="562"/>
                    <a:pt x="500" y="500"/>
                  </a:cubicBezTo>
                  <a:cubicBezTo>
                    <a:pt x="594" y="593"/>
                    <a:pt x="594" y="593"/>
                    <a:pt x="594" y="593"/>
                  </a:cubicBezTo>
                  <a:cubicBezTo>
                    <a:pt x="531" y="687"/>
                    <a:pt x="438" y="718"/>
                    <a:pt x="313" y="718"/>
                  </a:cubicBezTo>
                  <a:cubicBezTo>
                    <a:pt x="125" y="718"/>
                    <a:pt x="0" y="593"/>
                    <a:pt x="0" y="375"/>
                  </a:cubicBezTo>
                  <a:cubicBezTo>
                    <a:pt x="0" y="187"/>
                    <a:pt x="125" y="0"/>
                    <a:pt x="344" y="0"/>
                  </a:cubicBezTo>
                  <a:cubicBezTo>
                    <a:pt x="531" y="0"/>
                    <a:pt x="625" y="156"/>
                    <a:pt x="625" y="375"/>
                  </a:cubicBezTo>
                  <a:lnTo>
                    <a:pt x="188" y="375"/>
                  </a:lnTo>
                  <a:close/>
                  <a:moveTo>
                    <a:pt x="469" y="281"/>
                  </a:moveTo>
                  <a:lnTo>
                    <a:pt x="469" y="281"/>
                  </a:lnTo>
                  <a:cubicBezTo>
                    <a:pt x="438" y="187"/>
                    <a:pt x="406" y="125"/>
                    <a:pt x="344" y="125"/>
                  </a:cubicBezTo>
                  <a:cubicBezTo>
                    <a:pt x="250" y="125"/>
                    <a:pt x="188" y="187"/>
                    <a:pt x="188" y="281"/>
                  </a:cubicBezTo>
                  <a:lnTo>
                    <a:pt x="469" y="281"/>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18" name="Freeform 8">
              <a:extLst>
                <a:ext uri="{FF2B5EF4-FFF2-40B4-BE49-F238E27FC236}">
                  <a16:creationId xmlns:a16="http://schemas.microsoft.com/office/drawing/2014/main" id="{44EE9223-F3C4-594D-960E-AE9BFFB09765}"/>
                </a:ext>
              </a:extLst>
            </p:cNvPr>
            <p:cNvSpPr>
              <a:spLocks noChangeArrowheads="1"/>
            </p:cNvSpPr>
            <p:nvPr/>
          </p:nvSpPr>
          <p:spPr bwMode="auto">
            <a:xfrm>
              <a:off x="2178050" y="3581400"/>
              <a:ext cx="134938" cy="258763"/>
            </a:xfrm>
            <a:custGeom>
              <a:avLst/>
              <a:gdLst>
                <a:gd name="T0" fmla="*/ 0 w 376"/>
                <a:gd name="T1" fmla="*/ 31 h 719"/>
                <a:gd name="T2" fmla="*/ 0 w 376"/>
                <a:gd name="T3" fmla="*/ 31 h 719"/>
                <a:gd name="T4" fmla="*/ 156 w 376"/>
                <a:gd name="T5" fmla="*/ 31 h 719"/>
                <a:gd name="T6" fmla="*/ 156 w 376"/>
                <a:gd name="T7" fmla="*/ 156 h 719"/>
                <a:gd name="T8" fmla="*/ 156 w 376"/>
                <a:gd name="T9" fmla="*/ 156 h 719"/>
                <a:gd name="T10" fmla="*/ 344 w 376"/>
                <a:gd name="T11" fmla="*/ 0 h 719"/>
                <a:gd name="T12" fmla="*/ 375 w 376"/>
                <a:gd name="T13" fmla="*/ 0 h 719"/>
                <a:gd name="T14" fmla="*/ 344 w 376"/>
                <a:gd name="T15" fmla="*/ 156 h 719"/>
                <a:gd name="T16" fmla="*/ 313 w 376"/>
                <a:gd name="T17" fmla="*/ 156 h 719"/>
                <a:gd name="T18" fmla="*/ 156 w 376"/>
                <a:gd name="T19" fmla="*/ 281 h 719"/>
                <a:gd name="T20" fmla="*/ 156 w 376"/>
                <a:gd name="T21" fmla="*/ 718 h 719"/>
                <a:gd name="T22" fmla="*/ 0 w 376"/>
                <a:gd name="T23" fmla="*/ 718 h 719"/>
                <a:gd name="T24" fmla="*/ 0 w 376"/>
                <a:gd name="T25"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6" h="719">
                  <a:moveTo>
                    <a:pt x="0" y="31"/>
                  </a:moveTo>
                  <a:lnTo>
                    <a:pt x="0" y="31"/>
                  </a:lnTo>
                  <a:cubicBezTo>
                    <a:pt x="156" y="31"/>
                    <a:pt x="156" y="31"/>
                    <a:pt x="156" y="31"/>
                  </a:cubicBezTo>
                  <a:cubicBezTo>
                    <a:pt x="156" y="156"/>
                    <a:pt x="156" y="156"/>
                    <a:pt x="156" y="156"/>
                  </a:cubicBezTo>
                  <a:lnTo>
                    <a:pt x="156" y="156"/>
                  </a:lnTo>
                  <a:cubicBezTo>
                    <a:pt x="219" y="62"/>
                    <a:pt x="250" y="0"/>
                    <a:pt x="344" y="0"/>
                  </a:cubicBezTo>
                  <a:lnTo>
                    <a:pt x="375" y="0"/>
                  </a:lnTo>
                  <a:cubicBezTo>
                    <a:pt x="344" y="156"/>
                    <a:pt x="344" y="156"/>
                    <a:pt x="344" y="156"/>
                  </a:cubicBezTo>
                  <a:lnTo>
                    <a:pt x="313" y="156"/>
                  </a:lnTo>
                  <a:cubicBezTo>
                    <a:pt x="250" y="156"/>
                    <a:pt x="219" y="218"/>
                    <a:pt x="156" y="281"/>
                  </a:cubicBezTo>
                  <a:cubicBezTo>
                    <a:pt x="156" y="718"/>
                    <a:pt x="156" y="718"/>
                    <a:pt x="156"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19" name="Freeform 9">
              <a:extLst>
                <a:ext uri="{FF2B5EF4-FFF2-40B4-BE49-F238E27FC236}">
                  <a16:creationId xmlns:a16="http://schemas.microsoft.com/office/drawing/2014/main" id="{97DE6F7F-7371-F64D-BF6E-416995D27BE1}"/>
                </a:ext>
              </a:extLst>
            </p:cNvPr>
            <p:cNvSpPr>
              <a:spLocks noChangeArrowheads="1"/>
            </p:cNvSpPr>
            <p:nvPr/>
          </p:nvSpPr>
          <p:spPr bwMode="auto">
            <a:xfrm>
              <a:off x="2324100" y="3468688"/>
              <a:ext cx="236538" cy="371475"/>
            </a:xfrm>
            <a:custGeom>
              <a:avLst/>
              <a:gdLst>
                <a:gd name="T0" fmla="*/ 469 w 658"/>
                <a:gd name="T1" fmla="*/ 938 h 1032"/>
                <a:gd name="T2" fmla="*/ 469 w 658"/>
                <a:gd name="T3" fmla="*/ 938 h 1032"/>
                <a:gd name="T4" fmla="*/ 469 w 658"/>
                <a:gd name="T5" fmla="*/ 938 h 1032"/>
                <a:gd name="T6" fmla="*/ 313 w 658"/>
                <a:gd name="T7" fmla="*/ 1031 h 1032"/>
                <a:gd name="T8" fmla="*/ 0 w 658"/>
                <a:gd name="T9" fmla="*/ 688 h 1032"/>
                <a:gd name="T10" fmla="*/ 313 w 658"/>
                <a:gd name="T11" fmla="*/ 313 h 1032"/>
                <a:gd name="T12" fmla="*/ 469 w 658"/>
                <a:gd name="T13" fmla="*/ 375 h 1032"/>
                <a:gd name="T14" fmla="*/ 469 w 658"/>
                <a:gd name="T15" fmla="*/ 375 h 1032"/>
                <a:gd name="T16" fmla="*/ 469 w 658"/>
                <a:gd name="T17" fmla="*/ 0 h 1032"/>
                <a:gd name="T18" fmla="*/ 657 w 658"/>
                <a:gd name="T19" fmla="*/ 0 h 1032"/>
                <a:gd name="T20" fmla="*/ 625 w 658"/>
                <a:gd name="T21" fmla="*/ 1031 h 1032"/>
                <a:gd name="T22" fmla="*/ 469 w 658"/>
                <a:gd name="T23" fmla="*/ 1031 h 1032"/>
                <a:gd name="T24" fmla="*/ 469 w 658"/>
                <a:gd name="T25" fmla="*/ 938 h 1032"/>
                <a:gd name="T26" fmla="*/ 469 w 658"/>
                <a:gd name="T27" fmla="*/ 531 h 1032"/>
                <a:gd name="T28" fmla="*/ 469 w 658"/>
                <a:gd name="T29" fmla="*/ 531 h 1032"/>
                <a:gd name="T30" fmla="*/ 344 w 658"/>
                <a:gd name="T31" fmla="*/ 469 h 1032"/>
                <a:gd name="T32" fmla="*/ 188 w 658"/>
                <a:gd name="T33" fmla="*/ 688 h 1032"/>
                <a:gd name="T34" fmla="*/ 344 w 658"/>
                <a:gd name="T35" fmla="*/ 906 h 1032"/>
                <a:gd name="T36" fmla="*/ 469 w 658"/>
                <a:gd name="T37" fmla="*/ 781 h 1032"/>
                <a:gd name="T38" fmla="*/ 469 w 658"/>
                <a:gd name="T39" fmla="*/ 531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8" h="1032">
                  <a:moveTo>
                    <a:pt x="469" y="938"/>
                  </a:moveTo>
                  <a:lnTo>
                    <a:pt x="469" y="938"/>
                  </a:lnTo>
                  <a:lnTo>
                    <a:pt x="469" y="938"/>
                  </a:lnTo>
                  <a:cubicBezTo>
                    <a:pt x="438" y="1000"/>
                    <a:pt x="375" y="1031"/>
                    <a:pt x="313" y="1031"/>
                  </a:cubicBezTo>
                  <a:cubicBezTo>
                    <a:pt x="125" y="1031"/>
                    <a:pt x="0" y="906"/>
                    <a:pt x="0" y="688"/>
                  </a:cubicBezTo>
                  <a:cubicBezTo>
                    <a:pt x="0" y="500"/>
                    <a:pt x="125" y="313"/>
                    <a:pt x="313" y="313"/>
                  </a:cubicBezTo>
                  <a:cubicBezTo>
                    <a:pt x="375" y="313"/>
                    <a:pt x="438" y="344"/>
                    <a:pt x="469" y="375"/>
                  </a:cubicBezTo>
                  <a:lnTo>
                    <a:pt x="469" y="375"/>
                  </a:lnTo>
                  <a:cubicBezTo>
                    <a:pt x="469" y="0"/>
                    <a:pt x="469" y="0"/>
                    <a:pt x="469" y="0"/>
                  </a:cubicBezTo>
                  <a:cubicBezTo>
                    <a:pt x="657" y="0"/>
                    <a:pt x="657" y="0"/>
                    <a:pt x="657" y="0"/>
                  </a:cubicBezTo>
                  <a:cubicBezTo>
                    <a:pt x="625" y="1031"/>
                    <a:pt x="625" y="1031"/>
                    <a:pt x="625" y="1031"/>
                  </a:cubicBezTo>
                  <a:cubicBezTo>
                    <a:pt x="469" y="1031"/>
                    <a:pt x="469" y="1031"/>
                    <a:pt x="469" y="1031"/>
                  </a:cubicBezTo>
                  <a:lnTo>
                    <a:pt x="469" y="938"/>
                  </a:lnTo>
                  <a:close/>
                  <a:moveTo>
                    <a:pt x="469" y="531"/>
                  </a:moveTo>
                  <a:lnTo>
                    <a:pt x="469" y="531"/>
                  </a:lnTo>
                  <a:cubicBezTo>
                    <a:pt x="438" y="500"/>
                    <a:pt x="407" y="469"/>
                    <a:pt x="344" y="469"/>
                  </a:cubicBezTo>
                  <a:cubicBezTo>
                    <a:pt x="250" y="469"/>
                    <a:pt x="188" y="531"/>
                    <a:pt x="188" y="688"/>
                  </a:cubicBezTo>
                  <a:cubicBezTo>
                    <a:pt x="188" y="813"/>
                    <a:pt x="250" y="906"/>
                    <a:pt x="344" y="906"/>
                  </a:cubicBezTo>
                  <a:cubicBezTo>
                    <a:pt x="407" y="906"/>
                    <a:pt x="469" y="844"/>
                    <a:pt x="469" y="781"/>
                  </a:cubicBezTo>
                  <a:lnTo>
                    <a:pt x="469" y="531"/>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0" name="Freeform 10">
              <a:extLst>
                <a:ext uri="{FF2B5EF4-FFF2-40B4-BE49-F238E27FC236}">
                  <a16:creationId xmlns:a16="http://schemas.microsoft.com/office/drawing/2014/main" id="{7F07C018-EA88-6744-9676-65A0644DF03D}"/>
                </a:ext>
              </a:extLst>
            </p:cNvPr>
            <p:cNvSpPr>
              <a:spLocks noChangeArrowheads="1"/>
            </p:cNvSpPr>
            <p:nvPr/>
          </p:nvSpPr>
          <p:spPr bwMode="auto">
            <a:xfrm>
              <a:off x="2593975" y="3581400"/>
              <a:ext cx="236538" cy="258763"/>
            </a:xfrm>
            <a:custGeom>
              <a:avLst/>
              <a:gdLst>
                <a:gd name="T0" fmla="*/ 32 w 658"/>
                <a:gd name="T1" fmla="*/ 125 h 719"/>
                <a:gd name="T2" fmla="*/ 32 w 658"/>
                <a:gd name="T3" fmla="*/ 125 h 719"/>
                <a:gd name="T4" fmla="*/ 344 w 658"/>
                <a:gd name="T5" fmla="*/ 0 h 719"/>
                <a:gd name="T6" fmla="*/ 532 w 658"/>
                <a:gd name="T7" fmla="*/ 187 h 719"/>
                <a:gd name="T8" fmla="*/ 532 w 658"/>
                <a:gd name="T9" fmla="*/ 250 h 719"/>
                <a:gd name="T10" fmla="*/ 532 w 658"/>
                <a:gd name="T11" fmla="*/ 468 h 719"/>
                <a:gd name="T12" fmla="*/ 532 w 658"/>
                <a:gd name="T13" fmla="*/ 531 h 719"/>
                <a:gd name="T14" fmla="*/ 563 w 658"/>
                <a:gd name="T15" fmla="*/ 625 h 719"/>
                <a:gd name="T16" fmla="*/ 625 w 658"/>
                <a:gd name="T17" fmla="*/ 593 h 719"/>
                <a:gd name="T18" fmla="*/ 657 w 658"/>
                <a:gd name="T19" fmla="*/ 687 h 719"/>
                <a:gd name="T20" fmla="*/ 532 w 658"/>
                <a:gd name="T21" fmla="*/ 718 h 719"/>
                <a:gd name="T22" fmla="*/ 407 w 658"/>
                <a:gd name="T23" fmla="*/ 625 h 719"/>
                <a:gd name="T24" fmla="*/ 219 w 658"/>
                <a:gd name="T25" fmla="*/ 718 h 719"/>
                <a:gd name="T26" fmla="*/ 0 w 658"/>
                <a:gd name="T27" fmla="*/ 531 h 719"/>
                <a:gd name="T28" fmla="*/ 375 w 658"/>
                <a:gd name="T29" fmla="*/ 281 h 719"/>
                <a:gd name="T30" fmla="*/ 375 w 658"/>
                <a:gd name="T31" fmla="*/ 218 h 719"/>
                <a:gd name="T32" fmla="*/ 313 w 658"/>
                <a:gd name="T33" fmla="*/ 125 h 719"/>
                <a:gd name="T34" fmla="*/ 125 w 658"/>
                <a:gd name="T35" fmla="*/ 218 h 719"/>
                <a:gd name="T36" fmla="*/ 32 w 658"/>
                <a:gd name="T37" fmla="*/ 125 h 719"/>
                <a:gd name="T38" fmla="*/ 375 w 658"/>
                <a:gd name="T39" fmla="*/ 375 h 719"/>
                <a:gd name="T40" fmla="*/ 375 w 658"/>
                <a:gd name="T41" fmla="*/ 375 h 719"/>
                <a:gd name="T42" fmla="*/ 157 w 658"/>
                <a:gd name="T43" fmla="*/ 531 h 719"/>
                <a:gd name="T44" fmla="*/ 250 w 658"/>
                <a:gd name="T45" fmla="*/ 593 h 719"/>
                <a:gd name="T46" fmla="*/ 375 w 658"/>
                <a:gd name="T47" fmla="*/ 531 h 719"/>
                <a:gd name="T48" fmla="*/ 375 w 658"/>
                <a:gd name="T49" fmla="*/ 375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8" h="719">
                  <a:moveTo>
                    <a:pt x="32" y="125"/>
                  </a:moveTo>
                  <a:lnTo>
                    <a:pt x="32" y="125"/>
                  </a:lnTo>
                  <a:cubicBezTo>
                    <a:pt x="188" y="0"/>
                    <a:pt x="282" y="0"/>
                    <a:pt x="344" y="0"/>
                  </a:cubicBezTo>
                  <a:cubicBezTo>
                    <a:pt x="438" y="0"/>
                    <a:pt x="532" y="62"/>
                    <a:pt x="532" y="187"/>
                  </a:cubicBezTo>
                  <a:cubicBezTo>
                    <a:pt x="532" y="218"/>
                    <a:pt x="532" y="250"/>
                    <a:pt x="532" y="250"/>
                  </a:cubicBezTo>
                  <a:cubicBezTo>
                    <a:pt x="532" y="468"/>
                    <a:pt x="532" y="468"/>
                    <a:pt x="532" y="468"/>
                  </a:cubicBezTo>
                  <a:cubicBezTo>
                    <a:pt x="532" y="500"/>
                    <a:pt x="532" y="500"/>
                    <a:pt x="532" y="531"/>
                  </a:cubicBezTo>
                  <a:cubicBezTo>
                    <a:pt x="532" y="593"/>
                    <a:pt x="563" y="625"/>
                    <a:pt x="563" y="625"/>
                  </a:cubicBezTo>
                  <a:cubicBezTo>
                    <a:pt x="594" y="625"/>
                    <a:pt x="594" y="593"/>
                    <a:pt x="625" y="593"/>
                  </a:cubicBezTo>
                  <a:cubicBezTo>
                    <a:pt x="657" y="687"/>
                    <a:pt x="657" y="687"/>
                    <a:pt x="657" y="687"/>
                  </a:cubicBezTo>
                  <a:cubicBezTo>
                    <a:pt x="594" y="718"/>
                    <a:pt x="563" y="718"/>
                    <a:pt x="532" y="718"/>
                  </a:cubicBezTo>
                  <a:cubicBezTo>
                    <a:pt x="469" y="718"/>
                    <a:pt x="407" y="687"/>
                    <a:pt x="407" y="625"/>
                  </a:cubicBezTo>
                  <a:cubicBezTo>
                    <a:pt x="344" y="687"/>
                    <a:pt x="282" y="718"/>
                    <a:pt x="219" y="718"/>
                  </a:cubicBezTo>
                  <a:cubicBezTo>
                    <a:pt x="94" y="718"/>
                    <a:pt x="0" y="656"/>
                    <a:pt x="0" y="531"/>
                  </a:cubicBezTo>
                  <a:cubicBezTo>
                    <a:pt x="0" y="406"/>
                    <a:pt x="94" y="312"/>
                    <a:pt x="375" y="281"/>
                  </a:cubicBezTo>
                  <a:cubicBezTo>
                    <a:pt x="375" y="218"/>
                    <a:pt x="375" y="218"/>
                    <a:pt x="375" y="218"/>
                  </a:cubicBezTo>
                  <a:cubicBezTo>
                    <a:pt x="375" y="156"/>
                    <a:pt x="344" y="125"/>
                    <a:pt x="313" y="125"/>
                  </a:cubicBezTo>
                  <a:cubicBezTo>
                    <a:pt x="282" y="125"/>
                    <a:pt x="219" y="156"/>
                    <a:pt x="125" y="218"/>
                  </a:cubicBezTo>
                  <a:lnTo>
                    <a:pt x="32" y="125"/>
                  </a:lnTo>
                  <a:close/>
                  <a:moveTo>
                    <a:pt x="375" y="375"/>
                  </a:moveTo>
                  <a:lnTo>
                    <a:pt x="375" y="375"/>
                  </a:lnTo>
                  <a:cubicBezTo>
                    <a:pt x="219" y="406"/>
                    <a:pt x="157" y="468"/>
                    <a:pt x="157" y="531"/>
                  </a:cubicBezTo>
                  <a:cubicBezTo>
                    <a:pt x="157" y="562"/>
                    <a:pt x="219" y="593"/>
                    <a:pt x="250" y="593"/>
                  </a:cubicBezTo>
                  <a:cubicBezTo>
                    <a:pt x="282" y="593"/>
                    <a:pt x="344" y="593"/>
                    <a:pt x="375" y="531"/>
                  </a:cubicBezTo>
                  <a:lnTo>
                    <a:pt x="375" y="375"/>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1" name="Freeform 11">
              <a:extLst>
                <a:ext uri="{FF2B5EF4-FFF2-40B4-BE49-F238E27FC236}">
                  <a16:creationId xmlns:a16="http://schemas.microsoft.com/office/drawing/2014/main" id="{51F41F68-42FD-6B4E-BC98-90F1FEB8D965}"/>
                </a:ext>
              </a:extLst>
            </p:cNvPr>
            <p:cNvSpPr>
              <a:spLocks noChangeArrowheads="1"/>
            </p:cNvSpPr>
            <p:nvPr/>
          </p:nvSpPr>
          <p:spPr bwMode="auto">
            <a:xfrm>
              <a:off x="2852738" y="3581400"/>
              <a:ext cx="349250" cy="258763"/>
            </a:xfrm>
            <a:custGeom>
              <a:avLst/>
              <a:gdLst>
                <a:gd name="T0" fmla="*/ 0 w 970"/>
                <a:gd name="T1" fmla="*/ 31 h 719"/>
                <a:gd name="T2" fmla="*/ 0 w 970"/>
                <a:gd name="T3" fmla="*/ 31 h 719"/>
                <a:gd name="T4" fmla="*/ 188 w 970"/>
                <a:gd name="T5" fmla="*/ 31 h 719"/>
                <a:gd name="T6" fmla="*/ 188 w 970"/>
                <a:gd name="T7" fmla="*/ 93 h 719"/>
                <a:gd name="T8" fmla="*/ 188 w 970"/>
                <a:gd name="T9" fmla="*/ 125 h 719"/>
                <a:gd name="T10" fmla="*/ 406 w 970"/>
                <a:gd name="T11" fmla="*/ 0 h 719"/>
                <a:gd name="T12" fmla="*/ 563 w 970"/>
                <a:gd name="T13" fmla="*/ 125 h 719"/>
                <a:gd name="T14" fmla="*/ 781 w 970"/>
                <a:gd name="T15" fmla="*/ 0 h 719"/>
                <a:gd name="T16" fmla="*/ 969 w 970"/>
                <a:gd name="T17" fmla="*/ 187 h 719"/>
                <a:gd name="T18" fmla="*/ 969 w 970"/>
                <a:gd name="T19" fmla="*/ 718 h 719"/>
                <a:gd name="T20" fmla="*/ 813 w 970"/>
                <a:gd name="T21" fmla="*/ 718 h 719"/>
                <a:gd name="T22" fmla="*/ 813 w 970"/>
                <a:gd name="T23" fmla="*/ 437 h 719"/>
                <a:gd name="T24" fmla="*/ 813 w 970"/>
                <a:gd name="T25" fmla="*/ 250 h 719"/>
                <a:gd name="T26" fmla="*/ 719 w 970"/>
                <a:gd name="T27" fmla="*/ 156 h 719"/>
                <a:gd name="T28" fmla="*/ 594 w 970"/>
                <a:gd name="T29" fmla="*/ 250 h 719"/>
                <a:gd name="T30" fmla="*/ 563 w 970"/>
                <a:gd name="T31" fmla="*/ 718 h 719"/>
                <a:gd name="T32" fmla="*/ 406 w 970"/>
                <a:gd name="T33" fmla="*/ 718 h 719"/>
                <a:gd name="T34" fmla="*/ 406 w 970"/>
                <a:gd name="T35" fmla="*/ 437 h 719"/>
                <a:gd name="T36" fmla="*/ 406 w 970"/>
                <a:gd name="T37" fmla="*/ 250 h 719"/>
                <a:gd name="T38" fmla="*/ 313 w 970"/>
                <a:gd name="T39" fmla="*/ 156 h 719"/>
                <a:gd name="T40" fmla="*/ 188 w 970"/>
                <a:gd name="T41" fmla="*/ 250 h 719"/>
                <a:gd name="T42" fmla="*/ 188 w 970"/>
                <a:gd name="T43" fmla="*/ 718 h 719"/>
                <a:gd name="T44" fmla="*/ 0 w 970"/>
                <a:gd name="T45" fmla="*/ 718 h 719"/>
                <a:gd name="T46" fmla="*/ 0 w 970"/>
                <a:gd name="T47"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0" h="719">
                  <a:moveTo>
                    <a:pt x="0" y="31"/>
                  </a:moveTo>
                  <a:lnTo>
                    <a:pt x="0" y="31"/>
                  </a:lnTo>
                  <a:cubicBezTo>
                    <a:pt x="188" y="31"/>
                    <a:pt x="188" y="31"/>
                    <a:pt x="188" y="31"/>
                  </a:cubicBezTo>
                  <a:cubicBezTo>
                    <a:pt x="188" y="93"/>
                    <a:pt x="188" y="93"/>
                    <a:pt x="188" y="93"/>
                  </a:cubicBezTo>
                  <a:cubicBezTo>
                    <a:pt x="188" y="125"/>
                    <a:pt x="188" y="125"/>
                    <a:pt x="188" y="125"/>
                  </a:cubicBezTo>
                  <a:cubicBezTo>
                    <a:pt x="219" y="31"/>
                    <a:pt x="313" y="0"/>
                    <a:pt x="406" y="0"/>
                  </a:cubicBezTo>
                  <a:cubicBezTo>
                    <a:pt x="469" y="0"/>
                    <a:pt x="531" y="31"/>
                    <a:pt x="563" y="125"/>
                  </a:cubicBezTo>
                  <a:cubicBezTo>
                    <a:pt x="625" y="31"/>
                    <a:pt x="688" y="0"/>
                    <a:pt x="781" y="0"/>
                  </a:cubicBezTo>
                  <a:cubicBezTo>
                    <a:pt x="938" y="0"/>
                    <a:pt x="969" y="93"/>
                    <a:pt x="969" y="187"/>
                  </a:cubicBezTo>
                  <a:cubicBezTo>
                    <a:pt x="969" y="375"/>
                    <a:pt x="969" y="531"/>
                    <a:pt x="969" y="718"/>
                  </a:cubicBezTo>
                  <a:cubicBezTo>
                    <a:pt x="813" y="718"/>
                    <a:pt x="813" y="718"/>
                    <a:pt x="813" y="718"/>
                  </a:cubicBezTo>
                  <a:cubicBezTo>
                    <a:pt x="813" y="437"/>
                    <a:pt x="813" y="437"/>
                    <a:pt x="813" y="437"/>
                  </a:cubicBezTo>
                  <a:cubicBezTo>
                    <a:pt x="813" y="375"/>
                    <a:pt x="813" y="281"/>
                    <a:pt x="813" y="250"/>
                  </a:cubicBezTo>
                  <a:cubicBezTo>
                    <a:pt x="813" y="187"/>
                    <a:pt x="781" y="156"/>
                    <a:pt x="719" y="156"/>
                  </a:cubicBezTo>
                  <a:cubicBezTo>
                    <a:pt x="688" y="156"/>
                    <a:pt x="625" y="218"/>
                    <a:pt x="594" y="250"/>
                  </a:cubicBezTo>
                  <a:cubicBezTo>
                    <a:pt x="563" y="718"/>
                    <a:pt x="563" y="718"/>
                    <a:pt x="563" y="718"/>
                  </a:cubicBezTo>
                  <a:cubicBezTo>
                    <a:pt x="406" y="718"/>
                    <a:pt x="406" y="718"/>
                    <a:pt x="406" y="718"/>
                  </a:cubicBezTo>
                  <a:cubicBezTo>
                    <a:pt x="406" y="437"/>
                    <a:pt x="406" y="437"/>
                    <a:pt x="406" y="437"/>
                  </a:cubicBezTo>
                  <a:cubicBezTo>
                    <a:pt x="406" y="375"/>
                    <a:pt x="406" y="281"/>
                    <a:pt x="406" y="250"/>
                  </a:cubicBezTo>
                  <a:cubicBezTo>
                    <a:pt x="406" y="187"/>
                    <a:pt x="375" y="156"/>
                    <a:pt x="313" y="156"/>
                  </a:cubicBezTo>
                  <a:cubicBezTo>
                    <a:pt x="281" y="156"/>
                    <a:pt x="219" y="218"/>
                    <a:pt x="188" y="250"/>
                  </a:cubicBezTo>
                  <a:cubicBezTo>
                    <a:pt x="188" y="718"/>
                    <a:pt x="188" y="718"/>
                    <a:pt x="188"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2" name="Freeform 12">
              <a:extLst>
                <a:ext uri="{FF2B5EF4-FFF2-40B4-BE49-F238E27FC236}">
                  <a16:creationId xmlns:a16="http://schemas.microsoft.com/office/drawing/2014/main" id="{E3E8EFB0-A462-E748-AF51-B40AF8E4E132}"/>
                </a:ext>
              </a:extLst>
            </p:cNvPr>
            <p:cNvSpPr>
              <a:spLocks noChangeArrowheads="1"/>
            </p:cNvSpPr>
            <p:nvPr/>
          </p:nvSpPr>
          <p:spPr bwMode="auto">
            <a:xfrm>
              <a:off x="3414713" y="3492500"/>
              <a:ext cx="203200" cy="349250"/>
            </a:xfrm>
            <a:custGeom>
              <a:avLst/>
              <a:gdLst>
                <a:gd name="T0" fmla="*/ 32 w 564"/>
                <a:gd name="T1" fmla="*/ 0 h 969"/>
                <a:gd name="T2" fmla="*/ 188 w 564"/>
                <a:gd name="T3" fmla="*/ 0 h 969"/>
                <a:gd name="T4" fmla="*/ 188 w 564"/>
                <a:gd name="T5" fmla="*/ 812 h 969"/>
                <a:gd name="T6" fmla="*/ 563 w 564"/>
                <a:gd name="T7" fmla="*/ 812 h 969"/>
                <a:gd name="T8" fmla="*/ 563 w 564"/>
                <a:gd name="T9" fmla="*/ 968 h 969"/>
                <a:gd name="T10" fmla="*/ 0 w 564"/>
                <a:gd name="T11" fmla="*/ 968 h 969"/>
                <a:gd name="T12" fmla="*/ 32 w 564"/>
                <a:gd name="T13" fmla="*/ 0 h 969"/>
              </a:gdLst>
              <a:ahLst/>
              <a:cxnLst>
                <a:cxn ang="0">
                  <a:pos x="T0" y="T1"/>
                </a:cxn>
                <a:cxn ang="0">
                  <a:pos x="T2" y="T3"/>
                </a:cxn>
                <a:cxn ang="0">
                  <a:pos x="T4" y="T5"/>
                </a:cxn>
                <a:cxn ang="0">
                  <a:pos x="T6" y="T7"/>
                </a:cxn>
                <a:cxn ang="0">
                  <a:pos x="T8" y="T9"/>
                </a:cxn>
                <a:cxn ang="0">
                  <a:pos x="T10" y="T11"/>
                </a:cxn>
                <a:cxn ang="0">
                  <a:pos x="T12" y="T13"/>
                </a:cxn>
              </a:cxnLst>
              <a:rect l="0" t="0" r="r" b="b"/>
              <a:pathLst>
                <a:path w="564" h="969">
                  <a:moveTo>
                    <a:pt x="32" y="0"/>
                  </a:moveTo>
                  <a:lnTo>
                    <a:pt x="188" y="0"/>
                  </a:lnTo>
                  <a:lnTo>
                    <a:pt x="188" y="812"/>
                  </a:lnTo>
                  <a:lnTo>
                    <a:pt x="563" y="812"/>
                  </a:lnTo>
                  <a:lnTo>
                    <a:pt x="563" y="968"/>
                  </a:lnTo>
                  <a:lnTo>
                    <a:pt x="0" y="968"/>
                  </a:lnTo>
                  <a:lnTo>
                    <a:pt x="32" y="0"/>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3" name="Freeform 13">
              <a:extLst>
                <a:ext uri="{FF2B5EF4-FFF2-40B4-BE49-F238E27FC236}">
                  <a16:creationId xmlns:a16="http://schemas.microsoft.com/office/drawing/2014/main" id="{9F7042FD-A2C0-3E42-8B92-5E46E650ED4A}"/>
                </a:ext>
              </a:extLst>
            </p:cNvPr>
            <p:cNvSpPr>
              <a:spLocks noChangeArrowheads="1"/>
            </p:cNvSpPr>
            <p:nvPr/>
          </p:nvSpPr>
          <p:spPr bwMode="auto">
            <a:xfrm>
              <a:off x="3640138" y="3581400"/>
              <a:ext cx="236537" cy="258763"/>
            </a:xfrm>
            <a:custGeom>
              <a:avLst/>
              <a:gdLst>
                <a:gd name="T0" fmla="*/ 32 w 658"/>
                <a:gd name="T1" fmla="*/ 125 h 719"/>
                <a:gd name="T2" fmla="*/ 32 w 658"/>
                <a:gd name="T3" fmla="*/ 125 h 719"/>
                <a:gd name="T4" fmla="*/ 344 w 658"/>
                <a:gd name="T5" fmla="*/ 0 h 719"/>
                <a:gd name="T6" fmla="*/ 532 w 658"/>
                <a:gd name="T7" fmla="*/ 187 h 719"/>
                <a:gd name="T8" fmla="*/ 532 w 658"/>
                <a:gd name="T9" fmla="*/ 250 h 719"/>
                <a:gd name="T10" fmla="*/ 532 w 658"/>
                <a:gd name="T11" fmla="*/ 468 h 719"/>
                <a:gd name="T12" fmla="*/ 532 w 658"/>
                <a:gd name="T13" fmla="*/ 531 h 719"/>
                <a:gd name="T14" fmla="*/ 563 w 658"/>
                <a:gd name="T15" fmla="*/ 625 h 719"/>
                <a:gd name="T16" fmla="*/ 625 w 658"/>
                <a:gd name="T17" fmla="*/ 593 h 719"/>
                <a:gd name="T18" fmla="*/ 657 w 658"/>
                <a:gd name="T19" fmla="*/ 687 h 719"/>
                <a:gd name="T20" fmla="*/ 501 w 658"/>
                <a:gd name="T21" fmla="*/ 718 h 719"/>
                <a:gd name="T22" fmla="*/ 407 w 658"/>
                <a:gd name="T23" fmla="*/ 625 h 719"/>
                <a:gd name="T24" fmla="*/ 219 w 658"/>
                <a:gd name="T25" fmla="*/ 718 h 719"/>
                <a:gd name="T26" fmla="*/ 0 w 658"/>
                <a:gd name="T27" fmla="*/ 531 h 719"/>
                <a:gd name="T28" fmla="*/ 376 w 658"/>
                <a:gd name="T29" fmla="*/ 281 h 719"/>
                <a:gd name="T30" fmla="*/ 376 w 658"/>
                <a:gd name="T31" fmla="*/ 218 h 719"/>
                <a:gd name="T32" fmla="*/ 313 w 658"/>
                <a:gd name="T33" fmla="*/ 125 h 719"/>
                <a:gd name="T34" fmla="*/ 126 w 658"/>
                <a:gd name="T35" fmla="*/ 218 h 719"/>
                <a:gd name="T36" fmla="*/ 32 w 658"/>
                <a:gd name="T37" fmla="*/ 125 h 719"/>
                <a:gd name="T38" fmla="*/ 376 w 658"/>
                <a:gd name="T39" fmla="*/ 375 h 719"/>
                <a:gd name="T40" fmla="*/ 376 w 658"/>
                <a:gd name="T41" fmla="*/ 375 h 719"/>
                <a:gd name="T42" fmla="*/ 157 w 658"/>
                <a:gd name="T43" fmla="*/ 531 h 719"/>
                <a:gd name="T44" fmla="*/ 251 w 658"/>
                <a:gd name="T45" fmla="*/ 593 h 719"/>
                <a:gd name="T46" fmla="*/ 376 w 658"/>
                <a:gd name="T47" fmla="*/ 531 h 719"/>
                <a:gd name="T48" fmla="*/ 376 w 658"/>
                <a:gd name="T49" fmla="*/ 375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8" h="719">
                  <a:moveTo>
                    <a:pt x="32" y="125"/>
                  </a:moveTo>
                  <a:lnTo>
                    <a:pt x="32" y="125"/>
                  </a:lnTo>
                  <a:cubicBezTo>
                    <a:pt x="188" y="0"/>
                    <a:pt x="282" y="0"/>
                    <a:pt x="344" y="0"/>
                  </a:cubicBezTo>
                  <a:cubicBezTo>
                    <a:pt x="438" y="0"/>
                    <a:pt x="532" y="62"/>
                    <a:pt x="532" y="187"/>
                  </a:cubicBezTo>
                  <a:cubicBezTo>
                    <a:pt x="532" y="218"/>
                    <a:pt x="532" y="250"/>
                    <a:pt x="532" y="250"/>
                  </a:cubicBezTo>
                  <a:cubicBezTo>
                    <a:pt x="532" y="468"/>
                    <a:pt x="532" y="468"/>
                    <a:pt x="532" y="468"/>
                  </a:cubicBezTo>
                  <a:cubicBezTo>
                    <a:pt x="532" y="500"/>
                    <a:pt x="532" y="500"/>
                    <a:pt x="532" y="531"/>
                  </a:cubicBezTo>
                  <a:cubicBezTo>
                    <a:pt x="532" y="593"/>
                    <a:pt x="563" y="625"/>
                    <a:pt x="563" y="625"/>
                  </a:cubicBezTo>
                  <a:cubicBezTo>
                    <a:pt x="563" y="625"/>
                    <a:pt x="594" y="593"/>
                    <a:pt x="625" y="593"/>
                  </a:cubicBezTo>
                  <a:cubicBezTo>
                    <a:pt x="657" y="687"/>
                    <a:pt x="657" y="687"/>
                    <a:pt x="657" y="687"/>
                  </a:cubicBezTo>
                  <a:cubicBezTo>
                    <a:pt x="594" y="718"/>
                    <a:pt x="532" y="718"/>
                    <a:pt x="501" y="718"/>
                  </a:cubicBezTo>
                  <a:cubicBezTo>
                    <a:pt x="469" y="718"/>
                    <a:pt x="407" y="687"/>
                    <a:pt x="407" y="625"/>
                  </a:cubicBezTo>
                  <a:cubicBezTo>
                    <a:pt x="344" y="687"/>
                    <a:pt x="282" y="718"/>
                    <a:pt x="219" y="718"/>
                  </a:cubicBezTo>
                  <a:cubicBezTo>
                    <a:pt x="94" y="718"/>
                    <a:pt x="0" y="656"/>
                    <a:pt x="0" y="531"/>
                  </a:cubicBezTo>
                  <a:cubicBezTo>
                    <a:pt x="0" y="406"/>
                    <a:pt x="63" y="312"/>
                    <a:pt x="376" y="281"/>
                  </a:cubicBezTo>
                  <a:cubicBezTo>
                    <a:pt x="376" y="218"/>
                    <a:pt x="376" y="218"/>
                    <a:pt x="376" y="218"/>
                  </a:cubicBezTo>
                  <a:cubicBezTo>
                    <a:pt x="376" y="156"/>
                    <a:pt x="344" y="125"/>
                    <a:pt x="313" y="125"/>
                  </a:cubicBezTo>
                  <a:cubicBezTo>
                    <a:pt x="251" y="125"/>
                    <a:pt x="219" y="156"/>
                    <a:pt x="126" y="218"/>
                  </a:cubicBezTo>
                  <a:lnTo>
                    <a:pt x="32" y="125"/>
                  </a:lnTo>
                  <a:close/>
                  <a:moveTo>
                    <a:pt x="376" y="375"/>
                  </a:moveTo>
                  <a:lnTo>
                    <a:pt x="376" y="375"/>
                  </a:lnTo>
                  <a:cubicBezTo>
                    <a:pt x="219" y="406"/>
                    <a:pt x="157" y="468"/>
                    <a:pt x="157" y="531"/>
                  </a:cubicBezTo>
                  <a:cubicBezTo>
                    <a:pt x="157" y="562"/>
                    <a:pt x="188" y="593"/>
                    <a:pt x="251" y="593"/>
                  </a:cubicBezTo>
                  <a:cubicBezTo>
                    <a:pt x="282" y="593"/>
                    <a:pt x="344" y="593"/>
                    <a:pt x="376" y="531"/>
                  </a:cubicBezTo>
                  <a:lnTo>
                    <a:pt x="376" y="375"/>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4" name="Freeform 14">
              <a:extLst>
                <a:ext uri="{FF2B5EF4-FFF2-40B4-BE49-F238E27FC236}">
                  <a16:creationId xmlns:a16="http://schemas.microsoft.com/office/drawing/2014/main" id="{584BE618-0BDC-FA48-B4ED-1F455874076E}"/>
                </a:ext>
              </a:extLst>
            </p:cNvPr>
            <p:cNvSpPr>
              <a:spLocks noChangeArrowheads="1"/>
            </p:cNvSpPr>
            <p:nvPr/>
          </p:nvSpPr>
          <p:spPr bwMode="auto">
            <a:xfrm>
              <a:off x="3876675" y="3581400"/>
              <a:ext cx="371475" cy="258763"/>
            </a:xfrm>
            <a:custGeom>
              <a:avLst/>
              <a:gdLst>
                <a:gd name="T0" fmla="*/ 0 w 1032"/>
                <a:gd name="T1" fmla="*/ 31 h 719"/>
                <a:gd name="T2" fmla="*/ 156 w 1032"/>
                <a:gd name="T3" fmla="*/ 0 h 719"/>
                <a:gd name="T4" fmla="*/ 281 w 1032"/>
                <a:gd name="T5" fmla="*/ 500 h 719"/>
                <a:gd name="T6" fmla="*/ 281 w 1032"/>
                <a:gd name="T7" fmla="*/ 500 h 719"/>
                <a:gd name="T8" fmla="*/ 437 w 1032"/>
                <a:gd name="T9" fmla="*/ 31 h 719"/>
                <a:gd name="T10" fmla="*/ 593 w 1032"/>
                <a:gd name="T11" fmla="*/ 31 h 719"/>
                <a:gd name="T12" fmla="*/ 719 w 1032"/>
                <a:gd name="T13" fmla="*/ 500 h 719"/>
                <a:gd name="T14" fmla="*/ 719 w 1032"/>
                <a:gd name="T15" fmla="*/ 500 h 719"/>
                <a:gd name="T16" fmla="*/ 875 w 1032"/>
                <a:gd name="T17" fmla="*/ 0 h 719"/>
                <a:gd name="T18" fmla="*/ 1031 w 1032"/>
                <a:gd name="T19" fmla="*/ 62 h 719"/>
                <a:gd name="T20" fmla="*/ 812 w 1032"/>
                <a:gd name="T21" fmla="*/ 718 h 719"/>
                <a:gd name="T22" fmla="*/ 625 w 1032"/>
                <a:gd name="T23" fmla="*/ 718 h 719"/>
                <a:gd name="T24" fmla="*/ 500 w 1032"/>
                <a:gd name="T25" fmla="*/ 187 h 719"/>
                <a:gd name="T26" fmla="*/ 500 w 1032"/>
                <a:gd name="T27" fmla="*/ 187 h 719"/>
                <a:gd name="T28" fmla="*/ 375 w 1032"/>
                <a:gd name="T29" fmla="*/ 718 h 719"/>
                <a:gd name="T30" fmla="*/ 187 w 1032"/>
                <a:gd name="T31" fmla="*/ 718 h 719"/>
                <a:gd name="T32" fmla="*/ 0 w 1032"/>
                <a:gd name="T33"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719">
                  <a:moveTo>
                    <a:pt x="0" y="31"/>
                  </a:moveTo>
                  <a:lnTo>
                    <a:pt x="156" y="0"/>
                  </a:lnTo>
                  <a:lnTo>
                    <a:pt x="281" y="500"/>
                  </a:lnTo>
                  <a:lnTo>
                    <a:pt x="281" y="500"/>
                  </a:lnTo>
                  <a:lnTo>
                    <a:pt x="437" y="31"/>
                  </a:lnTo>
                  <a:lnTo>
                    <a:pt x="593" y="31"/>
                  </a:lnTo>
                  <a:lnTo>
                    <a:pt x="719" y="500"/>
                  </a:lnTo>
                  <a:lnTo>
                    <a:pt x="719" y="500"/>
                  </a:lnTo>
                  <a:lnTo>
                    <a:pt x="875" y="0"/>
                  </a:lnTo>
                  <a:lnTo>
                    <a:pt x="1031" y="62"/>
                  </a:lnTo>
                  <a:lnTo>
                    <a:pt x="812" y="718"/>
                  </a:lnTo>
                  <a:lnTo>
                    <a:pt x="625" y="718"/>
                  </a:lnTo>
                  <a:lnTo>
                    <a:pt x="500" y="187"/>
                  </a:lnTo>
                  <a:lnTo>
                    <a:pt x="500" y="187"/>
                  </a:lnTo>
                  <a:lnTo>
                    <a:pt x="375" y="718"/>
                  </a:lnTo>
                  <a:lnTo>
                    <a:pt x="187" y="718"/>
                  </a:ln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5" name="Freeform 15">
              <a:extLst>
                <a:ext uri="{FF2B5EF4-FFF2-40B4-BE49-F238E27FC236}">
                  <a16:creationId xmlns:a16="http://schemas.microsoft.com/office/drawing/2014/main" id="{106109B3-F68B-634F-87E1-E9AD7D7061D5}"/>
                </a:ext>
              </a:extLst>
            </p:cNvPr>
            <p:cNvSpPr>
              <a:spLocks noChangeArrowheads="1"/>
            </p:cNvSpPr>
            <p:nvPr/>
          </p:nvSpPr>
          <p:spPr bwMode="auto">
            <a:xfrm>
              <a:off x="4427538" y="3492500"/>
              <a:ext cx="203200" cy="349250"/>
            </a:xfrm>
            <a:custGeom>
              <a:avLst/>
              <a:gdLst>
                <a:gd name="T0" fmla="*/ 31 w 563"/>
                <a:gd name="T1" fmla="*/ 0 h 969"/>
                <a:gd name="T2" fmla="*/ 562 w 563"/>
                <a:gd name="T3" fmla="*/ 0 h 969"/>
                <a:gd name="T4" fmla="*/ 530 w 563"/>
                <a:gd name="T5" fmla="*/ 156 h 969"/>
                <a:gd name="T6" fmla="*/ 188 w 563"/>
                <a:gd name="T7" fmla="*/ 156 h 969"/>
                <a:gd name="T8" fmla="*/ 188 w 563"/>
                <a:gd name="T9" fmla="*/ 406 h 969"/>
                <a:gd name="T10" fmla="*/ 530 w 563"/>
                <a:gd name="T11" fmla="*/ 406 h 969"/>
                <a:gd name="T12" fmla="*/ 530 w 563"/>
                <a:gd name="T13" fmla="*/ 562 h 969"/>
                <a:gd name="T14" fmla="*/ 188 w 563"/>
                <a:gd name="T15" fmla="*/ 562 h 969"/>
                <a:gd name="T16" fmla="*/ 188 w 563"/>
                <a:gd name="T17" fmla="*/ 968 h 969"/>
                <a:gd name="T18" fmla="*/ 0 w 563"/>
                <a:gd name="T19" fmla="*/ 968 h 969"/>
                <a:gd name="T20" fmla="*/ 31 w 563"/>
                <a:gd name="T21" fmla="*/ 0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3" h="969">
                  <a:moveTo>
                    <a:pt x="31" y="0"/>
                  </a:moveTo>
                  <a:lnTo>
                    <a:pt x="562" y="0"/>
                  </a:lnTo>
                  <a:lnTo>
                    <a:pt x="530" y="156"/>
                  </a:lnTo>
                  <a:lnTo>
                    <a:pt x="188" y="156"/>
                  </a:lnTo>
                  <a:lnTo>
                    <a:pt x="188" y="406"/>
                  </a:lnTo>
                  <a:lnTo>
                    <a:pt x="530" y="406"/>
                  </a:lnTo>
                  <a:lnTo>
                    <a:pt x="530" y="562"/>
                  </a:lnTo>
                  <a:lnTo>
                    <a:pt x="188" y="562"/>
                  </a:lnTo>
                  <a:lnTo>
                    <a:pt x="188" y="968"/>
                  </a:lnTo>
                  <a:lnTo>
                    <a:pt x="0" y="968"/>
                  </a:lnTo>
                  <a:lnTo>
                    <a:pt x="31" y="0"/>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6" name="Freeform 16">
              <a:extLst>
                <a:ext uri="{FF2B5EF4-FFF2-40B4-BE49-F238E27FC236}">
                  <a16:creationId xmlns:a16="http://schemas.microsoft.com/office/drawing/2014/main" id="{EEB6EF44-6A44-3E4F-809B-4EC1AE0A1794}"/>
                </a:ext>
              </a:extLst>
            </p:cNvPr>
            <p:cNvSpPr>
              <a:spLocks noChangeArrowheads="1"/>
            </p:cNvSpPr>
            <p:nvPr/>
          </p:nvSpPr>
          <p:spPr bwMode="auto">
            <a:xfrm>
              <a:off x="4662488" y="3492500"/>
              <a:ext cx="68262" cy="349250"/>
            </a:xfrm>
            <a:custGeom>
              <a:avLst/>
              <a:gdLst>
                <a:gd name="T0" fmla="*/ 32 w 189"/>
                <a:gd name="T1" fmla="*/ 281 h 969"/>
                <a:gd name="T2" fmla="*/ 188 w 189"/>
                <a:gd name="T3" fmla="*/ 281 h 969"/>
                <a:gd name="T4" fmla="*/ 188 w 189"/>
                <a:gd name="T5" fmla="*/ 968 h 969"/>
                <a:gd name="T6" fmla="*/ 0 w 189"/>
                <a:gd name="T7" fmla="*/ 968 h 969"/>
                <a:gd name="T8" fmla="*/ 32 w 189"/>
                <a:gd name="T9" fmla="*/ 281 h 969"/>
                <a:gd name="T10" fmla="*/ 32 w 189"/>
                <a:gd name="T11" fmla="*/ 0 h 969"/>
                <a:gd name="T12" fmla="*/ 188 w 189"/>
                <a:gd name="T13" fmla="*/ 0 h 969"/>
                <a:gd name="T14" fmla="*/ 188 w 189"/>
                <a:gd name="T15" fmla="*/ 156 h 969"/>
                <a:gd name="T16" fmla="*/ 32 w 189"/>
                <a:gd name="T17" fmla="*/ 156 h 969"/>
                <a:gd name="T18" fmla="*/ 32 w 189"/>
                <a:gd name="T19" fmla="*/ 0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 h="969">
                  <a:moveTo>
                    <a:pt x="32" y="281"/>
                  </a:moveTo>
                  <a:lnTo>
                    <a:pt x="188" y="281"/>
                  </a:lnTo>
                  <a:lnTo>
                    <a:pt x="188" y="968"/>
                  </a:lnTo>
                  <a:lnTo>
                    <a:pt x="0" y="968"/>
                  </a:lnTo>
                  <a:lnTo>
                    <a:pt x="32" y="281"/>
                  </a:lnTo>
                  <a:close/>
                  <a:moveTo>
                    <a:pt x="32" y="0"/>
                  </a:moveTo>
                  <a:lnTo>
                    <a:pt x="188" y="0"/>
                  </a:lnTo>
                  <a:lnTo>
                    <a:pt x="188" y="156"/>
                  </a:lnTo>
                  <a:lnTo>
                    <a:pt x="32" y="156"/>
                  </a:lnTo>
                  <a:lnTo>
                    <a:pt x="32" y="0"/>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7" name="Freeform 17">
              <a:extLst>
                <a:ext uri="{FF2B5EF4-FFF2-40B4-BE49-F238E27FC236}">
                  <a16:creationId xmlns:a16="http://schemas.microsoft.com/office/drawing/2014/main" id="{8911D316-94AA-3E40-8967-33F030735AFE}"/>
                </a:ext>
              </a:extLst>
            </p:cNvPr>
            <p:cNvSpPr>
              <a:spLocks noChangeArrowheads="1"/>
            </p:cNvSpPr>
            <p:nvPr/>
          </p:nvSpPr>
          <p:spPr bwMode="auto">
            <a:xfrm>
              <a:off x="4786313" y="3581400"/>
              <a:ext cx="146050" cy="258763"/>
            </a:xfrm>
            <a:custGeom>
              <a:avLst/>
              <a:gdLst>
                <a:gd name="T0" fmla="*/ 0 w 407"/>
                <a:gd name="T1" fmla="*/ 31 h 719"/>
                <a:gd name="T2" fmla="*/ 0 w 407"/>
                <a:gd name="T3" fmla="*/ 31 h 719"/>
                <a:gd name="T4" fmla="*/ 188 w 407"/>
                <a:gd name="T5" fmla="*/ 31 h 719"/>
                <a:gd name="T6" fmla="*/ 188 w 407"/>
                <a:gd name="T7" fmla="*/ 156 h 719"/>
                <a:gd name="T8" fmla="*/ 188 w 407"/>
                <a:gd name="T9" fmla="*/ 156 h 719"/>
                <a:gd name="T10" fmla="*/ 344 w 407"/>
                <a:gd name="T11" fmla="*/ 0 h 719"/>
                <a:gd name="T12" fmla="*/ 406 w 407"/>
                <a:gd name="T13" fmla="*/ 0 h 719"/>
                <a:gd name="T14" fmla="*/ 375 w 407"/>
                <a:gd name="T15" fmla="*/ 156 h 719"/>
                <a:gd name="T16" fmla="*/ 313 w 407"/>
                <a:gd name="T17" fmla="*/ 156 h 719"/>
                <a:gd name="T18" fmla="*/ 188 w 407"/>
                <a:gd name="T19" fmla="*/ 281 h 719"/>
                <a:gd name="T20" fmla="*/ 188 w 407"/>
                <a:gd name="T21" fmla="*/ 718 h 719"/>
                <a:gd name="T22" fmla="*/ 0 w 407"/>
                <a:gd name="T23" fmla="*/ 718 h 719"/>
                <a:gd name="T24" fmla="*/ 0 w 407"/>
                <a:gd name="T25"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7" h="719">
                  <a:moveTo>
                    <a:pt x="0" y="31"/>
                  </a:moveTo>
                  <a:lnTo>
                    <a:pt x="0" y="31"/>
                  </a:lnTo>
                  <a:cubicBezTo>
                    <a:pt x="188" y="31"/>
                    <a:pt x="188" y="31"/>
                    <a:pt x="188" y="31"/>
                  </a:cubicBezTo>
                  <a:cubicBezTo>
                    <a:pt x="188" y="156"/>
                    <a:pt x="188" y="156"/>
                    <a:pt x="188" y="156"/>
                  </a:cubicBezTo>
                  <a:lnTo>
                    <a:pt x="188" y="156"/>
                  </a:lnTo>
                  <a:cubicBezTo>
                    <a:pt x="219" y="62"/>
                    <a:pt x="250" y="0"/>
                    <a:pt x="344" y="0"/>
                  </a:cubicBezTo>
                  <a:cubicBezTo>
                    <a:pt x="344" y="0"/>
                    <a:pt x="375" y="0"/>
                    <a:pt x="406" y="0"/>
                  </a:cubicBezTo>
                  <a:cubicBezTo>
                    <a:pt x="375" y="156"/>
                    <a:pt x="375" y="156"/>
                    <a:pt x="375" y="156"/>
                  </a:cubicBezTo>
                  <a:cubicBezTo>
                    <a:pt x="344" y="156"/>
                    <a:pt x="344" y="156"/>
                    <a:pt x="313" y="156"/>
                  </a:cubicBezTo>
                  <a:cubicBezTo>
                    <a:pt x="250" y="156"/>
                    <a:pt x="219" y="218"/>
                    <a:pt x="188" y="281"/>
                  </a:cubicBezTo>
                  <a:cubicBezTo>
                    <a:pt x="188" y="718"/>
                    <a:pt x="188" y="718"/>
                    <a:pt x="188"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8" name="Freeform 18">
              <a:extLst>
                <a:ext uri="{FF2B5EF4-FFF2-40B4-BE49-F238E27FC236}">
                  <a16:creationId xmlns:a16="http://schemas.microsoft.com/office/drawing/2014/main" id="{66C115C7-DD7E-754C-B0A6-5A1DBFE9C657}"/>
                </a:ext>
              </a:extLst>
            </p:cNvPr>
            <p:cNvSpPr>
              <a:spLocks noChangeArrowheads="1"/>
            </p:cNvSpPr>
            <p:nvPr/>
          </p:nvSpPr>
          <p:spPr bwMode="auto">
            <a:xfrm>
              <a:off x="4967288" y="3581400"/>
              <a:ext cx="349250" cy="258763"/>
            </a:xfrm>
            <a:custGeom>
              <a:avLst/>
              <a:gdLst>
                <a:gd name="T0" fmla="*/ 0 w 970"/>
                <a:gd name="T1" fmla="*/ 31 h 719"/>
                <a:gd name="T2" fmla="*/ 0 w 970"/>
                <a:gd name="T3" fmla="*/ 31 h 719"/>
                <a:gd name="T4" fmla="*/ 156 w 970"/>
                <a:gd name="T5" fmla="*/ 31 h 719"/>
                <a:gd name="T6" fmla="*/ 156 w 970"/>
                <a:gd name="T7" fmla="*/ 93 h 719"/>
                <a:gd name="T8" fmla="*/ 156 w 970"/>
                <a:gd name="T9" fmla="*/ 125 h 719"/>
                <a:gd name="T10" fmla="*/ 375 w 970"/>
                <a:gd name="T11" fmla="*/ 0 h 719"/>
                <a:gd name="T12" fmla="*/ 531 w 970"/>
                <a:gd name="T13" fmla="*/ 125 h 719"/>
                <a:gd name="T14" fmla="*/ 781 w 970"/>
                <a:gd name="T15" fmla="*/ 0 h 719"/>
                <a:gd name="T16" fmla="*/ 969 w 970"/>
                <a:gd name="T17" fmla="*/ 187 h 719"/>
                <a:gd name="T18" fmla="*/ 969 w 970"/>
                <a:gd name="T19" fmla="*/ 718 h 719"/>
                <a:gd name="T20" fmla="*/ 781 w 970"/>
                <a:gd name="T21" fmla="*/ 718 h 719"/>
                <a:gd name="T22" fmla="*/ 781 w 970"/>
                <a:gd name="T23" fmla="*/ 437 h 719"/>
                <a:gd name="T24" fmla="*/ 781 w 970"/>
                <a:gd name="T25" fmla="*/ 250 h 719"/>
                <a:gd name="T26" fmla="*/ 719 w 970"/>
                <a:gd name="T27" fmla="*/ 156 h 719"/>
                <a:gd name="T28" fmla="*/ 563 w 970"/>
                <a:gd name="T29" fmla="*/ 250 h 719"/>
                <a:gd name="T30" fmla="*/ 563 w 970"/>
                <a:gd name="T31" fmla="*/ 718 h 719"/>
                <a:gd name="T32" fmla="*/ 406 w 970"/>
                <a:gd name="T33" fmla="*/ 718 h 719"/>
                <a:gd name="T34" fmla="*/ 406 w 970"/>
                <a:gd name="T35" fmla="*/ 437 h 719"/>
                <a:gd name="T36" fmla="*/ 406 w 970"/>
                <a:gd name="T37" fmla="*/ 250 h 719"/>
                <a:gd name="T38" fmla="*/ 313 w 970"/>
                <a:gd name="T39" fmla="*/ 156 h 719"/>
                <a:gd name="T40" fmla="*/ 156 w 970"/>
                <a:gd name="T41" fmla="*/ 250 h 719"/>
                <a:gd name="T42" fmla="*/ 156 w 970"/>
                <a:gd name="T43" fmla="*/ 718 h 719"/>
                <a:gd name="T44" fmla="*/ 0 w 970"/>
                <a:gd name="T45" fmla="*/ 718 h 719"/>
                <a:gd name="T46" fmla="*/ 0 w 970"/>
                <a:gd name="T47"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0" h="719">
                  <a:moveTo>
                    <a:pt x="0" y="31"/>
                  </a:moveTo>
                  <a:lnTo>
                    <a:pt x="0" y="31"/>
                  </a:lnTo>
                  <a:cubicBezTo>
                    <a:pt x="156" y="31"/>
                    <a:pt x="156" y="31"/>
                    <a:pt x="156" y="31"/>
                  </a:cubicBezTo>
                  <a:cubicBezTo>
                    <a:pt x="156" y="93"/>
                    <a:pt x="156" y="93"/>
                    <a:pt x="156" y="93"/>
                  </a:cubicBezTo>
                  <a:cubicBezTo>
                    <a:pt x="156" y="125"/>
                    <a:pt x="156" y="125"/>
                    <a:pt x="156" y="125"/>
                  </a:cubicBezTo>
                  <a:cubicBezTo>
                    <a:pt x="219" y="31"/>
                    <a:pt x="281" y="0"/>
                    <a:pt x="375" y="0"/>
                  </a:cubicBezTo>
                  <a:cubicBezTo>
                    <a:pt x="469" y="0"/>
                    <a:pt x="531" y="31"/>
                    <a:pt x="531" y="125"/>
                  </a:cubicBezTo>
                  <a:cubicBezTo>
                    <a:pt x="594" y="31"/>
                    <a:pt x="687" y="0"/>
                    <a:pt x="781" y="0"/>
                  </a:cubicBezTo>
                  <a:cubicBezTo>
                    <a:pt x="938" y="0"/>
                    <a:pt x="969" y="93"/>
                    <a:pt x="969" y="187"/>
                  </a:cubicBezTo>
                  <a:cubicBezTo>
                    <a:pt x="969" y="375"/>
                    <a:pt x="969" y="531"/>
                    <a:pt x="969" y="718"/>
                  </a:cubicBezTo>
                  <a:cubicBezTo>
                    <a:pt x="781" y="718"/>
                    <a:pt x="781" y="718"/>
                    <a:pt x="781" y="718"/>
                  </a:cubicBezTo>
                  <a:cubicBezTo>
                    <a:pt x="781" y="437"/>
                    <a:pt x="781" y="437"/>
                    <a:pt x="781" y="437"/>
                  </a:cubicBezTo>
                  <a:cubicBezTo>
                    <a:pt x="781" y="375"/>
                    <a:pt x="781" y="281"/>
                    <a:pt x="781" y="250"/>
                  </a:cubicBezTo>
                  <a:cubicBezTo>
                    <a:pt x="781" y="187"/>
                    <a:pt x="750" y="156"/>
                    <a:pt x="719" y="156"/>
                  </a:cubicBezTo>
                  <a:cubicBezTo>
                    <a:pt x="656" y="156"/>
                    <a:pt x="594" y="218"/>
                    <a:pt x="563" y="250"/>
                  </a:cubicBezTo>
                  <a:cubicBezTo>
                    <a:pt x="563" y="718"/>
                    <a:pt x="563" y="718"/>
                    <a:pt x="563" y="718"/>
                  </a:cubicBezTo>
                  <a:cubicBezTo>
                    <a:pt x="406" y="718"/>
                    <a:pt x="406" y="718"/>
                    <a:pt x="406" y="718"/>
                  </a:cubicBezTo>
                  <a:cubicBezTo>
                    <a:pt x="406" y="437"/>
                    <a:pt x="406" y="437"/>
                    <a:pt x="406" y="437"/>
                  </a:cubicBezTo>
                  <a:cubicBezTo>
                    <a:pt x="406" y="375"/>
                    <a:pt x="406" y="281"/>
                    <a:pt x="406" y="250"/>
                  </a:cubicBezTo>
                  <a:cubicBezTo>
                    <a:pt x="406" y="187"/>
                    <a:pt x="375" y="156"/>
                    <a:pt x="313" y="156"/>
                  </a:cubicBezTo>
                  <a:cubicBezTo>
                    <a:pt x="250" y="156"/>
                    <a:pt x="188" y="218"/>
                    <a:pt x="156" y="250"/>
                  </a:cubicBezTo>
                  <a:cubicBezTo>
                    <a:pt x="156" y="718"/>
                    <a:pt x="156" y="718"/>
                    <a:pt x="156"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9" name="Freeform 19">
              <a:extLst>
                <a:ext uri="{FF2B5EF4-FFF2-40B4-BE49-F238E27FC236}">
                  <a16:creationId xmlns:a16="http://schemas.microsoft.com/office/drawing/2014/main" id="{52E0CEAC-7F7E-A848-A3A9-BEDFCB2C2B26}"/>
                </a:ext>
              </a:extLst>
            </p:cNvPr>
            <p:cNvSpPr>
              <a:spLocks noChangeArrowheads="1"/>
            </p:cNvSpPr>
            <p:nvPr/>
          </p:nvSpPr>
          <p:spPr bwMode="auto">
            <a:xfrm>
              <a:off x="7869238" y="1984375"/>
              <a:ext cx="157162" cy="146050"/>
            </a:xfrm>
            <a:custGeom>
              <a:avLst/>
              <a:gdLst>
                <a:gd name="T0" fmla="*/ 0 w 438"/>
                <a:gd name="T1" fmla="*/ 219 h 407"/>
                <a:gd name="T2" fmla="*/ 0 w 438"/>
                <a:gd name="T3" fmla="*/ 219 h 407"/>
                <a:gd name="T4" fmla="*/ 218 w 438"/>
                <a:gd name="T5" fmla="*/ 406 h 407"/>
                <a:gd name="T6" fmla="*/ 437 w 438"/>
                <a:gd name="T7" fmla="*/ 219 h 407"/>
                <a:gd name="T8" fmla="*/ 218 w 438"/>
                <a:gd name="T9" fmla="*/ 0 h 407"/>
                <a:gd name="T10" fmla="*/ 0 w 438"/>
                <a:gd name="T11" fmla="*/ 219 h 407"/>
              </a:gdLst>
              <a:ahLst/>
              <a:cxnLst>
                <a:cxn ang="0">
                  <a:pos x="T0" y="T1"/>
                </a:cxn>
                <a:cxn ang="0">
                  <a:pos x="T2" y="T3"/>
                </a:cxn>
                <a:cxn ang="0">
                  <a:pos x="T4" y="T5"/>
                </a:cxn>
                <a:cxn ang="0">
                  <a:pos x="T6" y="T7"/>
                </a:cxn>
                <a:cxn ang="0">
                  <a:pos x="T8" y="T9"/>
                </a:cxn>
                <a:cxn ang="0">
                  <a:pos x="T10" y="T11"/>
                </a:cxn>
              </a:cxnLst>
              <a:rect l="0" t="0" r="r" b="b"/>
              <a:pathLst>
                <a:path w="438" h="407">
                  <a:moveTo>
                    <a:pt x="0" y="219"/>
                  </a:moveTo>
                  <a:lnTo>
                    <a:pt x="0" y="219"/>
                  </a:lnTo>
                  <a:cubicBezTo>
                    <a:pt x="0" y="313"/>
                    <a:pt x="93" y="406"/>
                    <a:pt x="218" y="406"/>
                  </a:cubicBezTo>
                  <a:cubicBezTo>
                    <a:pt x="343" y="406"/>
                    <a:pt x="437" y="313"/>
                    <a:pt x="437" y="219"/>
                  </a:cubicBezTo>
                  <a:cubicBezTo>
                    <a:pt x="437" y="94"/>
                    <a:pt x="343" y="0"/>
                    <a:pt x="218" y="0"/>
                  </a:cubicBezTo>
                  <a:cubicBezTo>
                    <a:pt x="93" y="0"/>
                    <a:pt x="0" y="94"/>
                    <a:pt x="0" y="219"/>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dirty="0"/>
            </a:p>
          </p:txBody>
        </p:sp>
        <p:sp>
          <p:nvSpPr>
            <p:cNvPr id="30" name="Freeform 20">
              <a:extLst>
                <a:ext uri="{FF2B5EF4-FFF2-40B4-BE49-F238E27FC236}">
                  <a16:creationId xmlns:a16="http://schemas.microsoft.com/office/drawing/2014/main" id="{523273A8-24C9-B744-BB90-35AED5CD6740}"/>
                </a:ext>
              </a:extLst>
            </p:cNvPr>
            <p:cNvSpPr>
              <a:spLocks noChangeArrowheads="1"/>
            </p:cNvSpPr>
            <p:nvPr/>
          </p:nvSpPr>
          <p:spPr bwMode="auto">
            <a:xfrm>
              <a:off x="7396163" y="1984375"/>
              <a:ext cx="158750" cy="146050"/>
            </a:xfrm>
            <a:custGeom>
              <a:avLst/>
              <a:gdLst>
                <a:gd name="T0" fmla="*/ 0 w 439"/>
                <a:gd name="T1" fmla="*/ 219 h 407"/>
                <a:gd name="T2" fmla="*/ 0 w 439"/>
                <a:gd name="T3" fmla="*/ 219 h 407"/>
                <a:gd name="T4" fmla="*/ 219 w 439"/>
                <a:gd name="T5" fmla="*/ 406 h 407"/>
                <a:gd name="T6" fmla="*/ 438 w 439"/>
                <a:gd name="T7" fmla="*/ 219 h 407"/>
                <a:gd name="T8" fmla="*/ 219 w 439"/>
                <a:gd name="T9" fmla="*/ 0 h 407"/>
                <a:gd name="T10" fmla="*/ 0 w 439"/>
                <a:gd name="T11" fmla="*/ 219 h 407"/>
              </a:gdLst>
              <a:ahLst/>
              <a:cxnLst>
                <a:cxn ang="0">
                  <a:pos x="T0" y="T1"/>
                </a:cxn>
                <a:cxn ang="0">
                  <a:pos x="T2" y="T3"/>
                </a:cxn>
                <a:cxn ang="0">
                  <a:pos x="T4" y="T5"/>
                </a:cxn>
                <a:cxn ang="0">
                  <a:pos x="T6" y="T7"/>
                </a:cxn>
                <a:cxn ang="0">
                  <a:pos x="T8" y="T9"/>
                </a:cxn>
                <a:cxn ang="0">
                  <a:pos x="T10" y="T11"/>
                </a:cxn>
              </a:cxnLst>
              <a:rect l="0" t="0" r="r" b="b"/>
              <a:pathLst>
                <a:path w="439" h="407">
                  <a:moveTo>
                    <a:pt x="0" y="219"/>
                  </a:moveTo>
                  <a:lnTo>
                    <a:pt x="0" y="219"/>
                  </a:lnTo>
                  <a:cubicBezTo>
                    <a:pt x="0" y="313"/>
                    <a:pt x="94" y="406"/>
                    <a:pt x="219" y="406"/>
                  </a:cubicBezTo>
                  <a:cubicBezTo>
                    <a:pt x="344" y="406"/>
                    <a:pt x="438" y="313"/>
                    <a:pt x="438" y="219"/>
                  </a:cubicBezTo>
                  <a:cubicBezTo>
                    <a:pt x="438" y="94"/>
                    <a:pt x="344" y="0"/>
                    <a:pt x="219" y="0"/>
                  </a:cubicBezTo>
                  <a:cubicBezTo>
                    <a:pt x="94" y="0"/>
                    <a:pt x="0" y="94"/>
                    <a:pt x="0" y="219"/>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1" name="Freeform 21">
              <a:extLst>
                <a:ext uri="{FF2B5EF4-FFF2-40B4-BE49-F238E27FC236}">
                  <a16:creationId xmlns:a16="http://schemas.microsoft.com/office/drawing/2014/main" id="{8A8357B7-38DA-F04B-BD24-725B15257FEB}"/>
                </a:ext>
              </a:extLst>
            </p:cNvPr>
            <p:cNvSpPr>
              <a:spLocks noChangeArrowheads="1"/>
            </p:cNvSpPr>
            <p:nvPr/>
          </p:nvSpPr>
          <p:spPr bwMode="auto">
            <a:xfrm>
              <a:off x="7172325" y="2794000"/>
              <a:ext cx="393700" cy="393700"/>
            </a:xfrm>
            <a:custGeom>
              <a:avLst/>
              <a:gdLst>
                <a:gd name="T0" fmla="*/ 0 w 1095"/>
                <a:gd name="T1" fmla="*/ 1093 h 1094"/>
                <a:gd name="T2" fmla="*/ 0 w 1095"/>
                <a:gd name="T3" fmla="*/ 0 h 1094"/>
                <a:gd name="T4" fmla="*/ 1094 w 1095"/>
                <a:gd name="T5" fmla="*/ 1093 h 1094"/>
                <a:gd name="T6" fmla="*/ 0 w 1095"/>
                <a:gd name="T7" fmla="*/ 1093 h 1094"/>
              </a:gdLst>
              <a:ahLst/>
              <a:cxnLst>
                <a:cxn ang="0">
                  <a:pos x="T0" y="T1"/>
                </a:cxn>
                <a:cxn ang="0">
                  <a:pos x="T2" y="T3"/>
                </a:cxn>
                <a:cxn ang="0">
                  <a:pos x="T4" y="T5"/>
                </a:cxn>
                <a:cxn ang="0">
                  <a:pos x="T6" y="T7"/>
                </a:cxn>
              </a:cxnLst>
              <a:rect l="0" t="0" r="r" b="b"/>
              <a:pathLst>
                <a:path w="1095" h="1094">
                  <a:moveTo>
                    <a:pt x="0" y="1093"/>
                  </a:moveTo>
                  <a:lnTo>
                    <a:pt x="0" y="0"/>
                  </a:lnTo>
                  <a:lnTo>
                    <a:pt x="1094" y="1093"/>
                  </a:lnTo>
                  <a:lnTo>
                    <a:pt x="0" y="1093"/>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2" name="Freeform 22">
              <a:extLst>
                <a:ext uri="{FF2B5EF4-FFF2-40B4-BE49-F238E27FC236}">
                  <a16:creationId xmlns:a16="http://schemas.microsoft.com/office/drawing/2014/main" id="{125C82DE-C3DB-114A-A32C-CB0CF7201ABE}"/>
                </a:ext>
              </a:extLst>
            </p:cNvPr>
            <p:cNvSpPr>
              <a:spLocks noChangeArrowheads="1"/>
            </p:cNvSpPr>
            <p:nvPr/>
          </p:nvSpPr>
          <p:spPr bwMode="auto">
            <a:xfrm>
              <a:off x="6137275" y="2198688"/>
              <a:ext cx="798513" cy="393700"/>
            </a:xfrm>
            <a:custGeom>
              <a:avLst/>
              <a:gdLst>
                <a:gd name="T0" fmla="*/ 1094 w 2220"/>
                <a:gd name="T1" fmla="*/ 0 h 1095"/>
                <a:gd name="T2" fmla="*/ 1094 w 2220"/>
                <a:gd name="T3" fmla="*/ 0 h 1095"/>
                <a:gd name="T4" fmla="*/ 1094 w 2220"/>
                <a:gd name="T5" fmla="*/ 0 h 1095"/>
                <a:gd name="T6" fmla="*/ 2219 w 2220"/>
                <a:gd name="T7" fmla="*/ 0 h 1095"/>
                <a:gd name="T8" fmla="*/ 1094 w 2220"/>
                <a:gd name="T9" fmla="*/ 1094 h 1095"/>
                <a:gd name="T10" fmla="*/ 0 w 2220"/>
                <a:gd name="T11" fmla="*/ 0 h 1095"/>
                <a:gd name="T12" fmla="*/ 1094 w 2220"/>
                <a:gd name="T13" fmla="*/ 0 h 1095"/>
              </a:gdLst>
              <a:ahLst/>
              <a:cxnLst>
                <a:cxn ang="0">
                  <a:pos x="T0" y="T1"/>
                </a:cxn>
                <a:cxn ang="0">
                  <a:pos x="T2" y="T3"/>
                </a:cxn>
                <a:cxn ang="0">
                  <a:pos x="T4" y="T5"/>
                </a:cxn>
                <a:cxn ang="0">
                  <a:pos x="T6" y="T7"/>
                </a:cxn>
                <a:cxn ang="0">
                  <a:pos x="T8" y="T9"/>
                </a:cxn>
                <a:cxn ang="0">
                  <a:pos x="T10" y="T11"/>
                </a:cxn>
                <a:cxn ang="0">
                  <a:pos x="T12" y="T13"/>
                </a:cxn>
              </a:cxnLst>
              <a:rect l="0" t="0" r="r" b="b"/>
              <a:pathLst>
                <a:path w="2220" h="1095">
                  <a:moveTo>
                    <a:pt x="1094" y="0"/>
                  </a:moveTo>
                  <a:lnTo>
                    <a:pt x="1094" y="0"/>
                  </a:lnTo>
                  <a:lnTo>
                    <a:pt x="1094" y="0"/>
                  </a:lnTo>
                  <a:cubicBezTo>
                    <a:pt x="2219" y="0"/>
                    <a:pt x="2219" y="0"/>
                    <a:pt x="2219" y="0"/>
                  </a:cubicBezTo>
                  <a:cubicBezTo>
                    <a:pt x="1094" y="1094"/>
                    <a:pt x="1094" y="1094"/>
                    <a:pt x="1094" y="1094"/>
                  </a:cubicBezTo>
                  <a:cubicBezTo>
                    <a:pt x="0" y="0"/>
                    <a:pt x="0" y="0"/>
                    <a:pt x="0" y="0"/>
                  </a:cubicBezTo>
                  <a:lnTo>
                    <a:pt x="1094"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3" name="Freeform 23">
              <a:extLst>
                <a:ext uri="{FF2B5EF4-FFF2-40B4-BE49-F238E27FC236}">
                  <a16:creationId xmlns:a16="http://schemas.microsoft.com/office/drawing/2014/main" id="{0AD8D876-D0EC-A545-B76E-F9E66C4DFD76}"/>
                </a:ext>
              </a:extLst>
            </p:cNvPr>
            <p:cNvSpPr>
              <a:spLocks noChangeArrowheads="1"/>
            </p:cNvSpPr>
            <p:nvPr/>
          </p:nvSpPr>
          <p:spPr bwMode="auto">
            <a:xfrm>
              <a:off x="5507038" y="2074863"/>
              <a:ext cx="393700" cy="787400"/>
            </a:xfrm>
            <a:custGeom>
              <a:avLst/>
              <a:gdLst>
                <a:gd name="T0" fmla="*/ 1094 w 1095"/>
                <a:gd name="T1" fmla="*/ 0 h 2189"/>
                <a:gd name="T2" fmla="*/ 1094 w 1095"/>
                <a:gd name="T3" fmla="*/ 1094 h 2189"/>
                <a:gd name="T4" fmla="*/ 0 w 1095"/>
                <a:gd name="T5" fmla="*/ 2188 h 2189"/>
                <a:gd name="T6" fmla="*/ 0 w 1095"/>
                <a:gd name="T7" fmla="*/ 2188 h 2189"/>
                <a:gd name="T8" fmla="*/ 0 w 1095"/>
                <a:gd name="T9" fmla="*/ 1094 h 2189"/>
                <a:gd name="T10" fmla="*/ 1094 w 1095"/>
                <a:gd name="T11" fmla="*/ 0 h 2189"/>
              </a:gdLst>
              <a:ahLst/>
              <a:cxnLst>
                <a:cxn ang="0">
                  <a:pos x="T0" y="T1"/>
                </a:cxn>
                <a:cxn ang="0">
                  <a:pos x="T2" y="T3"/>
                </a:cxn>
                <a:cxn ang="0">
                  <a:pos x="T4" y="T5"/>
                </a:cxn>
                <a:cxn ang="0">
                  <a:pos x="T6" y="T7"/>
                </a:cxn>
                <a:cxn ang="0">
                  <a:pos x="T8" y="T9"/>
                </a:cxn>
                <a:cxn ang="0">
                  <a:pos x="T10" y="T11"/>
                </a:cxn>
              </a:cxnLst>
              <a:rect l="0" t="0" r="r" b="b"/>
              <a:pathLst>
                <a:path w="1095" h="2189">
                  <a:moveTo>
                    <a:pt x="1094" y="0"/>
                  </a:moveTo>
                  <a:lnTo>
                    <a:pt x="1094" y="1094"/>
                  </a:lnTo>
                  <a:lnTo>
                    <a:pt x="0" y="2188"/>
                  </a:lnTo>
                  <a:lnTo>
                    <a:pt x="0" y="2188"/>
                  </a:lnTo>
                  <a:lnTo>
                    <a:pt x="0" y="1094"/>
                  </a:lnTo>
                  <a:lnTo>
                    <a:pt x="1094"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4" name="Freeform 24">
              <a:extLst>
                <a:ext uri="{FF2B5EF4-FFF2-40B4-BE49-F238E27FC236}">
                  <a16:creationId xmlns:a16="http://schemas.microsoft.com/office/drawing/2014/main" id="{1372ACF1-7F77-1B47-B2A5-922935987E36}"/>
                </a:ext>
              </a:extLst>
            </p:cNvPr>
            <p:cNvSpPr>
              <a:spLocks noChangeArrowheads="1"/>
            </p:cNvSpPr>
            <p:nvPr/>
          </p:nvSpPr>
          <p:spPr bwMode="auto">
            <a:xfrm>
              <a:off x="6564313" y="2074863"/>
              <a:ext cx="552450" cy="1114425"/>
            </a:xfrm>
            <a:custGeom>
              <a:avLst/>
              <a:gdLst>
                <a:gd name="T0" fmla="*/ 1532 w 1533"/>
                <a:gd name="T1" fmla="*/ 0 h 3094"/>
                <a:gd name="T2" fmla="*/ 1532 w 1533"/>
                <a:gd name="T3" fmla="*/ 3093 h 3094"/>
                <a:gd name="T4" fmla="*/ 0 w 1533"/>
                <a:gd name="T5" fmla="*/ 1563 h 3094"/>
                <a:gd name="T6" fmla="*/ 1532 w 1533"/>
                <a:gd name="T7" fmla="*/ 0 h 3094"/>
              </a:gdLst>
              <a:ahLst/>
              <a:cxnLst>
                <a:cxn ang="0">
                  <a:pos x="T0" y="T1"/>
                </a:cxn>
                <a:cxn ang="0">
                  <a:pos x="T2" y="T3"/>
                </a:cxn>
                <a:cxn ang="0">
                  <a:pos x="T4" y="T5"/>
                </a:cxn>
                <a:cxn ang="0">
                  <a:pos x="T6" y="T7"/>
                </a:cxn>
              </a:cxnLst>
              <a:rect l="0" t="0" r="r" b="b"/>
              <a:pathLst>
                <a:path w="1533" h="3094">
                  <a:moveTo>
                    <a:pt x="1532" y="0"/>
                  </a:moveTo>
                  <a:lnTo>
                    <a:pt x="1532" y="3093"/>
                  </a:lnTo>
                  <a:lnTo>
                    <a:pt x="0" y="1563"/>
                  </a:lnTo>
                  <a:lnTo>
                    <a:pt x="1532"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5" name="Freeform 25">
              <a:extLst>
                <a:ext uri="{FF2B5EF4-FFF2-40B4-BE49-F238E27FC236}">
                  <a16:creationId xmlns:a16="http://schemas.microsoft.com/office/drawing/2014/main" id="{ABD6F8A8-942D-564E-AC88-44962ED564C9}"/>
                </a:ext>
              </a:extLst>
            </p:cNvPr>
            <p:cNvSpPr>
              <a:spLocks noChangeArrowheads="1"/>
            </p:cNvSpPr>
            <p:nvPr/>
          </p:nvSpPr>
          <p:spPr bwMode="auto">
            <a:xfrm>
              <a:off x="7431088" y="1995488"/>
              <a:ext cx="561975" cy="563562"/>
            </a:xfrm>
            <a:custGeom>
              <a:avLst/>
              <a:gdLst>
                <a:gd name="T0" fmla="*/ 781 w 1563"/>
                <a:gd name="T1" fmla="*/ 0 h 1564"/>
                <a:gd name="T2" fmla="*/ 1562 w 1563"/>
                <a:gd name="T3" fmla="*/ 782 h 1564"/>
                <a:gd name="T4" fmla="*/ 781 w 1563"/>
                <a:gd name="T5" fmla="*/ 1563 h 1564"/>
                <a:gd name="T6" fmla="*/ 0 w 1563"/>
                <a:gd name="T7" fmla="*/ 782 h 1564"/>
                <a:gd name="T8" fmla="*/ 781 w 1563"/>
                <a:gd name="T9" fmla="*/ 0 h 1564"/>
              </a:gdLst>
              <a:ahLst/>
              <a:cxnLst>
                <a:cxn ang="0">
                  <a:pos x="T0" y="T1"/>
                </a:cxn>
                <a:cxn ang="0">
                  <a:pos x="T2" y="T3"/>
                </a:cxn>
                <a:cxn ang="0">
                  <a:pos x="T4" y="T5"/>
                </a:cxn>
                <a:cxn ang="0">
                  <a:pos x="T6" y="T7"/>
                </a:cxn>
                <a:cxn ang="0">
                  <a:pos x="T8" y="T9"/>
                </a:cxn>
              </a:cxnLst>
              <a:rect l="0" t="0" r="r" b="b"/>
              <a:pathLst>
                <a:path w="1563" h="1564">
                  <a:moveTo>
                    <a:pt x="781" y="0"/>
                  </a:moveTo>
                  <a:lnTo>
                    <a:pt x="1562" y="782"/>
                  </a:lnTo>
                  <a:lnTo>
                    <a:pt x="781" y="1563"/>
                  </a:lnTo>
                  <a:lnTo>
                    <a:pt x="0" y="782"/>
                  </a:lnTo>
                  <a:lnTo>
                    <a:pt x="781"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6" name="Freeform 26">
              <a:extLst>
                <a:ext uri="{FF2B5EF4-FFF2-40B4-BE49-F238E27FC236}">
                  <a16:creationId xmlns:a16="http://schemas.microsoft.com/office/drawing/2014/main" id="{E78EED73-A8EE-3D4E-818B-AEE084263E86}"/>
                </a:ext>
              </a:extLst>
            </p:cNvPr>
            <p:cNvSpPr>
              <a:spLocks noChangeArrowheads="1"/>
            </p:cNvSpPr>
            <p:nvPr/>
          </p:nvSpPr>
          <p:spPr bwMode="auto">
            <a:xfrm>
              <a:off x="7161213" y="2074863"/>
              <a:ext cx="280987" cy="563562"/>
            </a:xfrm>
            <a:custGeom>
              <a:avLst/>
              <a:gdLst>
                <a:gd name="T0" fmla="*/ 781 w 782"/>
                <a:gd name="T1" fmla="*/ 781 h 1564"/>
                <a:gd name="T2" fmla="*/ 0 w 782"/>
                <a:gd name="T3" fmla="*/ 1563 h 1564"/>
                <a:gd name="T4" fmla="*/ 0 w 782"/>
                <a:gd name="T5" fmla="*/ 0 h 1564"/>
                <a:gd name="T6" fmla="*/ 781 w 782"/>
                <a:gd name="T7" fmla="*/ 781 h 1564"/>
              </a:gdLst>
              <a:ahLst/>
              <a:cxnLst>
                <a:cxn ang="0">
                  <a:pos x="T0" y="T1"/>
                </a:cxn>
                <a:cxn ang="0">
                  <a:pos x="T2" y="T3"/>
                </a:cxn>
                <a:cxn ang="0">
                  <a:pos x="T4" y="T5"/>
                </a:cxn>
                <a:cxn ang="0">
                  <a:pos x="T6" y="T7"/>
                </a:cxn>
              </a:cxnLst>
              <a:rect l="0" t="0" r="r" b="b"/>
              <a:pathLst>
                <a:path w="782" h="1564">
                  <a:moveTo>
                    <a:pt x="781" y="781"/>
                  </a:moveTo>
                  <a:lnTo>
                    <a:pt x="0" y="1563"/>
                  </a:lnTo>
                  <a:lnTo>
                    <a:pt x="0" y="0"/>
                  </a:lnTo>
                  <a:lnTo>
                    <a:pt x="781" y="781"/>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7" name="Freeform 27">
              <a:extLst>
                <a:ext uri="{FF2B5EF4-FFF2-40B4-BE49-F238E27FC236}">
                  <a16:creationId xmlns:a16="http://schemas.microsoft.com/office/drawing/2014/main" id="{40452BFE-A757-8B49-B5AB-66F38076A6D4}"/>
                </a:ext>
              </a:extLst>
            </p:cNvPr>
            <p:cNvSpPr>
              <a:spLocks noChangeArrowheads="1"/>
            </p:cNvSpPr>
            <p:nvPr/>
          </p:nvSpPr>
          <p:spPr bwMode="auto">
            <a:xfrm>
              <a:off x="5945188" y="2074863"/>
              <a:ext cx="561975" cy="1114425"/>
            </a:xfrm>
            <a:custGeom>
              <a:avLst/>
              <a:gdLst>
                <a:gd name="T0" fmla="*/ 0 w 1563"/>
                <a:gd name="T1" fmla="*/ 0 h 3094"/>
                <a:gd name="T2" fmla="*/ 1562 w 1563"/>
                <a:gd name="T3" fmla="*/ 1563 h 3094"/>
                <a:gd name="T4" fmla="*/ 0 w 1563"/>
                <a:gd name="T5" fmla="*/ 3093 h 3094"/>
                <a:gd name="T6" fmla="*/ 0 w 1563"/>
                <a:gd name="T7" fmla="*/ 0 h 3094"/>
              </a:gdLst>
              <a:ahLst/>
              <a:cxnLst>
                <a:cxn ang="0">
                  <a:pos x="T0" y="T1"/>
                </a:cxn>
                <a:cxn ang="0">
                  <a:pos x="T2" y="T3"/>
                </a:cxn>
                <a:cxn ang="0">
                  <a:pos x="T4" y="T5"/>
                </a:cxn>
                <a:cxn ang="0">
                  <a:pos x="T6" y="T7"/>
                </a:cxn>
              </a:cxnLst>
              <a:rect l="0" t="0" r="r" b="b"/>
              <a:pathLst>
                <a:path w="1563" h="3094">
                  <a:moveTo>
                    <a:pt x="0" y="0"/>
                  </a:moveTo>
                  <a:lnTo>
                    <a:pt x="1562" y="1563"/>
                  </a:lnTo>
                  <a:lnTo>
                    <a:pt x="0" y="3093"/>
                  </a:lnTo>
                  <a:lnTo>
                    <a:pt x="0"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8" name="Freeform 28">
              <a:extLst>
                <a:ext uri="{FF2B5EF4-FFF2-40B4-BE49-F238E27FC236}">
                  <a16:creationId xmlns:a16="http://schemas.microsoft.com/office/drawing/2014/main" id="{BBC7E57D-AAAF-D349-A1A9-BB22C69C0126}"/>
                </a:ext>
              </a:extLst>
            </p:cNvPr>
            <p:cNvSpPr>
              <a:spLocks noChangeArrowheads="1"/>
            </p:cNvSpPr>
            <p:nvPr/>
          </p:nvSpPr>
          <p:spPr bwMode="auto">
            <a:xfrm>
              <a:off x="1052513" y="1973263"/>
              <a:ext cx="4264025" cy="1236662"/>
            </a:xfrm>
            <a:custGeom>
              <a:avLst/>
              <a:gdLst>
                <a:gd name="T0" fmla="*/ 906 w 11844"/>
                <a:gd name="T1" fmla="*/ 281 h 3437"/>
                <a:gd name="T2" fmla="*/ 0 w 11844"/>
                <a:gd name="T3" fmla="*/ 3374 h 3437"/>
                <a:gd name="T4" fmla="*/ 594 w 11844"/>
                <a:gd name="T5" fmla="*/ 2156 h 3437"/>
                <a:gd name="T6" fmla="*/ 2031 w 11844"/>
                <a:gd name="T7" fmla="*/ 1219 h 3437"/>
                <a:gd name="T8" fmla="*/ 875 w 11844"/>
                <a:gd name="T9" fmla="*/ 1687 h 3437"/>
                <a:gd name="T10" fmla="*/ 594 w 11844"/>
                <a:gd name="T11" fmla="*/ 1687 h 3437"/>
                <a:gd name="T12" fmla="*/ 906 w 11844"/>
                <a:gd name="T13" fmla="*/ 750 h 3437"/>
                <a:gd name="T14" fmla="*/ 875 w 11844"/>
                <a:gd name="T15" fmla="*/ 1687 h 3437"/>
                <a:gd name="T16" fmla="*/ 4656 w 11844"/>
                <a:gd name="T17" fmla="*/ 1062 h 3437"/>
                <a:gd name="T18" fmla="*/ 4656 w 11844"/>
                <a:gd name="T19" fmla="*/ 3436 h 3437"/>
                <a:gd name="T20" fmla="*/ 4656 w 11844"/>
                <a:gd name="T21" fmla="*/ 1062 h 3437"/>
                <a:gd name="T22" fmla="*/ 4656 w 11844"/>
                <a:gd name="T23" fmla="*/ 2999 h 3437"/>
                <a:gd name="T24" fmla="*/ 4656 w 11844"/>
                <a:gd name="T25" fmla="*/ 1500 h 3437"/>
                <a:gd name="T26" fmla="*/ 4656 w 11844"/>
                <a:gd name="T27" fmla="*/ 2999 h 3437"/>
                <a:gd name="T28" fmla="*/ 11218 w 11844"/>
                <a:gd name="T29" fmla="*/ 1062 h 3437"/>
                <a:gd name="T30" fmla="*/ 9937 w 11844"/>
                <a:gd name="T31" fmla="*/ 1062 h 3437"/>
                <a:gd name="T32" fmla="*/ 9250 w 11844"/>
                <a:gd name="T33" fmla="*/ 1406 h 3437"/>
                <a:gd name="T34" fmla="*/ 8719 w 11844"/>
                <a:gd name="T35" fmla="*/ 1125 h 3437"/>
                <a:gd name="T36" fmla="*/ 9250 w 11844"/>
                <a:gd name="T37" fmla="*/ 3374 h 3437"/>
                <a:gd name="T38" fmla="*/ 9718 w 11844"/>
                <a:gd name="T39" fmla="*/ 1562 h 3437"/>
                <a:gd name="T40" fmla="*/ 9999 w 11844"/>
                <a:gd name="T41" fmla="*/ 2500 h 3437"/>
                <a:gd name="T42" fmla="*/ 10530 w 11844"/>
                <a:gd name="T43" fmla="*/ 3374 h 3437"/>
                <a:gd name="T44" fmla="*/ 11030 w 11844"/>
                <a:gd name="T45" fmla="*/ 1562 h 3437"/>
                <a:gd name="T46" fmla="*/ 11280 w 11844"/>
                <a:gd name="T47" fmla="*/ 2500 h 3437"/>
                <a:gd name="T48" fmla="*/ 11843 w 11844"/>
                <a:gd name="T49" fmla="*/ 2843 h 3437"/>
                <a:gd name="T50" fmla="*/ 11218 w 11844"/>
                <a:gd name="T51" fmla="*/ 1062 h 3437"/>
                <a:gd name="T52" fmla="*/ 7531 w 11844"/>
                <a:gd name="T53" fmla="*/ 2656 h 3437"/>
                <a:gd name="T54" fmla="*/ 6750 w 11844"/>
                <a:gd name="T55" fmla="*/ 2562 h 3437"/>
                <a:gd name="T56" fmla="*/ 6750 w 11844"/>
                <a:gd name="T57" fmla="*/ 1125 h 3437"/>
                <a:gd name="T58" fmla="*/ 6188 w 11844"/>
                <a:gd name="T59" fmla="*/ 2250 h 3437"/>
                <a:gd name="T60" fmla="*/ 6813 w 11844"/>
                <a:gd name="T61" fmla="*/ 3436 h 3437"/>
                <a:gd name="T62" fmla="*/ 7531 w 11844"/>
                <a:gd name="T63" fmla="*/ 3093 h 3437"/>
                <a:gd name="T64" fmla="*/ 8094 w 11844"/>
                <a:gd name="T65" fmla="*/ 3374 h 3437"/>
                <a:gd name="T66" fmla="*/ 7563 w 11844"/>
                <a:gd name="T67" fmla="*/ 1125 h 3437"/>
                <a:gd name="T68" fmla="*/ 2469 w 11844"/>
                <a:gd name="T69" fmla="*/ 3374 h 3437"/>
                <a:gd name="T70" fmla="*/ 3031 w 11844"/>
                <a:gd name="T71" fmla="*/ 3374 h 3437"/>
                <a:gd name="T72" fmla="*/ 2500 w 11844"/>
                <a:gd name="T73" fmla="*/ 0 h 3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844" h="3437">
                  <a:moveTo>
                    <a:pt x="906" y="281"/>
                  </a:moveTo>
                  <a:lnTo>
                    <a:pt x="906" y="281"/>
                  </a:lnTo>
                  <a:cubicBezTo>
                    <a:pt x="31" y="281"/>
                    <a:pt x="31" y="281"/>
                    <a:pt x="31" y="281"/>
                  </a:cubicBezTo>
                  <a:cubicBezTo>
                    <a:pt x="0" y="3374"/>
                    <a:pt x="0" y="3374"/>
                    <a:pt x="0" y="3374"/>
                  </a:cubicBezTo>
                  <a:cubicBezTo>
                    <a:pt x="562" y="3374"/>
                    <a:pt x="562" y="3374"/>
                    <a:pt x="562" y="3374"/>
                  </a:cubicBezTo>
                  <a:cubicBezTo>
                    <a:pt x="594" y="2156"/>
                    <a:pt x="594" y="2156"/>
                    <a:pt x="594" y="2156"/>
                  </a:cubicBezTo>
                  <a:cubicBezTo>
                    <a:pt x="906" y="2156"/>
                    <a:pt x="906" y="2156"/>
                    <a:pt x="906" y="2156"/>
                  </a:cubicBezTo>
                  <a:cubicBezTo>
                    <a:pt x="1500" y="2156"/>
                    <a:pt x="2031" y="1844"/>
                    <a:pt x="2031" y="1219"/>
                  </a:cubicBezTo>
                  <a:cubicBezTo>
                    <a:pt x="2031" y="625"/>
                    <a:pt x="1719" y="281"/>
                    <a:pt x="906" y="281"/>
                  </a:cubicBezTo>
                  <a:close/>
                  <a:moveTo>
                    <a:pt x="875" y="1687"/>
                  </a:moveTo>
                  <a:lnTo>
                    <a:pt x="875" y="1687"/>
                  </a:lnTo>
                  <a:cubicBezTo>
                    <a:pt x="594" y="1687"/>
                    <a:pt x="594" y="1687"/>
                    <a:pt x="594" y="1687"/>
                  </a:cubicBezTo>
                  <a:cubicBezTo>
                    <a:pt x="594" y="750"/>
                    <a:pt x="594" y="750"/>
                    <a:pt x="594" y="750"/>
                  </a:cubicBezTo>
                  <a:cubicBezTo>
                    <a:pt x="906" y="750"/>
                    <a:pt x="906" y="750"/>
                    <a:pt x="906" y="750"/>
                  </a:cubicBezTo>
                  <a:cubicBezTo>
                    <a:pt x="1313" y="750"/>
                    <a:pt x="1438" y="1031"/>
                    <a:pt x="1438" y="1219"/>
                  </a:cubicBezTo>
                  <a:cubicBezTo>
                    <a:pt x="1438" y="1500"/>
                    <a:pt x="1188" y="1687"/>
                    <a:pt x="875" y="1687"/>
                  </a:cubicBezTo>
                  <a:close/>
                  <a:moveTo>
                    <a:pt x="4656" y="1062"/>
                  </a:moveTo>
                  <a:lnTo>
                    <a:pt x="4656" y="1062"/>
                  </a:lnTo>
                  <a:cubicBezTo>
                    <a:pt x="3969" y="1062"/>
                    <a:pt x="3563" y="1656"/>
                    <a:pt x="3563" y="2250"/>
                  </a:cubicBezTo>
                  <a:cubicBezTo>
                    <a:pt x="3563" y="2905"/>
                    <a:pt x="3906" y="3436"/>
                    <a:pt x="4656" y="3436"/>
                  </a:cubicBezTo>
                  <a:cubicBezTo>
                    <a:pt x="5344" y="3436"/>
                    <a:pt x="5719" y="2905"/>
                    <a:pt x="5719" y="2250"/>
                  </a:cubicBezTo>
                  <a:cubicBezTo>
                    <a:pt x="5719" y="1594"/>
                    <a:pt x="5375" y="1062"/>
                    <a:pt x="4656" y="1062"/>
                  </a:cubicBezTo>
                  <a:close/>
                  <a:moveTo>
                    <a:pt x="4656" y="2999"/>
                  </a:moveTo>
                  <a:lnTo>
                    <a:pt x="4656" y="2999"/>
                  </a:lnTo>
                  <a:cubicBezTo>
                    <a:pt x="4250" y="2999"/>
                    <a:pt x="4125" y="2531"/>
                    <a:pt x="4125" y="2281"/>
                  </a:cubicBezTo>
                  <a:cubicBezTo>
                    <a:pt x="4125" y="1937"/>
                    <a:pt x="4250" y="1500"/>
                    <a:pt x="4656" y="1500"/>
                  </a:cubicBezTo>
                  <a:cubicBezTo>
                    <a:pt x="5000" y="1500"/>
                    <a:pt x="5188" y="1781"/>
                    <a:pt x="5188" y="2281"/>
                  </a:cubicBezTo>
                  <a:cubicBezTo>
                    <a:pt x="5188" y="2594"/>
                    <a:pt x="5031" y="2999"/>
                    <a:pt x="4656" y="2999"/>
                  </a:cubicBezTo>
                  <a:close/>
                  <a:moveTo>
                    <a:pt x="11218" y="1062"/>
                  </a:moveTo>
                  <a:lnTo>
                    <a:pt x="11218" y="1062"/>
                  </a:lnTo>
                  <a:cubicBezTo>
                    <a:pt x="10936" y="1062"/>
                    <a:pt x="10655" y="1219"/>
                    <a:pt x="10499" y="1437"/>
                  </a:cubicBezTo>
                  <a:cubicBezTo>
                    <a:pt x="10405" y="1187"/>
                    <a:pt x="10187" y="1062"/>
                    <a:pt x="9937" y="1062"/>
                  </a:cubicBezTo>
                  <a:cubicBezTo>
                    <a:pt x="9656" y="1062"/>
                    <a:pt x="9406" y="1219"/>
                    <a:pt x="9250" y="1437"/>
                  </a:cubicBezTo>
                  <a:cubicBezTo>
                    <a:pt x="9250" y="1406"/>
                    <a:pt x="9250" y="1406"/>
                    <a:pt x="9250" y="1406"/>
                  </a:cubicBezTo>
                  <a:cubicBezTo>
                    <a:pt x="9250" y="1125"/>
                    <a:pt x="9250" y="1125"/>
                    <a:pt x="9250" y="1125"/>
                  </a:cubicBezTo>
                  <a:cubicBezTo>
                    <a:pt x="8719" y="1125"/>
                    <a:pt x="8719" y="1125"/>
                    <a:pt x="8719" y="1125"/>
                  </a:cubicBezTo>
                  <a:cubicBezTo>
                    <a:pt x="8688" y="3374"/>
                    <a:pt x="8688" y="3374"/>
                    <a:pt x="8688" y="3374"/>
                  </a:cubicBezTo>
                  <a:cubicBezTo>
                    <a:pt x="9250" y="3374"/>
                    <a:pt x="9250" y="3374"/>
                    <a:pt x="9250" y="3374"/>
                  </a:cubicBezTo>
                  <a:cubicBezTo>
                    <a:pt x="9250" y="1844"/>
                    <a:pt x="9250" y="1844"/>
                    <a:pt x="9250" y="1844"/>
                  </a:cubicBezTo>
                  <a:cubicBezTo>
                    <a:pt x="9344" y="1719"/>
                    <a:pt x="9563" y="1562"/>
                    <a:pt x="9718" y="1562"/>
                  </a:cubicBezTo>
                  <a:cubicBezTo>
                    <a:pt x="9905" y="1562"/>
                    <a:pt x="9999" y="1656"/>
                    <a:pt x="9999" y="1812"/>
                  </a:cubicBezTo>
                  <a:cubicBezTo>
                    <a:pt x="9999" y="1937"/>
                    <a:pt x="9999" y="2250"/>
                    <a:pt x="9999" y="2500"/>
                  </a:cubicBezTo>
                  <a:cubicBezTo>
                    <a:pt x="9999" y="3374"/>
                    <a:pt x="9999" y="3374"/>
                    <a:pt x="9999" y="3374"/>
                  </a:cubicBezTo>
                  <a:cubicBezTo>
                    <a:pt x="10530" y="3374"/>
                    <a:pt x="10530" y="3374"/>
                    <a:pt x="10530" y="3374"/>
                  </a:cubicBezTo>
                  <a:cubicBezTo>
                    <a:pt x="10562" y="1844"/>
                    <a:pt x="10562" y="1844"/>
                    <a:pt x="10562" y="1844"/>
                  </a:cubicBezTo>
                  <a:cubicBezTo>
                    <a:pt x="10655" y="1719"/>
                    <a:pt x="10874" y="1562"/>
                    <a:pt x="11030" y="1562"/>
                  </a:cubicBezTo>
                  <a:cubicBezTo>
                    <a:pt x="11187" y="1562"/>
                    <a:pt x="11312" y="1656"/>
                    <a:pt x="11312" y="1812"/>
                  </a:cubicBezTo>
                  <a:cubicBezTo>
                    <a:pt x="11312" y="1937"/>
                    <a:pt x="11280" y="2250"/>
                    <a:pt x="11280" y="2500"/>
                  </a:cubicBezTo>
                  <a:cubicBezTo>
                    <a:pt x="11280" y="3374"/>
                    <a:pt x="11280" y="3374"/>
                    <a:pt x="11280" y="3374"/>
                  </a:cubicBezTo>
                  <a:cubicBezTo>
                    <a:pt x="11843" y="2843"/>
                    <a:pt x="11843" y="2843"/>
                    <a:pt x="11843" y="2843"/>
                  </a:cubicBezTo>
                  <a:cubicBezTo>
                    <a:pt x="11843" y="2469"/>
                    <a:pt x="11843" y="2094"/>
                    <a:pt x="11843" y="1719"/>
                  </a:cubicBezTo>
                  <a:cubicBezTo>
                    <a:pt x="11843" y="1406"/>
                    <a:pt x="11749" y="1062"/>
                    <a:pt x="11218" y="1062"/>
                  </a:cubicBezTo>
                  <a:close/>
                  <a:moveTo>
                    <a:pt x="7531" y="2656"/>
                  </a:moveTo>
                  <a:lnTo>
                    <a:pt x="7531" y="2656"/>
                  </a:lnTo>
                  <a:cubicBezTo>
                    <a:pt x="7406" y="2780"/>
                    <a:pt x="7219" y="2936"/>
                    <a:pt x="7063" y="2936"/>
                  </a:cubicBezTo>
                  <a:cubicBezTo>
                    <a:pt x="6813" y="2936"/>
                    <a:pt x="6750" y="2843"/>
                    <a:pt x="6750" y="2562"/>
                  </a:cubicBezTo>
                  <a:cubicBezTo>
                    <a:pt x="6750" y="2344"/>
                    <a:pt x="6750" y="2000"/>
                    <a:pt x="6750" y="1687"/>
                  </a:cubicBezTo>
                  <a:cubicBezTo>
                    <a:pt x="6750" y="1125"/>
                    <a:pt x="6750" y="1125"/>
                    <a:pt x="6750" y="1125"/>
                  </a:cubicBezTo>
                  <a:cubicBezTo>
                    <a:pt x="6219" y="1125"/>
                    <a:pt x="6219" y="1125"/>
                    <a:pt x="6219" y="1125"/>
                  </a:cubicBezTo>
                  <a:cubicBezTo>
                    <a:pt x="6188" y="2250"/>
                    <a:pt x="6188" y="2250"/>
                    <a:pt x="6188" y="2250"/>
                  </a:cubicBezTo>
                  <a:cubicBezTo>
                    <a:pt x="6188" y="2406"/>
                    <a:pt x="6188" y="2531"/>
                    <a:pt x="6188" y="2687"/>
                  </a:cubicBezTo>
                  <a:cubicBezTo>
                    <a:pt x="6188" y="3124"/>
                    <a:pt x="6313" y="3436"/>
                    <a:pt x="6813" y="3436"/>
                  </a:cubicBezTo>
                  <a:cubicBezTo>
                    <a:pt x="7094" y="3436"/>
                    <a:pt x="7344" y="3311"/>
                    <a:pt x="7531" y="3093"/>
                  </a:cubicBezTo>
                  <a:lnTo>
                    <a:pt x="7531" y="3093"/>
                  </a:lnTo>
                  <a:cubicBezTo>
                    <a:pt x="7531" y="3374"/>
                    <a:pt x="7531" y="3374"/>
                    <a:pt x="7531" y="3374"/>
                  </a:cubicBezTo>
                  <a:cubicBezTo>
                    <a:pt x="8094" y="3374"/>
                    <a:pt x="8094" y="3374"/>
                    <a:pt x="8094" y="3374"/>
                  </a:cubicBezTo>
                  <a:cubicBezTo>
                    <a:pt x="8094" y="1125"/>
                    <a:pt x="8094" y="1125"/>
                    <a:pt x="8094" y="1125"/>
                  </a:cubicBezTo>
                  <a:cubicBezTo>
                    <a:pt x="7563" y="1125"/>
                    <a:pt x="7563" y="1125"/>
                    <a:pt x="7563" y="1125"/>
                  </a:cubicBezTo>
                  <a:lnTo>
                    <a:pt x="7531" y="2656"/>
                  </a:lnTo>
                  <a:close/>
                  <a:moveTo>
                    <a:pt x="2469" y="3374"/>
                  </a:moveTo>
                  <a:lnTo>
                    <a:pt x="2469" y="3374"/>
                  </a:lnTo>
                  <a:cubicBezTo>
                    <a:pt x="3031" y="3374"/>
                    <a:pt x="3031" y="3374"/>
                    <a:pt x="3031" y="3374"/>
                  </a:cubicBezTo>
                  <a:cubicBezTo>
                    <a:pt x="3063" y="0"/>
                    <a:pt x="3063" y="0"/>
                    <a:pt x="3063" y="0"/>
                  </a:cubicBezTo>
                  <a:cubicBezTo>
                    <a:pt x="2500" y="0"/>
                    <a:pt x="2500" y="0"/>
                    <a:pt x="2500" y="0"/>
                  </a:cubicBezTo>
                  <a:lnTo>
                    <a:pt x="2469" y="3374"/>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grpSp>
      <p:sp>
        <p:nvSpPr>
          <p:cNvPr id="41" name="Picture Placeholder 40" descr="Logo klant">
            <a:extLst>
              <a:ext uri="{FF2B5EF4-FFF2-40B4-BE49-F238E27FC236}">
                <a16:creationId xmlns:a16="http://schemas.microsoft.com/office/drawing/2014/main" id="{321A9A00-0D4E-6B43-8995-0A7559A0FF02}"/>
              </a:ext>
            </a:extLst>
          </p:cNvPr>
          <p:cNvSpPr>
            <a:spLocks noGrp="1"/>
          </p:cNvSpPr>
          <p:nvPr>
            <p:ph type="pic" sz="quarter" idx="11" hasCustomPrompt="1"/>
          </p:nvPr>
        </p:nvSpPr>
        <p:spPr>
          <a:xfrm>
            <a:off x="3599859" y="0"/>
            <a:ext cx="1799547" cy="3597234"/>
          </a:xfrm>
          <a:custGeom>
            <a:avLst/>
            <a:gdLst>
              <a:gd name="connsiteX0" fmla="*/ 1799547 w 1799547"/>
              <a:gd name="connsiteY0" fmla="*/ 0 h 3597234"/>
              <a:gd name="connsiteX1" fmla="*/ 1799547 w 1799547"/>
              <a:gd name="connsiteY1" fmla="*/ 3597234 h 3597234"/>
              <a:gd name="connsiteX2" fmla="*/ 0 w 1799547"/>
              <a:gd name="connsiteY2" fmla="*/ 1798426 h 3597234"/>
            </a:gdLst>
            <a:ahLst/>
            <a:cxnLst>
              <a:cxn ang="0">
                <a:pos x="connsiteX0" y="connsiteY0"/>
              </a:cxn>
              <a:cxn ang="0">
                <a:pos x="connsiteX1" y="connsiteY1"/>
              </a:cxn>
              <a:cxn ang="0">
                <a:pos x="connsiteX2" y="connsiteY2"/>
              </a:cxn>
            </a:cxnLst>
            <a:rect l="l" t="t" r="r" b="b"/>
            <a:pathLst>
              <a:path w="1799547" h="3597234">
                <a:moveTo>
                  <a:pt x="1799547" y="0"/>
                </a:moveTo>
                <a:lnTo>
                  <a:pt x="1799547" y="3597234"/>
                </a:lnTo>
                <a:lnTo>
                  <a:pt x="0" y="1798426"/>
                </a:lnTo>
                <a:close/>
              </a:path>
            </a:pathLst>
          </a:custGeom>
          <a:solidFill>
            <a:schemeClr val="bg1"/>
          </a:solidFill>
        </p:spPr>
        <p:txBody>
          <a:bodyPr wrap="square">
            <a:noAutofit/>
          </a:bodyPr>
          <a:lstStyle/>
          <a:p>
            <a:r>
              <a:rPr lang="en-NL" dirty="0"/>
              <a:t>Logo klant</a:t>
            </a:r>
          </a:p>
        </p:txBody>
      </p:sp>
    </p:spTree>
    <p:extLst>
      <p:ext uri="{BB962C8B-B14F-4D97-AF65-F5344CB8AC3E}">
        <p14:creationId xmlns:p14="http://schemas.microsoft.com/office/powerpoint/2010/main" val="1928570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24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dvertentie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F85E1D2-4C68-4146-B5AC-F6FC5A9823CD}"/>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0"/>
            <a:ext cx="10691813" cy="7559675"/>
          </a:xfrm>
          <a:prstGeom prst="rect">
            <a:avLst/>
          </a:prstGeom>
        </p:spPr>
      </p:pic>
      <p:sp>
        <p:nvSpPr>
          <p:cNvPr id="43" name="Freeform 5">
            <a:extLst>
              <a:ext uri="{FF2B5EF4-FFF2-40B4-BE49-F238E27FC236}">
                <a16:creationId xmlns:a16="http://schemas.microsoft.com/office/drawing/2014/main" id="{AFEC0244-7A0D-7148-9691-3A64D5694580}"/>
              </a:ext>
            </a:extLst>
          </p:cNvPr>
          <p:cNvSpPr>
            <a:spLocks noChangeArrowheads="1"/>
          </p:cNvSpPr>
          <p:nvPr userDrawn="1"/>
        </p:nvSpPr>
        <p:spPr bwMode="auto">
          <a:xfrm rot="16200000">
            <a:off x="0" y="-1"/>
            <a:ext cx="1643170" cy="1643170"/>
          </a:xfrm>
          <a:custGeom>
            <a:avLst/>
            <a:gdLst>
              <a:gd name="T0" fmla="*/ 10147 w 10148"/>
              <a:gd name="T1" fmla="*/ 10146 h 10147"/>
              <a:gd name="T2" fmla="*/ 0 w 10148"/>
              <a:gd name="T3" fmla="*/ 0 h 10147"/>
              <a:gd name="T4" fmla="*/ 10147 w 10148"/>
              <a:gd name="T5" fmla="*/ 0 h 10147"/>
              <a:gd name="T6" fmla="*/ 10147 w 10148"/>
              <a:gd name="T7" fmla="*/ 10146 h 10147"/>
            </a:gdLst>
            <a:ahLst/>
            <a:cxnLst>
              <a:cxn ang="0">
                <a:pos x="T0" y="T1"/>
              </a:cxn>
              <a:cxn ang="0">
                <a:pos x="T2" y="T3"/>
              </a:cxn>
              <a:cxn ang="0">
                <a:pos x="T4" y="T5"/>
              </a:cxn>
              <a:cxn ang="0">
                <a:pos x="T6" y="T7"/>
              </a:cxn>
            </a:cxnLst>
            <a:rect l="0" t="0" r="r" b="b"/>
            <a:pathLst>
              <a:path w="10148" h="10147">
                <a:moveTo>
                  <a:pt x="10147" y="10146"/>
                </a:moveTo>
                <a:lnTo>
                  <a:pt x="0" y="0"/>
                </a:lnTo>
                <a:lnTo>
                  <a:pt x="10147" y="0"/>
                </a:lnTo>
                <a:lnTo>
                  <a:pt x="10147" y="10146"/>
                </a:lnTo>
              </a:path>
            </a:pathLst>
          </a:custGeom>
          <a:solidFill>
            <a:schemeClr val="accent1"/>
          </a:solidFill>
          <a:ln>
            <a:noFill/>
          </a:ln>
          <a:effectLst/>
        </p:spPr>
        <p:txBody>
          <a:bodyPr wrap="none" anchor="ctr"/>
          <a:lstStyle/>
          <a:p>
            <a:endParaRPr lang="en-NL"/>
          </a:p>
        </p:txBody>
      </p:sp>
      <p:sp>
        <p:nvSpPr>
          <p:cNvPr id="46" name="Rectangle 45">
            <a:extLst>
              <a:ext uri="{FF2B5EF4-FFF2-40B4-BE49-F238E27FC236}">
                <a16:creationId xmlns:a16="http://schemas.microsoft.com/office/drawing/2014/main" id="{4344CDF4-35D2-EA45-BB31-E9E8787CF3CF}"/>
              </a:ext>
            </a:extLst>
          </p:cNvPr>
          <p:cNvSpPr/>
          <p:nvPr userDrawn="1"/>
        </p:nvSpPr>
        <p:spPr>
          <a:xfrm>
            <a:off x="0" y="4617720"/>
            <a:ext cx="10691813" cy="2941954"/>
          </a:xfrm>
          <a:prstGeom prst="rect">
            <a:avLst/>
          </a:prstGeom>
          <a:gradFill>
            <a:gsLst>
              <a:gs pos="0">
                <a:schemeClr val="tx1">
                  <a:alpha val="0"/>
                </a:schemeClr>
              </a:gs>
              <a:gs pos="100000">
                <a:schemeClr val="tx1">
                  <a:alpha val="8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7" name="TextBox 46">
            <a:extLst>
              <a:ext uri="{FF2B5EF4-FFF2-40B4-BE49-F238E27FC236}">
                <a16:creationId xmlns:a16="http://schemas.microsoft.com/office/drawing/2014/main" id="{7DF3C034-B9AD-6549-BF23-CC7AB9FE2B2D}"/>
              </a:ext>
            </a:extLst>
          </p:cNvPr>
          <p:cNvSpPr txBox="1"/>
          <p:nvPr userDrawn="1"/>
        </p:nvSpPr>
        <p:spPr>
          <a:xfrm>
            <a:off x="523508" y="5569420"/>
            <a:ext cx="7440916" cy="323165"/>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2100" b="1" dirty="0">
                <a:solidFill>
                  <a:schemeClr val="bg1"/>
                </a:solidFill>
                <a:effectLst/>
                <a:latin typeface="Syntax LT Std" panose="020D0502030503020204" pitchFamily="34" charset="0"/>
              </a:rPr>
              <a:t>VERSTAND VAN ZAKEN </a:t>
            </a:r>
            <a:r>
              <a:rPr lang="en-GB" sz="2100" b="0" dirty="0">
                <a:solidFill>
                  <a:schemeClr val="bg1"/>
                </a:solidFill>
                <a:effectLst/>
                <a:latin typeface="Syntax LT Std" panose="020D0502030503020204" pitchFamily="34" charset="0"/>
              </a:rPr>
              <a:t>IS MEER DAN JURIDISCHE KENNIS</a:t>
            </a:r>
          </a:p>
        </p:txBody>
      </p:sp>
      <p:sp>
        <p:nvSpPr>
          <p:cNvPr id="48" name="TextBox 47">
            <a:extLst>
              <a:ext uri="{FF2B5EF4-FFF2-40B4-BE49-F238E27FC236}">
                <a16:creationId xmlns:a16="http://schemas.microsoft.com/office/drawing/2014/main" id="{48A272E3-24FB-954C-A50C-F3B6B709C584}"/>
              </a:ext>
            </a:extLst>
          </p:cNvPr>
          <p:cNvSpPr txBox="1"/>
          <p:nvPr userDrawn="1"/>
        </p:nvSpPr>
        <p:spPr>
          <a:xfrm>
            <a:off x="538398" y="6025938"/>
            <a:ext cx="6895674" cy="861774"/>
          </a:xfrm>
          <a:prstGeom prst="rect">
            <a:avLst/>
          </a:prstGeom>
          <a:noFill/>
        </p:spPr>
        <p:txBody>
          <a:bodyPr wrap="square" lIns="0" tIns="0" rIns="0" bIns="0" rtlCol="0">
            <a:spAutoFit/>
          </a:bodyPr>
          <a:lstStyle/>
          <a:p>
            <a:r>
              <a:rPr lang="en-GB" sz="1400" dirty="0" err="1">
                <a:solidFill>
                  <a:schemeClr val="bg1"/>
                </a:solidFill>
                <a:effectLst/>
                <a:latin typeface="Syntax LT Std" panose="020D0502030503020204" pitchFamily="34" charset="0"/>
              </a:rPr>
              <a:t>Cliënten</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willen</a:t>
            </a:r>
            <a:r>
              <a:rPr lang="en-GB" sz="1400" dirty="0">
                <a:solidFill>
                  <a:schemeClr val="bg1"/>
                </a:solidFill>
                <a:effectLst/>
                <a:latin typeface="Syntax LT Std" panose="020D0502030503020204" pitchFamily="34" charset="0"/>
              </a:rPr>
              <a:t> in </a:t>
            </a:r>
            <a:r>
              <a:rPr lang="en-GB" sz="1400" dirty="0" err="1">
                <a:solidFill>
                  <a:schemeClr val="bg1"/>
                </a:solidFill>
                <a:effectLst/>
                <a:latin typeface="Syntax LT Std" panose="020D0502030503020204" pitchFamily="34" charset="0"/>
              </a:rPr>
              <a:t>heldere</a:t>
            </a:r>
            <a:r>
              <a:rPr lang="en-GB" sz="1400" dirty="0">
                <a:solidFill>
                  <a:schemeClr val="bg1"/>
                </a:solidFill>
                <a:effectLst/>
                <a:latin typeface="Syntax LT Std" panose="020D0502030503020204" pitchFamily="34" charset="0"/>
              </a:rPr>
              <a:t> taal </a:t>
            </a:r>
            <a:r>
              <a:rPr lang="en-GB" sz="1400" dirty="0" err="1">
                <a:solidFill>
                  <a:schemeClr val="bg1"/>
                </a:solidFill>
                <a:effectLst/>
                <a:latin typeface="Syntax LT Std" panose="020D0502030503020204" pitchFamily="34" charset="0"/>
              </a:rPr>
              <a:t>horen</a:t>
            </a:r>
            <a:r>
              <a:rPr lang="en-GB" sz="1400" dirty="0">
                <a:solidFill>
                  <a:schemeClr val="bg1"/>
                </a:solidFill>
                <a:effectLst/>
                <a:latin typeface="Syntax LT Std" panose="020D0502030503020204" pitchFamily="34" charset="0"/>
              </a:rPr>
              <a:t> wat de </a:t>
            </a:r>
            <a:r>
              <a:rPr lang="en-GB" sz="1400" dirty="0" err="1">
                <a:solidFill>
                  <a:schemeClr val="bg1"/>
                </a:solidFill>
                <a:effectLst/>
                <a:latin typeface="Syntax LT Std" panose="020D0502030503020204" pitchFamily="34" charset="0"/>
              </a:rPr>
              <a:t>beste</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oplossing</a:t>
            </a:r>
            <a:r>
              <a:rPr lang="en-GB" sz="1400" dirty="0">
                <a:solidFill>
                  <a:schemeClr val="bg1"/>
                </a:solidFill>
                <a:effectLst/>
                <a:latin typeface="Syntax LT Std" panose="020D0502030503020204" pitchFamily="34" charset="0"/>
              </a:rPr>
              <a:t> is. De </a:t>
            </a:r>
            <a:r>
              <a:rPr lang="en-GB" sz="1400" dirty="0" err="1">
                <a:solidFill>
                  <a:schemeClr val="bg1"/>
                </a:solidFill>
                <a:effectLst/>
                <a:latin typeface="Syntax LT Std" panose="020D0502030503020204" pitchFamily="34" charset="0"/>
              </a:rPr>
              <a:t>ondernemersoplossing</a:t>
            </a:r>
            <a:r>
              <a:rPr lang="en-GB" sz="1400" dirty="0">
                <a:solidFill>
                  <a:schemeClr val="bg1"/>
                </a:solidFill>
                <a:effectLst/>
                <a:latin typeface="Syntax LT Std" panose="020D0502030503020204" pitchFamily="34" charset="0"/>
              </a:rPr>
              <a:t>. De </a:t>
            </a:r>
            <a:r>
              <a:rPr lang="en-GB" sz="1400" dirty="0" err="1">
                <a:solidFill>
                  <a:schemeClr val="bg1"/>
                </a:solidFill>
                <a:effectLst/>
                <a:latin typeface="Syntax LT Std" panose="020D0502030503020204" pitchFamily="34" charset="0"/>
              </a:rPr>
              <a:t>oplossing</a:t>
            </a:r>
            <a:r>
              <a:rPr lang="en-GB" sz="1400" dirty="0">
                <a:solidFill>
                  <a:schemeClr val="bg1"/>
                </a:solidFill>
                <a:effectLst/>
                <a:latin typeface="Syntax LT Std" panose="020D0502030503020204" pitchFamily="34" charset="0"/>
              </a:rPr>
              <a:t> die </a:t>
            </a:r>
            <a:r>
              <a:rPr lang="en-GB" sz="1400" dirty="0" err="1">
                <a:solidFill>
                  <a:schemeClr val="bg1"/>
                </a:solidFill>
                <a:effectLst/>
                <a:latin typeface="Syntax LT Std" panose="020D0502030503020204" pitchFamily="34" charset="0"/>
              </a:rPr>
              <a:t>werkt</a:t>
            </a:r>
            <a:r>
              <a:rPr lang="en-GB" sz="1400" dirty="0">
                <a:solidFill>
                  <a:schemeClr val="bg1"/>
                </a:solidFill>
                <a:effectLst/>
                <a:latin typeface="Syntax LT Std" panose="020D0502030503020204" pitchFamily="34" charset="0"/>
              </a:rPr>
              <a:t> in de </a:t>
            </a:r>
            <a:r>
              <a:rPr lang="en-GB" sz="1400" dirty="0" err="1">
                <a:solidFill>
                  <a:schemeClr val="bg1"/>
                </a:solidFill>
                <a:effectLst/>
                <a:latin typeface="Syntax LT Std" panose="020D0502030503020204" pitchFamily="34" charset="0"/>
              </a:rPr>
              <a:t>praktijk</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en</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vertrouwen</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geeft</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voor</a:t>
            </a:r>
            <a:r>
              <a:rPr lang="en-GB" sz="1400" dirty="0">
                <a:solidFill>
                  <a:schemeClr val="bg1"/>
                </a:solidFill>
                <a:effectLst/>
                <a:latin typeface="Syntax LT Std" panose="020D0502030503020204" pitchFamily="34" charset="0"/>
              </a:rPr>
              <a:t> de </a:t>
            </a:r>
            <a:r>
              <a:rPr lang="en-GB" sz="1400" dirty="0" err="1">
                <a:solidFill>
                  <a:schemeClr val="bg1"/>
                </a:solidFill>
                <a:effectLst/>
                <a:latin typeface="Syntax LT Std" panose="020D0502030503020204" pitchFamily="34" charset="0"/>
              </a:rPr>
              <a:t>toekomst</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Juridische</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kennis</a:t>
            </a:r>
            <a:r>
              <a:rPr lang="en-GB" sz="1400" dirty="0">
                <a:solidFill>
                  <a:schemeClr val="bg1"/>
                </a:solidFill>
                <a:effectLst/>
                <a:latin typeface="Syntax LT Std" panose="020D0502030503020204" pitchFamily="34" charset="0"/>
              </a:rPr>
              <a:t> is de basis, </a:t>
            </a:r>
            <a:r>
              <a:rPr lang="en-GB" sz="1400" dirty="0" err="1">
                <a:solidFill>
                  <a:schemeClr val="bg1"/>
                </a:solidFill>
                <a:effectLst/>
                <a:latin typeface="Syntax LT Std" panose="020D0502030503020204" pitchFamily="34" charset="0"/>
              </a:rPr>
              <a:t>zakelijk</a:t>
            </a:r>
            <a:r>
              <a:rPr lang="en-GB" sz="1400" dirty="0">
                <a:solidFill>
                  <a:schemeClr val="bg1"/>
                </a:solidFill>
                <a:effectLst/>
                <a:latin typeface="Syntax LT Std" panose="020D0502030503020204" pitchFamily="34" charset="0"/>
              </a:rPr>
              <a:t> instinct de </a:t>
            </a:r>
            <a:r>
              <a:rPr lang="en-GB" sz="1400" dirty="0" err="1">
                <a:solidFill>
                  <a:schemeClr val="bg1"/>
                </a:solidFill>
                <a:effectLst/>
                <a:latin typeface="Syntax LT Std" panose="020D0502030503020204" pitchFamily="34" charset="0"/>
              </a:rPr>
              <a:t>kracht</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Dit</a:t>
            </a:r>
            <a:r>
              <a:rPr lang="en-GB" sz="1400" dirty="0">
                <a:solidFill>
                  <a:schemeClr val="bg1"/>
                </a:solidFill>
                <a:effectLst/>
                <a:latin typeface="Syntax LT Std" panose="020D0502030503020204" pitchFamily="34" charset="0"/>
              </a:rPr>
              <a:t> is </a:t>
            </a:r>
            <a:r>
              <a:rPr lang="en-GB" sz="1400" dirty="0" err="1">
                <a:solidFill>
                  <a:schemeClr val="bg1"/>
                </a:solidFill>
                <a:effectLst/>
                <a:latin typeface="Syntax LT Std" panose="020D0502030503020204" pitchFamily="34" charset="0"/>
              </a:rPr>
              <a:t>Ploum</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Dit</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maakt</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ons</a:t>
            </a:r>
            <a:r>
              <a:rPr lang="en-GB" sz="1400" dirty="0">
                <a:solidFill>
                  <a:schemeClr val="bg1"/>
                </a:solidFill>
                <a:effectLst/>
                <a:latin typeface="Syntax LT Std" panose="020D0502030503020204" pitchFamily="34" charset="0"/>
              </a:rPr>
              <a:t> partner in business. </a:t>
            </a:r>
            <a:r>
              <a:rPr lang="en-GB" sz="1400" i="1" dirty="0">
                <a:solidFill>
                  <a:schemeClr val="bg1"/>
                </a:solidFill>
                <a:effectLst/>
                <a:latin typeface="Syntax LT Std" panose="020D0502030503020204" pitchFamily="34" charset="0"/>
              </a:rPr>
              <a:t>Dorine ten Brink - partner </a:t>
            </a:r>
            <a:r>
              <a:rPr lang="en-GB" sz="1400" i="1" dirty="0" err="1">
                <a:solidFill>
                  <a:schemeClr val="bg1"/>
                </a:solidFill>
                <a:effectLst/>
                <a:latin typeface="Syntax LT Std" panose="020D0502030503020204" pitchFamily="34" charset="0"/>
              </a:rPr>
              <a:t>bij</a:t>
            </a:r>
            <a:r>
              <a:rPr lang="en-GB" sz="1400" i="1" dirty="0">
                <a:solidFill>
                  <a:schemeClr val="bg1"/>
                </a:solidFill>
                <a:effectLst/>
                <a:latin typeface="Syntax LT Std" panose="020D0502030503020204" pitchFamily="34" charset="0"/>
              </a:rPr>
              <a:t> </a:t>
            </a:r>
            <a:r>
              <a:rPr lang="en-GB" sz="1400" i="1" dirty="0" err="1">
                <a:solidFill>
                  <a:schemeClr val="bg1"/>
                </a:solidFill>
                <a:effectLst/>
                <a:latin typeface="Syntax LT Std" panose="020D0502030503020204" pitchFamily="34" charset="0"/>
              </a:rPr>
              <a:t>Ploum</a:t>
            </a:r>
            <a:endParaRPr lang="en-GB" sz="1400" i="1" dirty="0">
              <a:solidFill>
                <a:schemeClr val="bg1"/>
              </a:solidFill>
              <a:effectLst/>
              <a:latin typeface="Syntax LT Std" panose="020D0502030503020204" pitchFamily="34" charset="0"/>
            </a:endParaRPr>
          </a:p>
        </p:txBody>
      </p:sp>
      <p:grpSp>
        <p:nvGrpSpPr>
          <p:cNvPr id="49" name="Group 48">
            <a:extLst>
              <a:ext uri="{FF2B5EF4-FFF2-40B4-BE49-F238E27FC236}">
                <a16:creationId xmlns:a16="http://schemas.microsoft.com/office/drawing/2014/main" id="{8AABF09F-D1DD-594D-9D42-15AB931B8EF0}"/>
              </a:ext>
            </a:extLst>
          </p:cNvPr>
          <p:cNvGrpSpPr/>
          <p:nvPr userDrawn="1"/>
        </p:nvGrpSpPr>
        <p:grpSpPr>
          <a:xfrm>
            <a:off x="8573277" y="6564547"/>
            <a:ext cx="1751356" cy="468488"/>
            <a:chOff x="1041400" y="1973263"/>
            <a:chExt cx="6985000" cy="1868487"/>
          </a:xfrm>
        </p:grpSpPr>
        <p:sp>
          <p:nvSpPr>
            <p:cNvPr id="50" name="Freeform 3">
              <a:extLst>
                <a:ext uri="{FF2B5EF4-FFF2-40B4-BE49-F238E27FC236}">
                  <a16:creationId xmlns:a16="http://schemas.microsoft.com/office/drawing/2014/main" id="{080B93DC-D467-8145-BE8C-3EB5B9C5494D}"/>
                </a:ext>
              </a:extLst>
            </p:cNvPr>
            <p:cNvSpPr>
              <a:spLocks noChangeArrowheads="1"/>
            </p:cNvSpPr>
            <p:nvPr/>
          </p:nvSpPr>
          <p:spPr bwMode="auto">
            <a:xfrm>
              <a:off x="1041400" y="3492500"/>
              <a:ext cx="269875" cy="349250"/>
            </a:xfrm>
            <a:custGeom>
              <a:avLst/>
              <a:gdLst>
                <a:gd name="T0" fmla="*/ 31 w 751"/>
                <a:gd name="T1" fmla="*/ 0 h 969"/>
                <a:gd name="T2" fmla="*/ 31 w 751"/>
                <a:gd name="T3" fmla="*/ 0 h 969"/>
                <a:gd name="T4" fmla="*/ 344 w 751"/>
                <a:gd name="T5" fmla="*/ 0 h 969"/>
                <a:gd name="T6" fmla="*/ 656 w 751"/>
                <a:gd name="T7" fmla="*/ 281 h 969"/>
                <a:gd name="T8" fmla="*/ 469 w 751"/>
                <a:gd name="T9" fmla="*/ 531 h 969"/>
                <a:gd name="T10" fmla="*/ 750 w 751"/>
                <a:gd name="T11" fmla="*/ 875 h 969"/>
                <a:gd name="T12" fmla="*/ 593 w 751"/>
                <a:gd name="T13" fmla="*/ 968 h 969"/>
                <a:gd name="T14" fmla="*/ 312 w 751"/>
                <a:gd name="T15" fmla="*/ 625 h 969"/>
                <a:gd name="T16" fmla="*/ 250 w 751"/>
                <a:gd name="T17" fmla="*/ 593 h 969"/>
                <a:gd name="T18" fmla="*/ 187 w 751"/>
                <a:gd name="T19" fmla="*/ 593 h 969"/>
                <a:gd name="T20" fmla="*/ 187 w 751"/>
                <a:gd name="T21" fmla="*/ 968 h 969"/>
                <a:gd name="T22" fmla="*/ 0 w 751"/>
                <a:gd name="T23" fmla="*/ 968 h 969"/>
                <a:gd name="T24" fmla="*/ 31 w 751"/>
                <a:gd name="T25" fmla="*/ 0 h 969"/>
                <a:gd name="T26" fmla="*/ 312 w 751"/>
                <a:gd name="T27" fmla="*/ 437 h 969"/>
                <a:gd name="T28" fmla="*/ 312 w 751"/>
                <a:gd name="T29" fmla="*/ 437 h 969"/>
                <a:gd name="T30" fmla="*/ 469 w 751"/>
                <a:gd name="T31" fmla="*/ 281 h 969"/>
                <a:gd name="T32" fmla="*/ 312 w 751"/>
                <a:gd name="T33" fmla="*/ 156 h 969"/>
                <a:gd name="T34" fmla="*/ 219 w 751"/>
                <a:gd name="T35" fmla="*/ 156 h 969"/>
                <a:gd name="T36" fmla="*/ 187 w 751"/>
                <a:gd name="T37" fmla="*/ 437 h 969"/>
                <a:gd name="T38" fmla="*/ 312 w 751"/>
                <a:gd name="T39" fmla="*/ 43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1" h="969">
                  <a:moveTo>
                    <a:pt x="31" y="0"/>
                  </a:moveTo>
                  <a:lnTo>
                    <a:pt x="31" y="0"/>
                  </a:lnTo>
                  <a:cubicBezTo>
                    <a:pt x="344" y="0"/>
                    <a:pt x="344" y="0"/>
                    <a:pt x="344" y="0"/>
                  </a:cubicBezTo>
                  <a:cubicBezTo>
                    <a:pt x="562" y="0"/>
                    <a:pt x="656" y="125"/>
                    <a:pt x="656" y="281"/>
                  </a:cubicBezTo>
                  <a:cubicBezTo>
                    <a:pt x="656" y="406"/>
                    <a:pt x="593" y="500"/>
                    <a:pt x="469" y="531"/>
                  </a:cubicBezTo>
                  <a:cubicBezTo>
                    <a:pt x="750" y="875"/>
                    <a:pt x="750" y="875"/>
                    <a:pt x="750" y="875"/>
                  </a:cubicBezTo>
                  <a:cubicBezTo>
                    <a:pt x="593" y="968"/>
                    <a:pt x="593" y="968"/>
                    <a:pt x="593" y="968"/>
                  </a:cubicBezTo>
                  <a:cubicBezTo>
                    <a:pt x="312" y="625"/>
                    <a:pt x="312" y="625"/>
                    <a:pt x="312" y="625"/>
                  </a:cubicBezTo>
                  <a:cubicBezTo>
                    <a:pt x="312" y="593"/>
                    <a:pt x="281" y="593"/>
                    <a:pt x="250" y="593"/>
                  </a:cubicBezTo>
                  <a:cubicBezTo>
                    <a:pt x="187" y="593"/>
                    <a:pt x="187" y="593"/>
                    <a:pt x="187" y="593"/>
                  </a:cubicBezTo>
                  <a:cubicBezTo>
                    <a:pt x="187" y="968"/>
                    <a:pt x="187" y="968"/>
                    <a:pt x="187" y="968"/>
                  </a:cubicBezTo>
                  <a:cubicBezTo>
                    <a:pt x="0" y="968"/>
                    <a:pt x="0" y="968"/>
                    <a:pt x="0" y="968"/>
                  </a:cubicBezTo>
                  <a:lnTo>
                    <a:pt x="31" y="0"/>
                  </a:lnTo>
                  <a:close/>
                  <a:moveTo>
                    <a:pt x="312" y="437"/>
                  </a:moveTo>
                  <a:lnTo>
                    <a:pt x="312" y="437"/>
                  </a:lnTo>
                  <a:cubicBezTo>
                    <a:pt x="375" y="437"/>
                    <a:pt x="469" y="406"/>
                    <a:pt x="469" y="281"/>
                  </a:cubicBezTo>
                  <a:cubicBezTo>
                    <a:pt x="469" y="187"/>
                    <a:pt x="406" y="156"/>
                    <a:pt x="312" y="156"/>
                  </a:cubicBezTo>
                  <a:cubicBezTo>
                    <a:pt x="219" y="156"/>
                    <a:pt x="219" y="156"/>
                    <a:pt x="219" y="156"/>
                  </a:cubicBezTo>
                  <a:cubicBezTo>
                    <a:pt x="187" y="437"/>
                    <a:pt x="187" y="437"/>
                    <a:pt x="187" y="437"/>
                  </a:cubicBezTo>
                  <a:lnTo>
                    <a:pt x="312" y="437"/>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1" name="Freeform 4">
              <a:extLst>
                <a:ext uri="{FF2B5EF4-FFF2-40B4-BE49-F238E27FC236}">
                  <a16:creationId xmlns:a16="http://schemas.microsoft.com/office/drawing/2014/main" id="{F7E85983-C8B0-124D-B860-B10D03F2AE8F}"/>
                </a:ext>
              </a:extLst>
            </p:cNvPr>
            <p:cNvSpPr>
              <a:spLocks noChangeArrowheads="1"/>
            </p:cNvSpPr>
            <p:nvPr/>
          </p:nvSpPr>
          <p:spPr bwMode="auto">
            <a:xfrm>
              <a:off x="1322388" y="3581400"/>
              <a:ext cx="236537" cy="258763"/>
            </a:xfrm>
            <a:custGeom>
              <a:avLst/>
              <a:gdLst>
                <a:gd name="T0" fmla="*/ 313 w 657"/>
                <a:gd name="T1" fmla="*/ 0 h 719"/>
                <a:gd name="T2" fmla="*/ 313 w 657"/>
                <a:gd name="T3" fmla="*/ 0 h 719"/>
                <a:gd name="T4" fmla="*/ 656 w 657"/>
                <a:gd name="T5" fmla="*/ 375 h 719"/>
                <a:gd name="T6" fmla="*/ 313 w 657"/>
                <a:gd name="T7" fmla="*/ 718 h 719"/>
                <a:gd name="T8" fmla="*/ 0 w 657"/>
                <a:gd name="T9" fmla="*/ 375 h 719"/>
                <a:gd name="T10" fmla="*/ 313 w 657"/>
                <a:gd name="T11" fmla="*/ 0 h 719"/>
                <a:gd name="T12" fmla="*/ 313 w 657"/>
                <a:gd name="T13" fmla="*/ 593 h 719"/>
                <a:gd name="T14" fmla="*/ 313 w 657"/>
                <a:gd name="T15" fmla="*/ 593 h 719"/>
                <a:gd name="T16" fmla="*/ 469 w 657"/>
                <a:gd name="T17" fmla="*/ 375 h 719"/>
                <a:gd name="T18" fmla="*/ 313 w 657"/>
                <a:gd name="T19" fmla="*/ 125 h 719"/>
                <a:gd name="T20" fmla="*/ 156 w 657"/>
                <a:gd name="T21" fmla="*/ 375 h 719"/>
                <a:gd name="T22" fmla="*/ 313 w 657"/>
                <a:gd name="T23" fmla="*/ 593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7" h="719">
                  <a:moveTo>
                    <a:pt x="313" y="0"/>
                  </a:moveTo>
                  <a:lnTo>
                    <a:pt x="313" y="0"/>
                  </a:lnTo>
                  <a:cubicBezTo>
                    <a:pt x="531" y="0"/>
                    <a:pt x="656" y="156"/>
                    <a:pt x="656" y="375"/>
                  </a:cubicBezTo>
                  <a:cubicBezTo>
                    <a:pt x="656" y="562"/>
                    <a:pt x="531" y="718"/>
                    <a:pt x="313" y="718"/>
                  </a:cubicBezTo>
                  <a:cubicBezTo>
                    <a:pt x="94" y="718"/>
                    <a:pt x="0" y="562"/>
                    <a:pt x="0" y="375"/>
                  </a:cubicBezTo>
                  <a:cubicBezTo>
                    <a:pt x="0" y="187"/>
                    <a:pt x="125" y="0"/>
                    <a:pt x="313" y="0"/>
                  </a:cubicBezTo>
                  <a:close/>
                  <a:moveTo>
                    <a:pt x="313" y="593"/>
                  </a:moveTo>
                  <a:lnTo>
                    <a:pt x="313" y="593"/>
                  </a:lnTo>
                  <a:cubicBezTo>
                    <a:pt x="438" y="593"/>
                    <a:pt x="469" y="468"/>
                    <a:pt x="469" y="375"/>
                  </a:cubicBezTo>
                  <a:cubicBezTo>
                    <a:pt x="469" y="218"/>
                    <a:pt x="438" y="125"/>
                    <a:pt x="313" y="125"/>
                  </a:cubicBezTo>
                  <a:cubicBezTo>
                    <a:pt x="188" y="125"/>
                    <a:pt x="156" y="281"/>
                    <a:pt x="156" y="375"/>
                  </a:cubicBezTo>
                  <a:cubicBezTo>
                    <a:pt x="156" y="468"/>
                    <a:pt x="188" y="593"/>
                    <a:pt x="313" y="593"/>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2" name="Freeform 5">
              <a:extLst>
                <a:ext uri="{FF2B5EF4-FFF2-40B4-BE49-F238E27FC236}">
                  <a16:creationId xmlns:a16="http://schemas.microsoft.com/office/drawing/2014/main" id="{3C8C19D0-36B8-954B-9325-D11F8F38E90D}"/>
                </a:ext>
              </a:extLst>
            </p:cNvPr>
            <p:cNvSpPr>
              <a:spLocks noChangeArrowheads="1"/>
            </p:cNvSpPr>
            <p:nvPr/>
          </p:nvSpPr>
          <p:spPr bwMode="auto">
            <a:xfrm>
              <a:off x="1570038" y="3503613"/>
              <a:ext cx="157162" cy="338137"/>
            </a:xfrm>
            <a:custGeom>
              <a:avLst/>
              <a:gdLst>
                <a:gd name="T0" fmla="*/ 437 w 438"/>
                <a:gd name="T1" fmla="*/ 906 h 938"/>
                <a:gd name="T2" fmla="*/ 437 w 438"/>
                <a:gd name="T3" fmla="*/ 906 h 938"/>
                <a:gd name="T4" fmla="*/ 375 w 438"/>
                <a:gd name="T5" fmla="*/ 937 h 938"/>
                <a:gd name="T6" fmla="*/ 281 w 438"/>
                <a:gd name="T7" fmla="*/ 937 h 938"/>
                <a:gd name="T8" fmla="*/ 93 w 438"/>
                <a:gd name="T9" fmla="*/ 750 h 938"/>
                <a:gd name="T10" fmla="*/ 93 w 438"/>
                <a:gd name="T11" fmla="*/ 562 h 938"/>
                <a:gd name="T12" fmla="*/ 93 w 438"/>
                <a:gd name="T13" fmla="*/ 375 h 938"/>
                <a:gd name="T14" fmla="*/ 0 w 438"/>
                <a:gd name="T15" fmla="*/ 375 h 938"/>
                <a:gd name="T16" fmla="*/ 0 w 438"/>
                <a:gd name="T17" fmla="*/ 250 h 938"/>
                <a:gd name="T18" fmla="*/ 93 w 438"/>
                <a:gd name="T19" fmla="*/ 250 h 938"/>
                <a:gd name="T20" fmla="*/ 93 w 438"/>
                <a:gd name="T21" fmla="*/ 0 h 938"/>
                <a:gd name="T22" fmla="*/ 281 w 438"/>
                <a:gd name="T23" fmla="*/ 0 h 938"/>
                <a:gd name="T24" fmla="*/ 281 w 438"/>
                <a:gd name="T25" fmla="*/ 250 h 938"/>
                <a:gd name="T26" fmla="*/ 437 w 438"/>
                <a:gd name="T27" fmla="*/ 250 h 938"/>
                <a:gd name="T28" fmla="*/ 437 w 438"/>
                <a:gd name="T29" fmla="*/ 375 h 938"/>
                <a:gd name="T30" fmla="*/ 281 w 438"/>
                <a:gd name="T31" fmla="*/ 375 h 938"/>
                <a:gd name="T32" fmla="*/ 250 w 438"/>
                <a:gd name="T33" fmla="*/ 562 h 938"/>
                <a:gd name="T34" fmla="*/ 250 w 438"/>
                <a:gd name="T35" fmla="*/ 750 h 938"/>
                <a:gd name="T36" fmla="*/ 312 w 438"/>
                <a:gd name="T37" fmla="*/ 812 h 938"/>
                <a:gd name="T38" fmla="*/ 406 w 438"/>
                <a:gd name="T39" fmla="*/ 781 h 938"/>
                <a:gd name="T40" fmla="*/ 437 w 438"/>
                <a:gd name="T41"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8" h="938">
                  <a:moveTo>
                    <a:pt x="437" y="906"/>
                  </a:moveTo>
                  <a:lnTo>
                    <a:pt x="437" y="906"/>
                  </a:lnTo>
                  <a:cubicBezTo>
                    <a:pt x="375" y="937"/>
                    <a:pt x="375" y="937"/>
                    <a:pt x="375" y="937"/>
                  </a:cubicBezTo>
                  <a:cubicBezTo>
                    <a:pt x="343" y="937"/>
                    <a:pt x="312" y="937"/>
                    <a:pt x="281" y="937"/>
                  </a:cubicBezTo>
                  <a:cubicBezTo>
                    <a:pt x="156" y="937"/>
                    <a:pt x="93" y="906"/>
                    <a:pt x="93" y="750"/>
                  </a:cubicBezTo>
                  <a:cubicBezTo>
                    <a:pt x="93" y="719"/>
                    <a:pt x="93" y="625"/>
                    <a:pt x="93" y="562"/>
                  </a:cubicBezTo>
                  <a:cubicBezTo>
                    <a:pt x="93" y="375"/>
                    <a:pt x="93" y="375"/>
                    <a:pt x="93" y="375"/>
                  </a:cubicBezTo>
                  <a:cubicBezTo>
                    <a:pt x="0" y="375"/>
                    <a:pt x="0" y="375"/>
                    <a:pt x="0" y="375"/>
                  </a:cubicBezTo>
                  <a:cubicBezTo>
                    <a:pt x="0" y="250"/>
                    <a:pt x="0" y="250"/>
                    <a:pt x="0" y="250"/>
                  </a:cubicBezTo>
                  <a:cubicBezTo>
                    <a:pt x="93" y="250"/>
                    <a:pt x="93" y="250"/>
                    <a:pt x="93" y="250"/>
                  </a:cubicBezTo>
                  <a:cubicBezTo>
                    <a:pt x="93" y="0"/>
                    <a:pt x="93" y="0"/>
                    <a:pt x="93" y="0"/>
                  </a:cubicBezTo>
                  <a:cubicBezTo>
                    <a:pt x="281" y="0"/>
                    <a:pt x="281" y="0"/>
                    <a:pt x="281" y="0"/>
                  </a:cubicBezTo>
                  <a:cubicBezTo>
                    <a:pt x="281" y="250"/>
                    <a:pt x="281" y="250"/>
                    <a:pt x="281" y="250"/>
                  </a:cubicBezTo>
                  <a:cubicBezTo>
                    <a:pt x="437" y="250"/>
                    <a:pt x="437" y="250"/>
                    <a:pt x="437" y="250"/>
                  </a:cubicBezTo>
                  <a:cubicBezTo>
                    <a:pt x="437" y="375"/>
                    <a:pt x="437" y="375"/>
                    <a:pt x="437" y="375"/>
                  </a:cubicBezTo>
                  <a:cubicBezTo>
                    <a:pt x="281" y="375"/>
                    <a:pt x="281" y="375"/>
                    <a:pt x="281" y="375"/>
                  </a:cubicBezTo>
                  <a:cubicBezTo>
                    <a:pt x="250" y="562"/>
                    <a:pt x="250" y="562"/>
                    <a:pt x="250" y="562"/>
                  </a:cubicBezTo>
                  <a:cubicBezTo>
                    <a:pt x="250" y="625"/>
                    <a:pt x="250" y="687"/>
                    <a:pt x="250" y="750"/>
                  </a:cubicBezTo>
                  <a:cubicBezTo>
                    <a:pt x="250" y="812"/>
                    <a:pt x="281" y="812"/>
                    <a:pt x="312" y="812"/>
                  </a:cubicBezTo>
                  <a:cubicBezTo>
                    <a:pt x="343" y="812"/>
                    <a:pt x="375" y="812"/>
                    <a:pt x="406" y="781"/>
                  </a:cubicBezTo>
                  <a:lnTo>
                    <a:pt x="437" y="906"/>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3" name="Freeform 6">
              <a:extLst>
                <a:ext uri="{FF2B5EF4-FFF2-40B4-BE49-F238E27FC236}">
                  <a16:creationId xmlns:a16="http://schemas.microsoft.com/office/drawing/2014/main" id="{FA4F4E59-9A0A-454B-BB9C-543199EBB7F1}"/>
                </a:ext>
              </a:extLst>
            </p:cNvPr>
            <p:cNvSpPr>
              <a:spLocks noChangeArrowheads="1"/>
            </p:cNvSpPr>
            <p:nvPr/>
          </p:nvSpPr>
          <p:spPr bwMode="auto">
            <a:xfrm>
              <a:off x="1738313" y="3503613"/>
              <a:ext cx="158750" cy="338137"/>
            </a:xfrm>
            <a:custGeom>
              <a:avLst/>
              <a:gdLst>
                <a:gd name="T0" fmla="*/ 438 w 439"/>
                <a:gd name="T1" fmla="*/ 906 h 938"/>
                <a:gd name="T2" fmla="*/ 438 w 439"/>
                <a:gd name="T3" fmla="*/ 906 h 938"/>
                <a:gd name="T4" fmla="*/ 375 w 439"/>
                <a:gd name="T5" fmla="*/ 937 h 938"/>
                <a:gd name="T6" fmla="*/ 282 w 439"/>
                <a:gd name="T7" fmla="*/ 937 h 938"/>
                <a:gd name="T8" fmla="*/ 94 w 439"/>
                <a:gd name="T9" fmla="*/ 750 h 938"/>
                <a:gd name="T10" fmla="*/ 94 w 439"/>
                <a:gd name="T11" fmla="*/ 562 h 938"/>
                <a:gd name="T12" fmla="*/ 94 w 439"/>
                <a:gd name="T13" fmla="*/ 375 h 938"/>
                <a:gd name="T14" fmla="*/ 0 w 439"/>
                <a:gd name="T15" fmla="*/ 375 h 938"/>
                <a:gd name="T16" fmla="*/ 0 w 439"/>
                <a:gd name="T17" fmla="*/ 250 h 938"/>
                <a:gd name="T18" fmla="*/ 94 w 439"/>
                <a:gd name="T19" fmla="*/ 250 h 938"/>
                <a:gd name="T20" fmla="*/ 94 w 439"/>
                <a:gd name="T21" fmla="*/ 0 h 938"/>
                <a:gd name="T22" fmla="*/ 282 w 439"/>
                <a:gd name="T23" fmla="*/ 0 h 938"/>
                <a:gd name="T24" fmla="*/ 250 w 439"/>
                <a:gd name="T25" fmla="*/ 250 h 938"/>
                <a:gd name="T26" fmla="*/ 407 w 439"/>
                <a:gd name="T27" fmla="*/ 250 h 938"/>
                <a:gd name="T28" fmla="*/ 407 w 439"/>
                <a:gd name="T29" fmla="*/ 375 h 938"/>
                <a:gd name="T30" fmla="*/ 250 w 439"/>
                <a:gd name="T31" fmla="*/ 375 h 938"/>
                <a:gd name="T32" fmla="*/ 250 w 439"/>
                <a:gd name="T33" fmla="*/ 562 h 938"/>
                <a:gd name="T34" fmla="*/ 250 w 439"/>
                <a:gd name="T35" fmla="*/ 750 h 938"/>
                <a:gd name="T36" fmla="*/ 313 w 439"/>
                <a:gd name="T37" fmla="*/ 812 h 938"/>
                <a:gd name="T38" fmla="*/ 375 w 439"/>
                <a:gd name="T39" fmla="*/ 781 h 938"/>
                <a:gd name="T40" fmla="*/ 438 w 439"/>
                <a:gd name="T41"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9" h="938">
                  <a:moveTo>
                    <a:pt x="438" y="906"/>
                  </a:moveTo>
                  <a:lnTo>
                    <a:pt x="438" y="906"/>
                  </a:lnTo>
                  <a:cubicBezTo>
                    <a:pt x="375" y="937"/>
                    <a:pt x="375" y="937"/>
                    <a:pt x="375" y="937"/>
                  </a:cubicBezTo>
                  <a:cubicBezTo>
                    <a:pt x="344" y="937"/>
                    <a:pt x="313" y="937"/>
                    <a:pt x="282" y="937"/>
                  </a:cubicBezTo>
                  <a:cubicBezTo>
                    <a:pt x="157" y="937"/>
                    <a:pt x="94" y="906"/>
                    <a:pt x="94" y="750"/>
                  </a:cubicBezTo>
                  <a:cubicBezTo>
                    <a:pt x="94" y="719"/>
                    <a:pt x="94" y="625"/>
                    <a:pt x="94" y="562"/>
                  </a:cubicBezTo>
                  <a:cubicBezTo>
                    <a:pt x="94" y="375"/>
                    <a:pt x="94" y="375"/>
                    <a:pt x="94" y="375"/>
                  </a:cubicBezTo>
                  <a:cubicBezTo>
                    <a:pt x="0" y="375"/>
                    <a:pt x="0" y="375"/>
                    <a:pt x="0" y="375"/>
                  </a:cubicBezTo>
                  <a:cubicBezTo>
                    <a:pt x="0" y="250"/>
                    <a:pt x="0" y="250"/>
                    <a:pt x="0" y="250"/>
                  </a:cubicBezTo>
                  <a:cubicBezTo>
                    <a:pt x="94" y="250"/>
                    <a:pt x="94" y="250"/>
                    <a:pt x="94" y="250"/>
                  </a:cubicBezTo>
                  <a:cubicBezTo>
                    <a:pt x="94" y="0"/>
                    <a:pt x="94" y="0"/>
                    <a:pt x="94" y="0"/>
                  </a:cubicBezTo>
                  <a:cubicBezTo>
                    <a:pt x="282" y="0"/>
                    <a:pt x="282" y="0"/>
                    <a:pt x="282" y="0"/>
                  </a:cubicBezTo>
                  <a:cubicBezTo>
                    <a:pt x="250" y="250"/>
                    <a:pt x="250" y="250"/>
                    <a:pt x="250" y="250"/>
                  </a:cubicBezTo>
                  <a:cubicBezTo>
                    <a:pt x="407" y="250"/>
                    <a:pt x="407" y="250"/>
                    <a:pt x="407" y="250"/>
                  </a:cubicBezTo>
                  <a:cubicBezTo>
                    <a:pt x="407" y="375"/>
                    <a:pt x="407" y="375"/>
                    <a:pt x="407" y="375"/>
                  </a:cubicBezTo>
                  <a:cubicBezTo>
                    <a:pt x="250" y="375"/>
                    <a:pt x="250" y="375"/>
                    <a:pt x="250" y="375"/>
                  </a:cubicBezTo>
                  <a:cubicBezTo>
                    <a:pt x="250" y="562"/>
                    <a:pt x="250" y="562"/>
                    <a:pt x="250" y="562"/>
                  </a:cubicBezTo>
                  <a:cubicBezTo>
                    <a:pt x="250" y="625"/>
                    <a:pt x="250" y="687"/>
                    <a:pt x="250" y="750"/>
                  </a:cubicBezTo>
                  <a:cubicBezTo>
                    <a:pt x="250" y="812"/>
                    <a:pt x="282" y="812"/>
                    <a:pt x="313" y="812"/>
                  </a:cubicBezTo>
                  <a:cubicBezTo>
                    <a:pt x="344" y="812"/>
                    <a:pt x="375" y="812"/>
                    <a:pt x="375" y="781"/>
                  </a:cubicBezTo>
                  <a:lnTo>
                    <a:pt x="438" y="906"/>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4" name="Freeform 7">
              <a:extLst>
                <a:ext uri="{FF2B5EF4-FFF2-40B4-BE49-F238E27FC236}">
                  <a16:creationId xmlns:a16="http://schemas.microsoft.com/office/drawing/2014/main" id="{6C33A16A-3E99-C143-92F2-796D4D7439AE}"/>
                </a:ext>
              </a:extLst>
            </p:cNvPr>
            <p:cNvSpPr>
              <a:spLocks noChangeArrowheads="1"/>
            </p:cNvSpPr>
            <p:nvPr/>
          </p:nvSpPr>
          <p:spPr bwMode="auto">
            <a:xfrm>
              <a:off x="1906588" y="3581400"/>
              <a:ext cx="225425" cy="258763"/>
            </a:xfrm>
            <a:custGeom>
              <a:avLst/>
              <a:gdLst>
                <a:gd name="T0" fmla="*/ 188 w 626"/>
                <a:gd name="T1" fmla="*/ 375 h 719"/>
                <a:gd name="T2" fmla="*/ 188 w 626"/>
                <a:gd name="T3" fmla="*/ 375 h 719"/>
                <a:gd name="T4" fmla="*/ 344 w 626"/>
                <a:gd name="T5" fmla="*/ 593 h 719"/>
                <a:gd name="T6" fmla="*/ 500 w 626"/>
                <a:gd name="T7" fmla="*/ 500 h 719"/>
                <a:gd name="T8" fmla="*/ 594 w 626"/>
                <a:gd name="T9" fmla="*/ 593 h 719"/>
                <a:gd name="T10" fmla="*/ 313 w 626"/>
                <a:gd name="T11" fmla="*/ 718 h 719"/>
                <a:gd name="T12" fmla="*/ 0 w 626"/>
                <a:gd name="T13" fmla="*/ 375 h 719"/>
                <a:gd name="T14" fmla="*/ 344 w 626"/>
                <a:gd name="T15" fmla="*/ 0 h 719"/>
                <a:gd name="T16" fmla="*/ 625 w 626"/>
                <a:gd name="T17" fmla="*/ 375 h 719"/>
                <a:gd name="T18" fmla="*/ 188 w 626"/>
                <a:gd name="T19" fmla="*/ 375 h 719"/>
                <a:gd name="T20" fmla="*/ 469 w 626"/>
                <a:gd name="T21" fmla="*/ 281 h 719"/>
                <a:gd name="T22" fmla="*/ 469 w 626"/>
                <a:gd name="T23" fmla="*/ 281 h 719"/>
                <a:gd name="T24" fmla="*/ 344 w 626"/>
                <a:gd name="T25" fmla="*/ 125 h 719"/>
                <a:gd name="T26" fmla="*/ 188 w 626"/>
                <a:gd name="T27" fmla="*/ 281 h 719"/>
                <a:gd name="T28" fmla="*/ 469 w 626"/>
                <a:gd name="T29" fmla="*/ 28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6" h="719">
                  <a:moveTo>
                    <a:pt x="188" y="375"/>
                  </a:moveTo>
                  <a:lnTo>
                    <a:pt x="188" y="375"/>
                  </a:lnTo>
                  <a:cubicBezTo>
                    <a:pt x="188" y="468"/>
                    <a:pt x="219" y="593"/>
                    <a:pt x="344" y="593"/>
                  </a:cubicBezTo>
                  <a:cubicBezTo>
                    <a:pt x="406" y="593"/>
                    <a:pt x="469" y="562"/>
                    <a:pt x="500" y="500"/>
                  </a:cubicBezTo>
                  <a:cubicBezTo>
                    <a:pt x="594" y="593"/>
                    <a:pt x="594" y="593"/>
                    <a:pt x="594" y="593"/>
                  </a:cubicBezTo>
                  <a:cubicBezTo>
                    <a:pt x="531" y="687"/>
                    <a:pt x="438" y="718"/>
                    <a:pt x="313" y="718"/>
                  </a:cubicBezTo>
                  <a:cubicBezTo>
                    <a:pt x="125" y="718"/>
                    <a:pt x="0" y="593"/>
                    <a:pt x="0" y="375"/>
                  </a:cubicBezTo>
                  <a:cubicBezTo>
                    <a:pt x="0" y="187"/>
                    <a:pt x="125" y="0"/>
                    <a:pt x="344" y="0"/>
                  </a:cubicBezTo>
                  <a:cubicBezTo>
                    <a:pt x="531" y="0"/>
                    <a:pt x="625" y="156"/>
                    <a:pt x="625" y="375"/>
                  </a:cubicBezTo>
                  <a:lnTo>
                    <a:pt x="188" y="375"/>
                  </a:lnTo>
                  <a:close/>
                  <a:moveTo>
                    <a:pt x="469" y="281"/>
                  </a:moveTo>
                  <a:lnTo>
                    <a:pt x="469" y="281"/>
                  </a:lnTo>
                  <a:cubicBezTo>
                    <a:pt x="438" y="187"/>
                    <a:pt x="406" y="125"/>
                    <a:pt x="344" y="125"/>
                  </a:cubicBezTo>
                  <a:cubicBezTo>
                    <a:pt x="250" y="125"/>
                    <a:pt x="188" y="187"/>
                    <a:pt x="188" y="281"/>
                  </a:cubicBezTo>
                  <a:lnTo>
                    <a:pt x="469" y="281"/>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5" name="Freeform 8">
              <a:extLst>
                <a:ext uri="{FF2B5EF4-FFF2-40B4-BE49-F238E27FC236}">
                  <a16:creationId xmlns:a16="http://schemas.microsoft.com/office/drawing/2014/main" id="{DCA12779-B345-DA40-8F97-9C9B745CD9AA}"/>
                </a:ext>
              </a:extLst>
            </p:cNvPr>
            <p:cNvSpPr>
              <a:spLocks noChangeArrowheads="1"/>
            </p:cNvSpPr>
            <p:nvPr/>
          </p:nvSpPr>
          <p:spPr bwMode="auto">
            <a:xfrm>
              <a:off x="2178050" y="3581400"/>
              <a:ext cx="134938" cy="258763"/>
            </a:xfrm>
            <a:custGeom>
              <a:avLst/>
              <a:gdLst>
                <a:gd name="T0" fmla="*/ 0 w 376"/>
                <a:gd name="T1" fmla="*/ 31 h 719"/>
                <a:gd name="T2" fmla="*/ 0 w 376"/>
                <a:gd name="T3" fmla="*/ 31 h 719"/>
                <a:gd name="T4" fmla="*/ 156 w 376"/>
                <a:gd name="T5" fmla="*/ 31 h 719"/>
                <a:gd name="T6" fmla="*/ 156 w 376"/>
                <a:gd name="T7" fmla="*/ 156 h 719"/>
                <a:gd name="T8" fmla="*/ 156 w 376"/>
                <a:gd name="T9" fmla="*/ 156 h 719"/>
                <a:gd name="T10" fmla="*/ 344 w 376"/>
                <a:gd name="T11" fmla="*/ 0 h 719"/>
                <a:gd name="T12" fmla="*/ 375 w 376"/>
                <a:gd name="T13" fmla="*/ 0 h 719"/>
                <a:gd name="T14" fmla="*/ 344 w 376"/>
                <a:gd name="T15" fmla="*/ 156 h 719"/>
                <a:gd name="T16" fmla="*/ 313 w 376"/>
                <a:gd name="T17" fmla="*/ 156 h 719"/>
                <a:gd name="T18" fmla="*/ 156 w 376"/>
                <a:gd name="T19" fmla="*/ 281 h 719"/>
                <a:gd name="T20" fmla="*/ 156 w 376"/>
                <a:gd name="T21" fmla="*/ 718 h 719"/>
                <a:gd name="T22" fmla="*/ 0 w 376"/>
                <a:gd name="T23" fmla="*/ 718 h 719"/>
                <a:gd name="T24" fmla="*/ 0 w 376"/>
                <a:gd name="T25"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6" h="719">
                  <a:moveTo>
                    <a:pt x="0" y="31"/>
                  </a:moveTo>
                  <a:lnTo>
                    <a:pt x="0" y="31"/>
                  </a:lnTo>
                  <a:cubicBezTo>
                    <a:pt x="156" y="31"/>
                    <a:pt x="156" y="31"/>
                    <a:pt x="156" y="31"/>
                  </a:cubicBezTo>
                  <a:cubicBezTo>
                    <a:pt x="156" y="156"/>
                    <a:pt x="156" y="156"/>
                    <a:pt x="156" y="156"/>
                  </a:cubicBezTo>
                  <a:lnTo>
                    <a:pt x="156" y="156"/>
                  </a:lnTo>
                  <a:cubicBezTo>
                    <a:pt x="219" y="62"/>
                    <a:pt x="250" y="0"/>
                    <a:pt x="344" y="0"/>
                  </a:cubicBezTo>
                  <a:lnTo>
                    <a:pt x="375" y="0"/>
                  </a:lnTo>
                  <a:cubicBezTo>
                    <a:pt x="344" y="156"/>
                    <a:pt x="344" y="156"/>
                    <a:pt x="344" y="156"/>
                  </a:cubicBezTo>
                  <a:lnTo>
                    <a:pt x="313" y="156"/>
                  </a:lnTo>
                  <a:cubicBezTo>
                    <a:pt x="250" y="156"/>
                    <a:pt x="219" y="218"/>
                    <a:pt x="156" y="281"/>
                  </a:cubicBezTo>
                  <a:cubicBezTo>
                    <a:pt x="156" y="718"/>
                    <a:pt x="156" y="718"/>
                    <a:pt x="156"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6" name="Freeform 9">
              <a:extLst>
                <a:ext uri="{FF2B5EF4-FFF2-40B4-BE49-F238E27FC236}">
                  <a16:creationId xmlns:a16="http://schemas.microsoft.com/office/drawing/2014/main" id="{760EA4D4-6A78-7046-A413-D77D3A775B5A}"/>
                </a:ext>
              </a:extLst>
            </p:cNvPr>
            <p:cNvSpPr>
              <a:spLocks noChangeArrowheads="1"/>
            </p:cNvSpPr>
            <p:nvPr/>
          </p:nvSpPr>
          <p:spPr bwMode="auto">
            <a:xfrm>
              <a:off x="2324100" y="3468688"/>
              <a:ext cx="236538" cy="371475"/>
            </a:xfrm>
            <a:custGeom>
              <a:avLst/>
              <a:gdLst>
                <a:gd name="T0" fmla="*/ 469 w 658"/>
                <a:gd name="T1" fmla="*/ 938 h 1032"/>
                <a:gd name="T2" fmla="*/ 469 w 658"/>
                <a:gd name="T3" fmla="*/ 938 h 1032"/>
                <a:gd name="T4" fmla="*/ 469 w 658"/>
                <a:gd name="T5" fmla="*/ 938 h 1032"/>
                <a:gd name="T6" fmla="*/ 313 w 658"/>
                <a:gd name="T7" fmla="*/ 1031 h 1032"/>
                <a:gd name="T8" fmla="*/ 0 w 658"/>
                <a:gd name="T9" fmla="*/ 688 h 1032"/>
                <a:gd name="T10" fmla="*/ 313 w 658"/>
                <a:gd name="T11" fmla="*/ 313 h 1032"/>
                <a:gd name="T12" fmla="*/ 469 w 658"/>
                <a:gd name="T13" fmla="*/ 375 h 1032"/>
                <a:gd name="T14" fmla="*/ 469 w 658"/>
                <a:gd name="T15" fmla="*/ 375 h 1032"/>
                <a:gd name="T16" fmla="*/ 469 w 658"/>
                <a:gd name="T17" fmla="*/ 0 h 1032"/>
                <a:gd name="T18" fmla="*/ 657 w 658"/>
                <a:gd name="T19" fmla="*/ 0 h 1032"/>
                <a:gd name="T20" fmla="*/ 625 w 658"/>
                <a:gd name="T21" fmla="*/ 1031 h 1032"/>
                <a:gd name="T22" fmla="*/ 469 w 658"/>
                <a:gd name="T23" fmla="*/ 1031 h 1032"/>
                <a:gd name="T24" fmla="*/ 469 w 658"/>
                <a:gd name="T25" fmla="*/ 938 h 1032"/>
                <a:gd name="T26" fmla="*/ 469 w 658"/>
                <a:gd name="T27" fmla="*/ 531 h 1032"/>
                <a:gd name="T28" fmla="*/ 469 w 658"/>
                <a:gd name="T29" fmla="*/ 531 h 1032"/>
                <a:gd name="T30" fmla="*/ 344 w 658"/>
                <a:gd name="T31" fmla="*/ 469 h 1032"/>
                <a:gd name="T32" fmla="*/ 188 w 658"/>
                <a:gd name="T33" fmla="*/ 688 h 1032"/>
                <a:gd name="T34" fmla="*/ 344 w 658"/>
                <a:gd name="T35" fmla="*/ 906 h 1032"/>
                <a:gd name="T36" fmla="*/ 469 w 658"/>
                <a:gd name="T37" fmla="*/ 781 h 1032"/>
                <a:gd name="T38" fmla="*/ 469 w 658"/>
                <a:gd name="T39" fmla="*/ 531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8" h="1032">
                  <a:moveTo>
                    <a:pt x="469" y="938"/>
                  </a:moveTo>
                  <a:lnTo>
                    <a:pt x="469" y="938"/>
                  </a:lnTo>
                  <a:lnTo>
                    <a:pt x="469" y="938"/>
                  </a:lnTo>
                  <a:cubicBezTo>
                    <a:pt x="438" y="1000"/>
                    <a:pt x="375" y="1031"/>
                    <a:pt x="313" y="1031"/>
                  </a:cubicBezTo>
                  <a:cubicBezTo>
                    <a:pt x="125" y="1031"/>
                    <a:pt x="0" y="906"/>
                    <a:pt x="0" y="688"/>
                  </a:cubicBezTo>
                  <a:cubicBezTo>
                    <a:pt x="0" y="500"/>
                    <a:pt x="125" y="313"/>
                    <a:pt x="313" y="313"/>
                  </a:cubicBezTo>
                  <a:cubicBezTo>
                    <a:pt x="375" y="313"/>
                    <a:pt x="438" y="344"/>
                    <a:pt x="469" y="375"/>
                  </a:cubicBezTo>
                  <a:lnTo>
                    <a:pt x="469" y="375"/>
                  </a:lnTo>
                  <a:cubicBezTo>
                    <a:pt x="469" y="0"/>
                    <a:pt x="469" y="0"/>
                    <a:pt x="469" y="0"/>
                  </a:cubicBezTo>
                  <a:cubicBezTo>
                    <a:pt x="657" y="0"/>
                    <a:pt x="657" y="0"/>
                    <a:pt x="657" y="0"/>
                  </a:cubicBezTo>
                  <a:cubicBezTo>
                    <a:pt x="625" y="1031"/>
                    <a:pt x="625" y="1031"/>
                    <a:pt x="625" y="1031"/>
                  </a:cubicBezTo>
                  <a:cubicBezTo>
                    <a:pt x="469" y="1031"/>
                    <a:pt x="469" y="1031"/>
                    <a:pt x="469" y="1031"/>
                  </a:cubicBezTo>
                  <a:lnTo>
                    <a:pt x="469" y="938"/>
                  </a:lnTo>
                  <a:close/>
                  <a:moveTo>
                    <a:pt x="469" y="531"/>
                  </a:moveTo>
                  <a:lnTo>
                    <a:pt x="469" y="531"/>
                  </a:lnTo>
                  <a:cubicBezTo>
                    <a:pt x="438" y="500"/>
                    <a:pt x="407" y="469"/>
                    <a:pt x="344" y="469"/>
                  </a:cubicBezTo>
                  <a:cubicBezTo>
                    <a:pt x="250" y="469"/>
                    <a:pt x="188" y="531"/>
                    <a:pt x="188" y="688"/>
                  </a:cubicBezTo>
                  <a:cubicBezTo>
                    <a:pt x="188" y="813"/>
                    <a:pt x="250" y="906"/>
                    <a:pt x="344" y="906"/>
                  </a:cubicBezTo>
                  <a:cubicBezTo>
                    <a:pt x="407" y="906"/>
                    <a:pt x="469" y="844"/>
                    <a:pt x="469" y="781"/>
                  </a:cubicBezTo>
                  <a:lnTo>
                    <a:pt x="469" y="531"/>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7" name="Freeform 10">
              <a:extLst>
                <a:ext uri="{FF2B5EF4-FFF2-40B4-BE49-F238E27FC236}">
                  <a16:creationId xmlns:a16="http://schemas.microsoft.com/office/drawing/2014/main" id="{0F9E9DCE-1682-074B-97E9-3BF91C49B992}"/>
                </a:ext>
              </a:extLst>
            </p:cNvPr>
            <p:cNvSpPr>
              <a:spLocks noChangeArrowheads="1"/>
            </p:cNvSpPr>
            <p:nvPr/>
          </p:nvSpPr>
          <p:spPr bwMode="auto">
            <a:xfrm>
              <a:off x="2593975" y="3581400"/>
              <a:ext cx="236538" cy="258763"/>
            </a:xfrm>
            <a:custGeom>
              <a:avLst/>
              <a:gdLst>
                <a:gd name="T0" fmla="*/ 32 w 658"/>
                <a:gd name="T1" fmla="*/ 125 h 719"/>
                <a:gd name="T2" fmla="*/ 32 w 658"/>
                <a:gd name="T3" fmla="*/ 125 h 719"/>
                <a:gd name="T4" fmla="*/ 344 w 658"/>
                <a:gd name="T5" fmla="*/ 0 h 719"/>
                <a:gd name="T6" fmla="*/ 532 w 658"/>
                <a:gd name="T7" fmla="*/ 187 h 719"/>
                <a:gd name="T8" fmla="*/ 532 w 658"/>
                <a:gd name="T9" fmla="*/ 250 h 719"/>
                <a:gd name="T10" fmla="*/ 532 w 658"/>
                <a:gd name="T11" fmla="*/ 468 h 719"/>
                <a:gd name="T12" fmla="*/ 532 w 658"/>
                <a:gd name="T13" fmla="*/ 531 h 719"/>
                <a:gd name="T14" fmla="*/ 563 w 658"/>
                <a:gd name="T15" fmla="*/ 625 h 719"/>
                <a:gd name="T16" fmla="*/ 625 w 658"/>
                <a:gd name="T17" fmla="*/ 593 h 719"/>
                <a:gd name="T18" fmla="*/ 657 w 658"/>
                <a:gd name="T19" fmla="*/ 687 h 719"/>
                <a:gd name="T20" fmla="*/ 532 w 658"/>
                <a:gd name="T21" fmla="*/ 718 h 719"/>
                <a:gd name="T22" fmla="*/ 407 w 658"/>
                <a:gd name="T23" fmla="*/ 625 h 719"/>
                <a:gd name="T24" fmla="*/ 219 w 658"/>
                <a:gd name="T25" fmla="*/ 718 h 719"/>
                <a:gd name="T26" fmla="*/ 0 w 658"/>
                <a:gd name="T27" fmla="*/ 531 h 719"/>
                <a:gd name="T28" fmla="*/ 375 w 658"/>
                <a:gd name="T29" fmla="*/ 281 h 719"/>
                <a:gd name="T30" fmla="*/ 375 w 658"/>
                <a:gd name="T31" fmla="*/ 218 h 719"/>
                <a:gd name="T32" fmla="*/ 313 w 658"/>
                <a:gd name="T33" fmla="*/ 125 h 719"/>
                <a:gd name="T34" fmla="*/ 125 w 658"/>
                <a:gd name="T35" fmla="*/ 218 h 719"/>
                <a:gd name="T36" fmla="*/ 32 w 658"/>
                <a:gd name="T37" fmla="*/ 125 h 719"/>
                <a:gd name="T38" fmla="*/ 375 w 658"/>
                <a:gd name="T39" fmla="*/ 375 h 719"/>
                <a:gd name="T40" fmla="*/ 375 w 658"/>
                <a:gd name="T41" fmla="*/ 375 h 719"/>
                <a:gd name="T42" fmla="*/ 157 w 658"/>
                <a:gd name="T43" fmla="*/ 531 h 719"/>
                <a:gd name="T44" fmla="*/ 250 w 658"/>
                <a:gd name="T45" fmla="*/ 593 h 719"/>
                <a:gd name="T46" fmla="*/ 375 w 658"/>
                <a:gd name="T47" fmla="*/ 531 h 719"/>
                <a:gd name="T48" fmla="*/ 375 w 658"/>
                <a:gd name="T49" fmla="*/ 375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8" h="719">
                  <a:moveTo>
                    <a:pt x="32" y="125"/>
                  </a:moveTo>
                  <a:lnTo>
                    <a:pt x="32" y="125"/>
                  </a:lnTo>
                  <a:cubicBezTo>
                    <a:pt x="188" y="0"/>
                    <a:pt x="282" y="0"/>
                    <a:pt x="344" y="0"/>
                  </a:cubicBezTo>
                  <a:cubicBezTo>
                    <a:pt x="438" y="0"/>
                    <a:pt x="532" y="62"/>
                    <a:pt x="532" y="187"/>
                  </a:cubicBezTo>
                  <a:cubicBezTo>
                    <a:pt x="532" y="218"/>
                    <a:pt x="532" y="250"/>
                    <a:pt x="532" y="250"/>
                  </a:cubicBezTo>
                  <a:cubicBezTo>
                    <a:pt x="532" y="468"/>
                    <a:pt x="532" y="468"/>
                    <a:pt x="532" y="468"/>
                  </a:cubicBezTo>
                  <a:cubicBezTo>
                    <a:pt x="532" y="500"/>
                    <a:pt x="532" y="500"/>
                    <a:pt x="532" y="531"/>
                  </a:cubicBezTo>
                  <a:cubicBezTo>
                    <a:pt x="532" y="593"/>
                    <a:pt x="563" y="625"/>
                    <a:pt x="563" y="625"/>
                  </a:cubicBezTo>
                  <a:cubicBezTo>
                    <a:pt x="594" y="625"/>
                    <a:pt x="594" y="593"/>
                    <a:pt x="625" y="593"/>
                  </a:cubicBezTo>
                  <a:cubicBezTo>
                    <a:pt x="657" y="687"/>
                    <a:pt x="657" y="687"/>
                    <a:pt x="657" y="687"/>
                  </a:cubicBezTo>
                  <a:cubicBezTo>
                    <a:pt x="594" y="718"/>
                    <a:pt x="563" y="718"/>
                    <a:pt x="532" y="718"/>
                  </a:cubicBezTo>
                  <a:cubicBezTo>
                    <a:pt x="469" y="718"/>
                    <a:pt x="407" y="687"/>
                    <a:pt x="407" y="625"/>
                  </a:cubicBezTo>
                  <a:cubicBezTo>
                    <a:pt x="344" y="687"/>
                    <a:pt x="282" y="718"/>
                    <a:pt x="219" y="718"/>
                  </a:cubicBezTo>
                  <a:cubicBezTo>
                    <a:pt x="94" y="718"/>
                    <a:pt x="0" y="656"/>
                    <a:pt x="0" y="531"/>
                  </a:cubicBezTo>
                  <a:cubicBezTo>
                    <a:pt x="0" y="406"/>
                    <a:pt x="94" y="312"/>
                    <a:pt x="375" y="281"/>
                  </a:cubicBezTo>
                  <a:cubicBezTo>
                    <a:pt x="375" y="218"/>
                    <a:pt x="375" y="218"/>
                    <a:pt x="375" y="218"/>
                  </a:cubicBezTo>
                  <a:cubicBezTo>
                    <a:pt x="375" y="156"/>
                    <a:pt x="344" y="125"/>
                    <a:pt x="313" y="125"/>
                  </a:cubicBezTo>
                  <a:cubicBezTo>
                    <a:pt x="282" y="125"/>
                    <a:pt x="219" y="156"/>
                    <a:pt x="125" y="218"/>
                  </a:cubicBezTo>
                  <a:lnTo>
                    <a:pt x="32" y="125"/>
                  </a:lnTo>
                  <a:close/>
                  <a:moveTo>
                    <a:pt x="375" y="375"/>
                  </a:moveTo>
                  <a:lnTo>
                    <a:pt x="375" y="375"/>
                  </a:lnTo>
                  <a:cubicBezTo>
                    <a:pt x="219" y="406"/>
                    <a:pt x="157" y="468"/>
                    <a:pt x="157" y="531"/>
                  </a:cubicBezTo>
                  <a:cubicBezTo>
                    <a:pt x="157" y="562"/>
                    <a:pt x="219" y="593"/>
                    <a:pt x="250" y="593"/>
                  </a:cubicBezTo>
                  <a:cubicBezTo>
                    <a:pt x="282" y="593"/>
                    <a:pt x="344" y="593"/>
                    <a:pt x="375" y="531"/>
                  </a:cubicBezTo>
                  <a:lnTo>
                    <a:pt x="375" y="375"/>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8" name="Freeform 11">
              <a:extLst>
                <a:ext uri="{FF2B5EF4-FFF2-40B4-BE49-F238E27FC236}">
                  <a16:creationId xmlns:a16="http://schemas.microsoft.com/office/drawing/2014/main" id="{46DE1025-C1E4-9243-B021-BAF3A7DA6E79}"/>
                </a:ext>
              </a:extLst>
            </p:cNvPr>
            <p:cNvSpPr>
              <a:spLocks noChangeArrowheads="1"/>
            </p:cNvSpPr>
            <p:nvPr/>
          </p:nvSpPr>
          <p:spPr bwMode="auto">
            <a:xfrm>
              <a:off x="2852738" y="3581400"/>
              <a:ext cx="349250" cy="258763"/>
            </a:xfrm>
            <a:custGeom>
              <a:avLst/>
              <a:gdLst>
                <a:gd name="T0" fmla="*/ 0 w 970"/>
                <a:gd name="T1" fmla="*/ 31 h 719"/>
                <a:gd name="T2" fmla="*/ 0 w 970"/>
                <a:gd name="T3" fmla="*/ 31 h 719"/>
                <a:gd name="T4" fmla="*/ 188 w 970"/>
                <a:gd name="T5" fmla="*/ 31 h 719"/>
                <a:gd name="T6" fmla="*/ 188 w 970"/>
                <a:gd name="T7" fmla="*/ 93 h 719"/>
                <a:gd name="T8" fmla="*/ 188 w 970"/>
                <a:gd name="T9" fmla="*/ 125 h 719"/>
                <a:gd name="T10" fmla="*/ 406 w 970"/>
                <a:gd name="T11" fmla="*/ 0 h 719"/>
                <a:gd name="T12" fmla="*/ 563 w 970"/>
                <a:gd name="T13" fmla="*/ 125 h 719"/>
                <a:gd name="T14" fmla="*/ 781 w 970"/>
                <a:gd name="T15" fmla="*/ 0 h 719"/>
                <a:gd name="T16" fmla="*/ 969 w 970"/>
                <a:gd name="T17" fmla="*/ 187 h 719"/>
                <a:gd name="T18" fmla="*/ 969 w 970"/>
                <a:gd name="T19" fmla="*/ 718 h 719"/>
                <a:gd name="T20" fmla="*/ 813 w 970"/>
                <a:gd name="T21" fmla="*/ 718 h 719"/>
                <a:gd name="T22" fmla="*/ 813 w 970"/>
                <a:gd name="T23" fmla="*/ 437 h 719"/>
                <a:gd name="T24" fmla="*/ 813 w 970"/>
                <a:gd name="T25" fmla="*/ 250 h 719"/>
                <a:gd name="T26" fmla="*/ 719 w 970"/>
                <a:gd name="T27" fmla="*/ 156 h 719"/>
                <a:gd name="T28" fmla="*/ 594 w 970"/>
                <a:gd name="T29" fmla="*/ 250 h 719"/>
                <a:gd name="T30" fmla="*/ 563 w 970"/>
                <a:gd name="T31" fmla="*/ 718 h 719"/>
                <a:gd name="T32" fmla="*/ 406 w 970"/>
                <a:gd name="T33" fmla="*/ 718 h 719"/>
                <a:gd name="T34" fmla="*/ 406 w 970"/>
                <a:gd name="T35" fmla="*/ 437 h 719"/>
                <a:gd name="T36" fmla="*/ 406 w 970"/>
                <a:gd name="T37" fmla="*/ 250 h 719"/>
                <a:gd name="T38" fmla="*/ 313 w 970"/>
                <a:gd name="T39" fmla="*/ 156 h 719"/>
                <a:gd name="T40" fmla="*/ 188 w 970"/>
                <a:gd name="T41" fmla="*/ 250 h 719"/>
                <a:gd name="T42" fmla="*/ 188 w 970"/>
                <a:gd name="T43" fmla="*/ 718 h 719"/>
                <a:gd name="T44" fmla="*/ 0 w 970"/>
                <a:gd name="T45" fmla="*/ 718 h 719"/>
                <a:gd name="T46" fmla="*/ 0 w 970"/>
                <a:gd name="T47"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0" h="719">
                  <a:moveTo>
                    <a:pt x="0" y="31"/>
                  </a:moveTo>
                  <a:lnTo>
                    <a:pt x="0" y="31"/>
                  </a:lnTo>
                  <a:cubicBezTo>
                    <a:pt x="188" y="31"/>
                    <a:pt x="188" y="31"/>
                    <a:pt x="188" y="31"/>
                  </a:cubicBezTo>
                  <a:cubicBezTo>
                    <a:pt x="188" y="93"/>
                    <a:pt x="188" y="93"/>
                    <a:pt x="188" y="93"/>
                  </a:cubicBezTo>
                  <a:cubicBezTo>
                    <a:pt x="188" y="125"/>
                    <a:pt x="188" y="125"/>
                    <a:pt x="188" y="125"/>
                  </a:cubicBezTo>
                  <a:cubicBezTo>
                    <a:pt x="219" y="31"/>
                    <a:pt x="313" y="0"/>
                    <a:pt x="406" y="0"/>
                  </a:cubicBezTo>
                  <a:cubicBezTo>
                    <a:pt x="469" y="0"/>
                    <a:pt x="531" y="31"/>
                    <a:pt x="563" y="125"/>
                  </a:cubicBezTo>
                  <a:cubicBezTo>
                    <a:pt x="625" y="31"/>
                    <a:pt x="688" y="0"/>
                    <a:pt x="781" y="0"/>
                  </a:cubicBezTo>
                  <a:cubicBezTo>
                    <a:pt x="938" y="0"/>
                    <a:pt x="969" y="93"/>
                    <a:pt x="969" y="187"/>
                  </a:cubicBezTo>
                  <a:cubicBezTo>
                    <a:pt x="969" y="375"/>
                    <a:pt x="969" y="531"/>
                    <a:pt x="969" y="718"/>
                  </a:cubicBezTo>
                  <a:cubicBezTo>
                    <a:pt x="813" y="718"/>
                    <a:pt x="813" y="718"/>
                    <a:pt x="813" y="718"/>
                  </a:cubicBezTo>
                  <a:cubicBezTo>
                    <a:pt x="813" y="437"/>
                    <a:pt x="813" y="437"/>
                    <a:pt x="813" y="437"/>
                  </a:cubicBezTo>
                  <a:cubicBezTo>
                    <a:pt x="813" y="375"/>
                    <a:pt x="813" y="281"/>
                    <a:pt x="813" y="250"/>
                  </a:cubicBezTo>
                  <a:cubicBezTo>
                    <a:pt x="813" y="187"/>
                    <a:pt x="781" y="156"/>
                    <a:pt x="719" y="156"/>
                  </a:cubicBezTo>
                  <a:cubicBezTo>
                    <a:pt x="688" y="156"/>
                    <a:pt x="625" y="218"/>
                    <a:pt x="594" y="250"/>
                  </a:cubicBezTo>
                  <a:cubicBezTo>
                    <a:pt x="563" y="718"/>
                    <a:pt x="563" y="718"/>
                    <a:pt x="563" y="718"/>
                  </a:cubicBezTo>
                  <a:cubicBezTo>
                    <a:pt x="406" y="718"/>
                    <a:pt x="406" y="718"/>
                    <a:pt x="406" y="718"/>
                  </a:cubicBezTo>
                  <a:cubicBezTo>
                    <a:pt x="406" y="437"/>
                    <a:pt x="406" y="437"/>
                    <a:pt x="406" y="437"/>
                  </a:cubicBezTo>
                  <a:cubicBezTo>
                    <a:pt x="406" y="375"/>
                    <a:pt x="406" y="281"/>
                    <a:pt x="406" y="250"/>
                  </a:cubicBezTo>
                  <a:cubicBezTo>
                    <a:pt x="406" y="187"/>
                    <a:pt x="375" y="156"/>
                    <a:pt x="313" y="156"/>
                  </a:cubicBezTo>
                  <a:cubicBezTo>
                    <a:pt x="281" y="156"/>
                    <a:pt x="219" y="218"/>
                    <a:pt x="188" y="250"/>
                  </a:cubicBezTo>
                  <a:cubicBezTo>
                    <a:pt x="188" y="718"/>
                    <a:pt x="188" y="718"/>
                    <a:pt x="188"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9" name="Freeform 12">
              <a:extLst>
                <a:ext uri="{FF2B5EF4-FFF2-40B4-BE49-F238E27FC236}">
                  <a16:creationId xmlns:a16="http://schemas.microsoft.com/office/drawing/2014/main" id="{3D1CD2BE-9DCD-8F43-B1C8-573439035745}"/>
                </a:ext>
              </a:extLst>
            </p:cNvPr>
            <p:cNvSpPr>
              <a:spLocks noChangeArrowheads="1"/>
            </p:cNvSpPr>
            <p:nvPr/>
          </p:nvSpPr>
          <p:spPr bwMode="auto">
            <a:xfrm>
              <a:off x="3414713" y="3492500"/>
              <a:ext cx="203200" cy="349250"/>
            </a:xfrm>
            <a:custGeom>
              <a:avLst/>
              <a:gdLst>
                <a:gd name="T0" fmla="*/ 32 w 564"/>
                <a:gd name="T1" fmla="*/ 0 h 969"/>
                <a:gd name="T2" fmla="*/ 188 w 564"/>
                <a:gd name="T3" fmla="*/ 0 h 969"/>
                <a:gd name="T4" fmla="*/ 188 w 564"/>
                <a:gd name="T5" fmla="*/ 812 h 969"/>
                <a:gd name="T6" fmla="*/ 563 w 564"/>
                <a:gd name="T7" fmla="*/ 812 h 969"/>
                <a:gd name="T8" fmla="*/ 563 w 564"/>
                <a:gd name="T9" fmla="*/ 968 h 969"/>
                <a:gd name="T10" fmla="*/ 0 w 564"/>
                <a:gd name="T11" fmla="*/ 968 h 969"/>
                <a:gd name="T12" fmla="*/ 32 w 564"/>
                <a:gd name="T13" fmla="*/ 0 h 969"/>
              </a:gdLst>
              <a:ahLst/>
              <a:cxnLst>
                <a:cxn ang="0">
                  <a:pos x="T0" y="T1"/>
                </a:cxn>
                <a:cxn ang="0">
                  <a:pos x="T2" y="T3"/>
                </a:cxn>
                <a:cxn ang="0">
                  <a:pos x="T4" y="T5"/>
                </a:cxn>
                <a:cxn ang="0">
                  <a:pos x="T6" y="T7"/>
                </a:cxn>
                <a:cxn ang="0">
                  <a:pos x="T8" y="T9"/>
                </a:cxn>
                <a:cxn ang="0">
                  <a:pos x="T10" y="T11"/>
                </a:cxn>
                <a:cxn ang="0">
                  <a:pos x="T12" y="T13"/>
                </a:cxn>
              </a:cxnLst>
              <a:rect l="0" t="0" r="r" b="b"/>
              <a:pathLst>
                <a:path w="564" h="969">
                  <a:moveTo>
                    <a:pt x="32" y="0"/>
                  </a:moveTo>
                  <a:lnTo>
                    <a:pt x="188" y="0"/>
                  </a:lnTo>
                  <a:lnTo>
                    <a:pt x="188" y="812"/>
                  </a:lnTo>
                  <a:lnTo>
                    <a:pt x="563" y="812"/>
                  </a:lnTo>
                  <a:lnTo>
                    <a:pt x="563" y="968"/>
                  </a:lnTo>
                  <a:lnTo>
                    <a:pt x="0" y="968"/>
                  </a:lnTo>
                  <a:lnTo>
                    <a:pt x="32" y="0"/>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0" name="Freeform 13">
              <a:extLst>
                <a:ext uri="{FF2B5EF4-FFF2-40B4-BE49-F238E27FC236}">
                  <a16:creationId xmlns:a16="http://schemas.microsoft.com/office/drawing/2014/main" id="{31F0FE9E-C114-3A4B-905E-3CC34E7FA1AF}"/>
                </a:ext>
              </a:extLst>
            </p:cNvPr>
            <p:cNvSpPr>
              <a:spLocks noChangeArrowheads="1"/>
            </p:cNvSpPr>
            <p:nvPr/>
          </p:nvSpPr>
          <p:spPr bwMode="auto">
            <a:xfrm>
              <a:off x="3640138" y="3581400"/>
              <a:ext cx="236537" cy="258763"/>
            </a:xfrm>
            <a:custGeom>
              <a:avLst/>
              <a:gdLst>
                <a:gd name="T0" fmla="*/ 32 w 658"/>
                <a:gd name="T1" fmla="*/ 125 h 719"/>
                <a:gd name="T2" fmla="*/ 32 w 658"/>
                <a:gd name="T3" fmla="*/ 125 h 719"/>
                <a:gd name="T4" fmla="*/ 344 w 658"/>
                <a:gd name="T5" fmla="*/ 0 h 719"/>
                <a:gd name="T6" fmla="*/ 532 w 658"/>
                <a:gd name="T7" fmla="*/ 187 h 719"/>
                <a:gd name="T8" fmla="*/ 532 w 658"/>
                <a:gd name="T9" fmla="*/ 250 h 719"/>
                <a:gd name="T10" fmla="*/ 532 w 658"/>
                <a:gd name="T11" fmla="*/ 468 h 719"/>
                <a:gd name="T12" fmla="*/ 532 w 658"/>
                <a:gd name="T13" fmla="*/ 531 h 719"/>
                <a:gd name="T14" fmla="*/ 563 w 658"/>
                <a:gd name="T15" fmla="*/ 625 h 719"/>
                <a:gd name="T16" fmla="*/ 625 w 658"/>
                <a:gd name="T17" fmla="*/ 593 h 719"/>
                <a:gd name="T18" fmla="*/ 657 w 658"/>
                <a:gd name="T19" fmla="*/ 687 h 719"/>
                <a:gd name="T20" fmla="*/ 501 w 658"/>
                <a:gd name="T21" fmla="*/ 718 h 719"/>
                <a:gd name="T22" fmla="*/ 407 w 658"/>
                <a:gd name="T23" fmla="*/ 625 h 719"/>
                <a:gd name="T24" fmla="*/ 219 w 658"/>
                <a:gd name="T25" fmla="*/ 718 h 719"/>
                <a:gd name="T26" fmla="*/ 0 w 658"/>
                <a:gd name="T27" fmla="*/ 531 h 719"/>
                <a:gd name="T28" fmla="*/ 376 w 658"/>
                <a:gd name="T29" fmla="*/ 281 h 719"/>
                <a:gd name="T30" fmla="*/ 376 w 658"/>
                <a:gd name="T31" fmla="*/ 218 h 719"/>
                <a:gd name="T32" fmla="*/ 313 w 658"/>
                <a:gd name="T33" fmla="*/ 125 h 719"/>
                <a:gd name="T34" fmla="*/ 126 w 658"/>
                <a:gd name="T35" fmla="*/ 218 h 719"/>
                <a:gd name="T36" fmla="*/ 32 w 658"/>
                <a:gd name="T37" fmla="*/ 125 h 719"/>
                <a:gd name="T38" fmla="*/ 376 w 658"/>
                <a:gd name="T39" fmla="*/ 375 h 719"/>
                <a:gd name="T40" fmla="*/ 376 w 658"/>
                <a:gd name="T41" fmla="*/ 375 h 719"/>
                <a:gd name="T42" fmla="*/ 157 w 658"/>
                <a:gd name="T43" fmla="*/ 531 h 719"/>
                <a:gd name="T44" fmla="*/ 251 w 658"/>
                <a:gd name="T45" fmla="*/ 593 h 719"/>
                <a:gd name="T46" fmla="*/ 376 w 658"/>
                <a:gd name="T47" fmla="*/ 531 h 719"/>
                <a:gd name="T48" fmla="*/ 376 w 658"/>
                <a:gd name="T49" fmla="*/ 375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8" h="719">
                  <a:moveTo>
                    <a:pt x="32" y="125"/>
                  </a:moveTo>
                  <a:lnTo>
                    <a:pt x="32" y="125"/>
                  </a:lnTo>
                  <a:cubicBezTo>
                    <a:pt x="188" y="0"/>
                    <a:pt x="282" y="0"/>
                    <a:pt x="344" y="0"/>
                  </a:cubicBezTo>
                  <a:cubicBezTo>
                    <a:pt x="438" y="0"/>
                    <a:pt x="532" y="62"/>
                    <a:pt x="532" y="187"/>
                  </a:cubicBezTo>
                  <a:cubicBezTo>
                    <a:pt x="532" y="218"/>
                    <a:pt x="532" y="250"/>
                    <a:pt x="532" y="250"/>
                  </a:cubicBezTo>
                  <a:cubicBezTo>
                    <a:pt x="532" y="468"/>
                    <a:pt x="532" y="468"/>
                    <a:pt x="532" y="468"/>
                  </a:cubicBezTo>
                  <a:cubicBezTo>
                    <a:pt x="532" y="500"/>
                    <a:pt x="532" y="500"/>
                    <a:pt x="532" y="531"/>
                  </a:cubicBezTo>
                  <a:cubicBezTo>
                    <a:pt x="532" y="593"/>
                    <a:pt x="563" y="625"/>
                    <a:pt x="563" y="625"/>
                  </a:cubicBezTo>
                  <a:cubicBezTo>
                    <a:pt x="563" y="625"/>
                    <a:pt x="594" y="593"/>
                    <a:pt x="625" y="593"/>
                  </a:cubicBezTo>
                  <a:cubicBezTo>
                    <a:pt x="657" y="687"/>
                    <a:pt x="657" y="687"/>
                    <a:pt x="657" y="687"/>
                  </a:cubicBezTo>
                  <a:cubicBezTo>
                    <a:pt x="594" y="718"/>
                    <a:pt x="532" y="718"/>
                    <a:pt x="501" y="718"/>
                  </a:cubicBezTo>
                  <a:cubicBezTo>
                    <a:pt x="469" y="718"/>
                    <a:pt x="407" y="687"/>
                    <a:pt x="407" y="625"/>
                  </a:cubicBezTo>
                  <a:cubicBezTo>
                    <a:pt x="344" y="687"/>
                    <a:pt x="282" y="718"/>
                    <a:pt x="219" y="718"/>
                  </a:cubicBezTo>
                  <a:cubicBezTo>
                    <a:pt x="94" y="718"/>
                    <a:pt x="0" y="656"/>
                    <a:pt x="0" y="531"/>
                  </a:cubicBezTo>
                  <a:cubicBezTo>
                    <a:pt x="0" y="406"/>
                    <a:pt x="63" y="312"/>
                    <a:pt x="376" y="281"/>
                  </a:cubicBezTo>
                  <a:cubicBezTo>
                    <a:pt x="376" y="218"/>
                    <a:pt x="376" y="218"/>
                    <a:pt x="376" y="218"/>
                  </a:cubicBezTo>
                  <a:cubicBezTo>
                    <a:pt x="376" y="156"/>
                    <a:pt x="344" y="125"/>
                    <a:pt x="313" y="125"/>
                  </a:cubicBezTo>
                  <a:cubicBezTo>
                    <a:pt x="251" y="125"/>
                    <a:pt x="219" y="156"/>
                    <a:pt x="126" y="218"/>
                  </a:cubicBezTo>
                  <a:lnTo>
                    <a:pt x="32" y="125"/>
                  </a:lnTo>
                  <a:close/>
                  <a:moveTo>
                    <a:pt x="376" y="375"/>
                  </a:moveTo>
                  <a:lnTo>
                    <a:pt x="376" y="375"/>
                  </a:lnTo>
                  <a:cubicBezTo>
                    <a:pt x="219" y="406"/>
                    <a:pt x="157" y="468"/>
                    <a:pt x="157" y="531"/>
                  </a:cubicBezTo>
                  <a:cubicBezTo>
                    <a:pt x="157" y="562"/>
                    <a:pt x="188" y="593"/>
                    <a:pt x="251" y="593"/>
                  </a:cubicBezTo>
                  <a:cubicBezTo>
                    <a:pt x="282" y="593"/>
                    <a:pt x="344" y="593"/>
                    <a:pt x="376" y="531"/>
                  </a:cubicBezTo>
                  <a:lnTo>
                    <a:pt x="376" y="375"/>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1" name="Freeform 14">
              <a:extLst>
                <a:ext uri="{FF2B5EF4-FFF2-40B4-BE49-F238E27FC236}">
                  <a16:creationId xmlns:a16="http://schemas.microsoft.com/office/drawing/2014/main" id="{86EFF0D1-2E44-BA47-8D6E-989B488E45E7}"/>
                </a:ext>
              </a:extLst>
            </p:cNvPr>
            <p:cNvSpPr>
              <a:spLocks noChangeArrowheads="1"/>
            </p:cNvSpPr>
            <p:nvPr/>
          </p:nvSpPr>
          <p:spPr bwMode="auto">
            <a:xfrm>
              <a:off x="3876675" y="3581400"/>
              <a:ext cx="371475" cy="258763"/>
            </a:xfrm>
            <a:custGeom>
              <a:avLst/>
              <a:gdLst>
                <a:gd name="T0" fmla="*/ 0 w 1032"/>
                <a:gd name="T1" fmla="*/ 31 h 719"/>
                <a:gd name="T2" fmla="*/ 156 w 1032"/>
                <a:gd name="T3" fmla="*/ 0 h 719"/>
                <a:gd name="T4" fmla="*/ 281 w 1032"/>
                <a:gd name="T5" fmla="*/ 500 h 719"/>
                <a:gd name="T6" fmla="*/ 281 w 1032"/>
                <a:gd name="T7" fmla="*/ 500 h 719"/>
                <a:gd name="T8" fmla="*/ 437 w 1032"/>
                <a:gd name="T9" fmla="*/ 31 h 719"/>
                <a:gd name="T10" fmla="*/ 593 w 1032"/>
                <a:gd name="T11" fmla="*/ 31 h 719"/>
                <a:gd name="T12" fmla="*/ 719 w 1032"/>
                <a:gd name="T13" fmla="*/ 500 h 719"/>
                <a:gd name="T14" fmla="*/ 719 w 1032"/>
                <a:gd name="T15" fmla="*/ 500 h 719"/>
                <a:gd name="T16" fmla="*/ 875 w 1032"/>
                <a:gd name="T17" fmla="*/ 0 h 719"/>
                <a:gd name="T18" fmla="*/ 1031 w 1032"/>
                <a:gd name="T19" fmla="*/ 62 h 719"/>
                <a:gd name="T20" fmla="*/ 812 w 1032"/>
                <a:gd name="T21" fmla="*/ 718 h 719"/>
                <a:gd name="T22" fmla="*/ 625 w 1032"/>
                <a:gd name="T23" fmla="*/ 718 h 719"/>
                <a:gd name="T24" fmla="*/ 500 w 1032"/>
                <a:gd name="T25" fmla="*/ 187 h 719"/>
                <a:gd name="T26" fmla="*/ 500 w 1032"/>
                <a:gd name="T27" fmla="*/ 187 h 719"/>
                <a:gd name="T28" fmla="*/ 375 w 1032"/>
                <a:gd name="T29" fmla="*/ 718 h 719"/>
                <a:gd name="T30" fmla="*/ 187 w 1032"/>
                <a:gd name="T31" fmla="*/ 718 h 719"/>
                <a:gd name="T32" fmla="*/ 0 w 1032"/>
                <a:gd name="T33"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719">
                  <a:moveTo>
                    <a:pt x="0" y="31"/>
                  </a:moveTo>
                  <a:lnTo>
                    <a:pt x="156" y="0"/>
                  </a:lnTo>
                  <a:lnTo>
                    <a:pt x="281" y="500"/>
                  </a:lnTo>
                  <a:lnTo>
                    <a:pt x="281" y="500"/>
                  </a:lnTo>
                  <a:lnTo>
                    <a:pt x="437" y="31"/>
                  </a:lnTo>
                  <a:lnTo>
                    <a:pt x="593" y="31"/>
                  </a:lnTo>
                  <a:lnTo>
                    <a:pt x="719" y="500"/>
                  </a:lnTo>
                  <a:lnTo>
                    <a:pt x="719" y="500"/>
                  </a:lnTo>
                  <a:lnTo>
                    <a:pt x="875" y="0"/>
                  </a:lnTo>
                  <a:lnTo>
                    <a:pt x="1031" y="62"/>
                  </a:lnTo>
                  <a:lnTo>
                    <a:pt x="812" y="718"/>
                  </a:lnTo>
                  <a:lnTo>
                    <a:pt x="625" y="718"/>
                  </a:lnTo>
                  <a:lnTo>
                    <a:pt x="500" y="187"/>
                  </a:lnTo>
                  <a:lnTo>
                    <a:pt x="500" y="187"/>
                  </a:lnTo>
                  <a:lnTo>
                    <a:pt x="375" y="718"/>
                  </a:lnTo>
                  <a:lnTo>
                    <a:pt x="187" y="718"/>
                  </a:ln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2" name="Freeform 15">
              <a:extLst>
                <a:ext uri="{FF2B5EF4-FFF2-40B4-BE49-F238E27FC236}">
                  <a16:creationId xmlns:a16="http://schemas.microsoft.com/office/drawing/2014/main" id="{308641BE-FB0A-1B4A-A4AE-DE5F290D8F2E}"/>
                </a:ext>
              </a:extLst>
            </p:cNvPr>
            <p:cNvSpPr>
              <a:spLocks noChangeArrowheads="1"/>
            </p:cNvSpPr>
            <p:nvPr/>
          </p:nvSpPr>
          <p:spPr bwMode="auto">
            <a:xfrm>
              <a:off x="4427538" y="3492500"/>
              <a:ext cx="203200" cy="349250"/>
            </a:xfrm>
            <a:custGeom>
              <a:avLst/>
              <a:gdLst>
                <a:gd name="T0" fmla="*/ 31 w 563"/>
                <a:gd name="T1" fmla="*/ 0 h 969"/>
                <a:gd name="T2" fmla="*/ 562 w 563"/>
                <a:gd name="T3" fmla="*/ 0 h 969"/>
                <a:gd name="T4" fmla="*/ 530 w 563"/>
                <a:gd name="T5" fmla="*/ 156 h 969"/>
                <a:gd name="T6" fmla="*/ 188 w 563"/>
                <a:gd name="T7" fmla="*/ 156 h 969"/>
                <a:gd name="T8" fmla="*/ 188 w 563"/>
                <a:gd name="T9" fmla="*/ 406 h 969"/>
                <a:gd name="T10" fmla="*/ 530 w 563"/>
                <a:gd name="T11" fmla="*/ 406 h 969"/>
                <a:gd name="T12" fmla="*/ 530 w 563"/>
                <a:gd name="T13" fmla="*/ 562 h 969"/>
                <a:gd name="T14" fmla="*/ 188 w 563"/>
                <a:gd name="T15" fmla="*/ 562 h 969"/>
                <a:gd name="T16" fmla="*/ 188 w 563"/>
                <a:gd name="T17" fmla="*/ 968 h 969"/>
                <a:gd name="T18" fmla="*/ 0 w 563"/>
                <a:gd name="T19" fmla="*/ 968 h 969"/>
                <a:gd name="T20" fmla="*/ 31 w 563"/>
                <a:gd name="T21" fmla="*/ 0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3" h="969">
                  <a:moveTo>
                    <a:pt x="31" y="0"/>
                  </a:moveTo>
                  <a:lnTo>
                    <a:pt x="562" y="0"/>
                  </a:lnTo>
                  <a:lnTo>
                    <a:pt x="530" y="156"/>
                  </a:lnTo>
                  <a:lnTo>
                    <a:pt x="188" y="156"/>
                  </a:lnTo>
                  <a:lnTo>
                    <a:pt x="188" y="406"/>
                  </a:lnTo>
                  <a:lnTo>
                    <a:pt x="530" y="406"/>
                  </a:lnTo>
                  <a:lnTo>
                    <a:pt x="530" y="562"/>
                  </a:lnTo>
                  <a:lnTo>
                    <a:pt x="188" y="562"/>
                  </a:lnTo>
                  <a:lnTo>
                    <a:pt x="188" y="968"/>
                  </a:lnTo>
                  <a:lnTo>
                    <a:pt x="0" y="968"/>
                  </a:lnTo>
                  <a:lnTo>
                    <a:pt x="31" y="0"/>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3" name="Freeform 16">
              <a:extLst>
                <a:ext uri="{FF2B5EF4-FFF2-40B4-BE49-F238E27FC236}">
                  <a16:creationId xmlns:a16="http://schemas.microsoft.com/office/drawing/2014/main" id="{690DD07F-3BD9-2A45-98E2-B13E01FC0448}"/>
                </a:ext>
              </a:extLst>
            </p:cNvPr>
            <p:cNvSpPr>
              <a:spLocks noChangeArrowheads="1"/>
            </p:cNvSpPr>
            <p:nvPr/>
          </p:nvSpPr>
          <p:spPr bwMode="auto">
            <a:xfrm>
              <a:off x="4662488" y="3492500"/>
              <a:ext cx="68262" cy="349250"/>
            </a:xfrm>
            <a:custGeom>
              <a:avLst/>
              <a:gdLst>
                <a:gd name="T0" fmla="*/ 32 w 189"/>
                <a:gd name="T1" fmla="*/ 281 h 969"/>
                <a:gd name="T2" fmla="*/ 188 w 189"/>
                <a:gd name="T3" fmla="*/ 281 h 969"/>
                <a:gd name="T4" fmla="*/ 188 w 189"/>
                <a:gd name="T5" fmla="*/ 968 h 969"/>
                <a:gd name="T6" fmla="*/ 0 w 189"/>
                <a:gd name="T7" fmla="*/ 968 h 969"/>
                <a:gd name="T8" fmla="*/ 32 w 189"/>
                <a:gd name="T9" fmla="*/ 281 h 969"/>
                <a:gd name="T10" fmla="*/ 32 w 189"/>
                <a:gd name="T11" fmla="*/ 0 h 969"/>
                <a:gd name="T12" fmla="*/ 188 w 189"/>
                <a:gd name="T13" fmla="*/ 0 h 969"/>
                <a:gd name="T14" fmla="*/ 188 w 189"/>
                <a:gd name="T15" fmla="*/ 156 h 969"/>
                <a:gd name="T16" fmla="*/ 32 w 189"/>
                <a:gd name="T17" fmla="*/ 156 h 969"/>
                <a:gd name="T18" fmla="*/ 32 w 189"/>
                <a:gd name="T19" fmla="*/ 0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 h="969">
                  <a:moveTo>
                    <a:pt x="32" y="281"/>
                  </a:moveTo>
                  <a:lnTo>
                    <a:pt x="188" y="281"/>
                  </a:lnTo>
                  <a:lnTo>
                    <a:pt x="188" y="968"/>
                  </a:lnTo>
                  <a:lnTo>
                    <a:pt x="0" y="968"/>
                  </a:lnTo>
                  <a:lnTo>
                    <a:pt x="32" y="281"/>
                  </a:lnTo>
                  <a:close/>
                  <a:moveTo>
                    <a:pt x="32" y="0"/>
                  </a:moveTo>
                  <a:lnTo>
                    <a:pt x="188" y="0"/>
                  </a:lnTo>
                  <a:lnTo>
                    <a:pt x="188" y="156"/>
                  </a:lnTo>
                  <a:lnTo>
                    <a:pt x="32" y="156"/>
                  </a:lnTo>
                  <a:lnTo>
                    <a:pt x="32" y="0"/>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4" name="Freeform 17">
              <a:extLst>
                <a:ext uri="{FF2B5EF4-FFF2-40B4-BE49-F238E27FC236}">
                  <a16:creationId xmlns:a16="http://schemas.microsoft.com/office/drawing/2014/main" id="{68654C4F-53B4-D140-86FB-C43757B6A121}"/>
                </a:ext>
              </a:extLst>
            </p:cNvPr>
            <p:cNvSpPr>
              <a:spLocks noChangeArrowheads="1"/>
            </p:cNvSpPr>
            <p:nvPr/>
          </p:nvSpPr>
          <p:spPr bwMode="auto">
            <a:xfrm>
              <a:off x="4786313" y="3581400"/>
              <a:ext cx="146050" cy="258763"/>
            </a:xfrm>
            <a:custGeom>
              <a:avLst/>
              <a:gdLst>
                <a:gd name="T0" fmla="*/ 0 w 407"/>
                <a:gd name="T1" fmla="*/ 31 h 719"/>
                <a:gd name="T2" fmla="*/ 0 w 407"/>
                <a:gd name="T3" fmla="*/ 31 h 719"/>
                <a:gd name="T4" fmla="*/ 188 w 407"/>
                <a:gd name="T5" fmla="*/ 31 h 719"/>
                <a:gd name="T6" fmla="*/ 188 w 407"/>
                <a:gd name="T7" fmla="*/ 156 h 719"/>
                <a:gd name="T8" fmla="*/ 188 w 407"/>
                <a:gd name="T9" fmla="*/ 156 h 719"/>
                <a:gd name="T10" fmla="*/ 344 w 407"/>
                <a:gd name="T11" fmla="*/ 0 h 719"/>
                <a:gd name="T12" fmla="*/ 406 w 407"/>
                <a:gd name="T13" fmla="*/ 0 h 719"/>
                <a:gd name="T14" fmla="*/ 375 w 407"/>
                <a:gd name="T15" fmla="*/ 156 h 719"/>
                <a:gd name="T16" fmla="*/ 313 w 407"/>
                <a:gd name="T17" fmla="*/ 156 h 719"/>
                <a:gd name="T18" fmla="*/ 188 w 407"/>
                <a:gd name="T19" fmla="*/ 281 h 719"/>
                <a:gd name="T20" fmla="*/ 188 w 407"/>
                <a:gd name="T21" fmla="*/ 718 h 719"/>
                <a:gd name="T22" fmla="*/ 0 w 407"/>
                <a:gd name="T23" fmla="*/ 718 h 719"/>
                <a:gd name="T24" fmla="*/ 0 w 407"/>
                <a:gd name="T25"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7" h="719">
                  <a:moveTo>
                    <a:pt x="0" y="31"/>
                  </a:moveTo>
                  <a:lnTo>
                    <a:pt x="0" y="31"/>
                  </a:lnTo>
                  <a:cubicBezTo>
                    <a:pt x="188" y="31"/>
                    <a:pt x="188" y="31"/>
                    <a:pt x="188" y="31"/>
                  </a:cubicBezTo>
                  <a:cubicBezTo>
                    <a:pt x="188" y="156"/>
                    <a:pt x="188" y="156"/>
                    <a:pt x="188" y="156"/>
                  </a:cubicBezTo>
                  <a:lnTo>
                    <a:pt x="188" y="156"/>
                  </a:lnTo>
                  <a:cubicBezTo>
                    <a:pt x="219" y="62"/>
                    <a:pt x="250" y="0"/>
                    <a:pt x="344" y="0"/>
                  </a:cubicBezTo>
                  <a:cubicBezTo>
                    <a:pt x="344" y="0"/>
                    <a:pt x="375" y="0"/>
                    <a:pt x="406" y="0"/>
                  </a:cubicBezTo>
                  <a:cubicBezTo>
                    <a:pt x="375" y="156"/>
                    <a:pt x="375" y="156"/>
                    <a:pt x="375" y="156"/>
                  </a:cubicBezTo>
                  <a:cubicBezTo>
                    <a:pt x="344" y="156"/>
                    <a:pt x="344" y="156"/>
                    <a:pt x="313" y="156"/>
                  </a:cubicBezTo>
                  <a:cubicBezTo>
                    <a:pt x="250" y="156"/>
                    <a:pt x="219" y="218"/>
                    <a:pt x="188" y="281"/>
                  </a:cubicBezTo>
                  <a:cubicBezTo>
                    <a:pt x="188" y="718"/>
                    <a:pt x="188" y="718"/>
                    <a:pt x="188"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5" name="Freeform 18">
              <a:extLst>
                <a:ext uri="{FF2B5EF4-FFF2-40B4-BE49-F238E27FC236}">
                  <a16:creationId xmlns:a16="http://schemas.microsoft.com/office/drawing/2014/main" id="{A00FAE5D-4B00-0249-8D63-B3DEE76FCFC1}"/>
                </a:ext>
              </a:extLst>
            </p:cNvPr>
            <p:cNvSpPr>
              <a:spLocks noChangeArrowheads="1"/>
            </p:cNvSpPr>
            <p:nvPr/>
          </p:nvSpPr>
          <p:spPr bwMode="auto">
            <a:xfrm>
              <a:off x="4967288" y="3581400"/>
              <a:ext cx="349250" cy="258763"/>
            </a:xfrm>
            <a:custGeom>
              <a:avLst/>
              <a:gdLst>
                <a:gd name="T0" fmla="*/ 0 w 970"/>
                <a:gd name="T1" fmla="*/ 31 h 719"/>
                <a:gd name="T2" fmla="*/ 0 w 970"/>
                <a:gd name="T3" fmla="*/ 31 h 719"/>
                <a:gd name="T4" fmla="*/ 156 w 970"/>
                <a:gd name="T5" fmla="*/ 31 h 719"/>
                <a:gd name="T6" fmla="*/ 156 w 970"/>
                <a:gd name="T7" fmla="*/ 93 h 719"/>
                <a:gd name="T8" fmla="*/ 156 w 970"/>
                <a:gd name="T9" fmla="*/ 125 h 719"/>
                <a:gd name="T10" fmla="*/ 375 w 970"/>
                <a:gd name="T11" fmla="*/ 0 h 719"/>
                <a:gd name="T12" fmla="*/ 531 w 970"/>
                <a:gd name="T13" fmla="*/ 125 h 719"/>
                <a:gd name="T14" fmla="*/ 781 w 970"/>
                <a:gd name="T15" fmla="*/ 0 h 719"/>
                <a:gd name="T16" fmla="*/ 969 w 970"/>
                <a:gd name="T17" fmla="*/ 187 h 719"/>
                <a:gd name="T18" fmla="*/ 969 w 970"/>
                <a:gd name="T19" fmla="*/ 718 h 719"/>
                <a:gd name="T20" fmla="*/ 781 w 970"/>
                <a:gd name="T21" fmla="*/ 718 h 719"/>
                <a:gd name="T22" fmla="*/ 781 w 970"/>
                <a:gd name="T23" fmla="*/ 437 h 719"/>
                <a:gd name="T24" fmla="*/ 781 w 970"/>
                <a:gd name="T25" fmla="*/ 250 h 719"/>
                <a:gd name="T26" fmla="*/ 719 w 970"/>
                <a:gd name="T27" fmla="*/ 156 h 719"/>
                <a:gd name="T28" fmla="*/ 563 w 970"/>
                <a:gd name="T29" fmla="*/ 250 h 719"/>
                <a:gd name="T30" fmla="*/ 563 w 970"/>
                <a:gd name="T31" fmla="*/ 718 h 719"/>
                <a:gd name="T32" fmla="*/ 406 w 970"/>
                <a:gd name="T33" fmla="*/ 718 h 719"/>
                <a:gd name="T34" fmla="*/ 406 w 970"/>
                <a:gd name="T35" fmla="*/ 437 h 719"/>
                <a:gd name="T36" fmla="*/ 406 w 970"/>
                <a:gd name="T37" fmla="*/ 250 h 719"/>
                <a:gd name="T38" fmla="*/ 313 w 970"/>
                <a:gd name="T39" fmla="*/ 156 h 719"/>
                <a:gd name="T40" fmla="*/ 156 w 970"/>
                <a:gd name="T41" fmla="*/ 250 h 719"/>
                <a:gd name="T42" fmla="*/ 156 w 970"/>
                <a:gd name="T43" fmla="*/ 718 h 719"/>
                <a:gd name="T44" fmla="*/ 0 w 970"/>
                <a:gd name="T45" fmla="*/ 718 h 719"/>
                <a:gd name="T46" fmla="*/ 0 w 970"/>
                <a:gd name="T47"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0" h="719">
                  <a:moveTo>
                    <a:pt x="0" y="31"/>
                  </a:moveTo>
                  <a:lnTo>
                    <a:pt x="0" y="31"/>
                  </a:lnTo>
                  <a:cubicBezTo>
                    <a:pt x="156" y="31"/>
                    <a:pt x="156" y="31"/>
                    <a:pt x="156" y="31"/>
                  </a:cubicBezTo>
                  <a:cubicBezTo>
                    <a:pt x="156" y="93"/>
                    <a:pt x="156" y="93"/>
                    <a:pt x="156" y="93"/>
                  </a:cubicBezTo>
                  <a:cubicBezTo>
                    <a:pt x="156" y="125"/>
                    <a:pt x="156" y="125"/>
                    <a:pt x="156" y="125"/>
                  </a:cubicBezTo>
                  <a:cubicBezTo>
                    <a:pt x="219" y="31"/>
                    <a:pt x="281" y="0"/>
                    <a:pt x="375" y="0"/>
                  </a:cubicBezTo>
                  <a:cubicBezTo>
                    <a:pt x="469" y="0"/>
                    <a:pt x="531" y="31"/>
                    <a:pt x="531" y="125"/>
                  </a:cubicBezTo>
                  <a:cubicBezTo>
                    <a:pt x="594" y="31"/>
                    <a:pt x="687" y="0"/>
                    <a:pt x="781" y="0"/>
                  </a:cubicBezTo>
                  <a:cubicBezTo>
                    <a:pt x="938" y="0"/>
                    <a:pt x="969" y="93"/>
                    <a:pt x="969" y="187"/>
                  </a:cubicBezTo>
                  <a:cubicBezTo>
                    <a:pt x="969" y="375"/>
                    <a:pt x="969" y="531"/>
                    <a:pt x="969" y="718"/>
                  </a:cubicBezTo>
                  <a:cubicBezTo>
                    <a:pt x="781" y="718"/>
                    <a:pt x="781" y="718"/>
                    <a:pt x="781" y="718"/>
                  </a:cubicBezTo>
                  <a:cubicBezTo>
                    <a:pt x="781" y="437"/>
                    <a:pt x="781" y="437"/>
                    <a:pt x="781" y="437"/>
                  </a:cubicBezTo>
                  <a:cubicBezTo>
                    <a:pt x="781" y="375"/>
                    <a:pt x="781" y="281"/>
                    <a:pt x="781" y="250"/>
                  </a:cubicBezTo>
                  <a:cubicBezTo>
                    <a:pt x="781" y="187"/>
                    <a:pt x="750" y="156"/>
                    <a:pt x="719" y="156"/>
                  </a:cubicBezTo>
                  <a:cubicBezTo>
                    <a:pt x="656" y="156"/>
                    <a:pt x="594" y="218"/>
                    <a:pt x="563" y="250"/>
                  </a:cubicBezTo>
                  <a:cubicBezTo>
                    <a:pt x="563" y="718"/>
                    <a:pt x="563" y="718"/>
                    <a:pt x="563" y="718"/>
                  </a:cubicBezTo>
                  <a:cubicBezTo>
                    <a:pt x="406" y="718"/>
                    <a:pt x="406" y="718"/>
                    <a:pt x="406" y="718"/>
                  </a:cubicBezTo>
                  <a:cubicBezTo>
                    <a:pt x="406" y="437"/>
                    <a:pt x="406" y="437"/>
                    <a:pt x="406" y="437"/>
                  </a:cubicBezTo>
                  <a:cubicBezTo>
                    <a:pt x="406" y="375"/>
                    <a:pt x="406" y="281"/>
                    <a:pt x="406" y="250"/>
                  </a:cubicBezTo>
                  <a:cubicBezTo>
                    <a:pt x="406" y="187"/>
                    <a:pt x="375" y="156"/>
                    <a:pt x="313" y="156"/>
                  </a:cubicBezTo>
                  <a:cubicBezTo>
                    <a:pt x="250" y="156"/>
                    <a:pt x="188" y="218"/>
                    <a:pt x="156" y="250"/>
                  </a:cubicBezTo>
                  <a:cubicBezTo>
                    <a:pt x="156" y="718"/>
                    <a:pt x="156" y="718"/>
                    <a:pt x="156"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6" name="Freeform 19">
              <a:extLst>
                <a:ext uri="{FF2B5EF4-FFF2-40B4-BE49-F238E27FC236}">
                  <a16:creationId xmlns:a16="http://schemas.microsoft.com/office/drawing/2014/main" id="{F2C95FAE-E7C7-8449-BE18-6449B33ED0F3}"/>
                </a:ext>
              </a:extLst>
            </p:cNvPr>
            <p:cNvSpPr>
              <a:spLocks noChangeArrowheads="1"/>
            </p:cNvSpPr>
            <p:nvPr/>
          </p:nvSpPr>
          <p:spPr bwMode="auto">
            <a:xfrm>
              <a:off x="7869238" y="1984375"/>
              <a:ext cx="157162" cy="146050"/>
            </a:xfrm>
            <a:custGeom>
              <a:avLst/>
              <a:gdLst>
                <a:gd name="T0" fmla="*/ 0 w 438"/>
                <a:gd name="T1" fmla="*/ 219 h 407"/>
                <a:gd name="T2" fmla="*/ 0 w 438"/>
                <a:gd name="T3" fmla="*/ 219 h 407"/>
                <a:gd name="T4" fmla="*/ 218 w 438"/>
                <a:gd name="T5" fmla="*/ 406 h 407"/>
                <a:gd name="T6" fmla="*/ 437 w 438"/>
                <a:gd name="T7" fmla="*/ 219 h 407"/>
                <a:gd name="T8" fmla="*/ 218 w 438"/>
                <a:gd name="T9" fmla="*/ 0 h 407"/>
                <a:gd name="T10" fmla="*/ 0 w 438"/>
                <a:gd name="T11" fmla="*/ 219 h 407"/>
              </a:gdLst>
              <a:ahLst/>
              <a:cxnLst>
                <a:cxn ang="0">
                  <a:pos x="T0" y="T1"/>
                </a:cxn>
                <a:cxn ang="0">
                  <a:pos x="T2" y="T3"/>
                </a:cxn>
                <a:cxn ang="0">
                  <a:pos x="T4" y="T5"/>
                </a:cxn>
                <a:cxn ang="0">
                  <a:pos x="T6" y="T7"/>
                </a:cxn>
                <a:cxn ang="0">
                  <a:pos x="T8" y="T9"/>
                </a:cxn>
                <a:cxn ang="0">
                  <a:pos x="T10" y="T11"/>
                </a:cxn>
              </a:cxnLst>
              <a:rect l="0" t="0" r="r" b="b"/>
              <a:pathLst>
                <a:path w="438" h="407">
                  <a:moveTo>
                    <a:pt x="0" y="219"/>
                  </a:moveTo>
                  <a:lnTo>
                    <a:pt x="0" y="219"/>
                  </a:lnTo>
                  <a:cubicBezTo>
                    <a:pt x="0" y="313"/>
                    <a:pt x="93" y="406"/>
                    <a:pt x="218" y="406"/>
                  </a:cubicBezTo>
                  <a:cubicBezTo>
                    <a:pt x="343" y="406"/>
                    <a:pt x="437" y="313"/>
                    <a:pt x="437" y="219"/>
                  </a:cubicBezTo>
                  <a:cubicBezTo>
                    <a:pt x="437" y="94"/>
                    <a:pt x="343" y="0"/>
                    <a:pt x="218" y="0"/>
                  </a:cubicBezTo>
                  <a:cubicBezTo>
                    <a:pt x="93" y="0"/>
                    <a:pt x="0" y="94"/>
                    <a:pt x="0" y="219"/>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dirty="0"/>
            </a:p>
          </p:txBody>
        </p:sp>
        <p:sp>
          <p:nvSpPr>
            <p:cNvPr id="67" name="Freeform 20">
              <a:extLst>
                <a:ext uri="{FF2B5EF4-FFF2-40B4-BE49-F238E27FC236}">
                  <a16:creationId xmlns:a16="http://schemas.microsoft.com/office/drawing/2014/main" id="{3F17F7BE-6BE8-FE4E-962D-48B990F32FFC}"/>
                </a:ext>
              </a:extLst>
            </p:cNvPr>
            <p:cNvSpPr>
              <a:spLocks noChangeArrowheads="1"/>
            </p:cNvSpPr>
            <p:nvPr/>
          </p:nvSpPr>
          <p:spPr bwMode="auto">
            <a:xfrm>
              <a:off x="7396163" y="1984375"/>
              <a:ext cx="158750" cy="146050"/>
            </a:xfrm>
            <a:custGeom>
              <a:avLst/>
              <a:gdLst>
                <a:gd name="T0" fmla="*/ 0 w 439"/>
                <a:gd name="T1" fmla="*/ 219 h 407"/>
                <a:gd name="T2" fmla="*/ 0 w 439"/>
                <a:gd name="T3" fmla="*/ 219 h 407"/>
                <a:gd name="T4" fmla="*/ 219 w 439"/>
                <a:gd name="T5" fmla="*/ 406 h 407"/>
                <a:gd name="T6" fmla="*/ 438 w 439"/>
                <a:gd name="T7" fmla="*/ 219 h 407"/>
                <a:gd name="T8" fmla="*/ 219 w 439"/>
                <a:gd name="T9" fmla="*/ 0 h 407"/>
                <a:gd name="T10" fmla="*/ 0 w 439"/>
                <a:gd name="T11" fmla="*/ 219 h 407"/>
              </a:gdLst>
              <a:ahLst/>
              <a:cxnLst>
                <a:cxn ang="0">
                  <a:pos x="T0" y="T1"/>
                </a:cxn>
                <a:cxn ang="0">
                  <a:pos x="T2" y="T3"/>
                </a:cxn>
                <a:cxn ang="0">
                  <a:pos x="T4" y="T5"/>
                </a:cxn>
                <a:cxn ang="0">
                  <a:pos x="T6" y="T7"/>
                </a:cxn>
                <a:cxn ang="0">
                  <a:pos x="T8" y="T9"/>
                </a:cxn>
                <a:cxn ang="0">
                  <a:pos x="T10" y="T11"/>
                </a:cxn>
              </a:cxnLst>
              <a:rect l="0" t="0" r="r" b="b"/>
              <a:pathLst>
                <a:path w="439" h="407">
                  <a:moveTo>
                    <a:pt x="0" y="219"/>
                  </a:moveTo>
                  <a:lnTo>
                    <a:pt x="0" y="219"/>
                  </a:lnTo>
                  <a:cubicBezTo>
                    <a:pt x="0" y="313"/>
                    <a:pt x="94" y="406"/>
                    <a:pt x="219" y="406"/>
                  </a:cubicBezTo>
                  <a:cubicBezTo>
                    <a:pt x="344" y="406"/>
                    <a:pt x="438" y="313"/>
                    <a:pt x="438" y="219"/>
                  </a:cubicBezTo>
                  <a:cubicBezTo>
                    <a:pt x="438" y="94"/>
                    <a:pt x="344" y="0"/>
                    <a:pt x="219" y="0"/>
                  </a:cubicBezTo>
                  <a:cubicBezTo>
                    <a:pt x="94" y="0"/>
                    <a:pt x="0" y="94"/>
                    <a:pt x="0" y="219"/>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8" name="Freeform 21">
              <a:extLst>
                <a:ext uri="{FF2B5EF4-FFF2-40B4-BE49-F238E27FC236}">
                  <a16:creationId xmlns:a16="http://schemas.microsoft.com/office/drawing/2014/main" id="{EDEE4005-B004-074F-B7E6-3DF5783C82B3}"/>
                </a:ext>
              </a:extLst>
            </p:cNvPr>
            <p:cNvSpPr>
              <a:spLocks noChangeArrowheads="1"/>
            </p:cNvSpPr>
            <p:nvPr/>
          </p:nvSpPr>
          <p:spPr bwMode="auto">
            <a:xfrm>
              <a:off x="7172325" y="2794000"/>
              <a:ext cx="393700" cy="393700"/>
            </a:xfrm>
            <a:custGeom>
              <a:avLst/>
              <a:gdLst>
                <a:gd name="T0" fmla="*/ 0 w 1095"/>
                <a:gd name="T1" fmla="*/ 1093 h 1094"/>
                <a:gd name="T2" fmla="*/ 0 w 1095"/>
                <a:gd name="T3" fmla="*/ 0 h 1094"/>
                <a:gd name="T4" fmla="*/ 1094 w 1095"/>
                <a:gd name="T5" fmla="*/ 1093 h 1094"/>
                <a:gd name="T6" fmla="*/ 0 w 1095"/>
                <a:gd name="T7" fmla="*/ 1093 h 1094"/>
              </a:gdLst>
              <a:ahLst/>
              <a:cxnLst>
                <a:cxn ang="0">
                  <a:pos x="T0" y="T1"/>
                </a:cxn>
                <a:cxn ang="0">
                  <a:pos x="T2" y="T3"/>
                </a:cxn>
                <a:cxn ang="0">
                  <a:pos x="T4" y="T5"/>
                </a:cxn>
                <a:cxn ang="0">
                  <a:pos x="T6" y="T7"/>
                </a:cxn>
              </a:cxnLst>
              <a:rect l="0" t="0" r="r" b="b"/>
              <a:pathLst>
                <a:path w="1095" h="1094">
                  <a:moveTo>
                    <a:pt x="0" y="1093"/>
                  </a:moveTo>
                  <a:lnTo>
                    <a:pt x="0" y="0"/>
                  </a:lnTo>
                  <a:lnTo>
                    <a:pt x="1094" y="1093"/>
                  </a:lnTo>
                  <a:lnTo>
                    <a:pt x="0" y="1093"/>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9" name="Freeform 22">
              <a:extLst>
                <a:ext uri="{FF2B5EF4-FFF2-40B4-BE49-F238E27FC236}">
                  <a16:creationId xmlns:a16="http://schemas.microsoft.com/office/drawing/2014/main" id="{6328F36B-12BC-D94D-9121-FF0481CB267D}"/>
                </a:ext>
              </a:extLst>
            </p:cNvPr>
            <p:cNvSpPr>
              <a:spLocks noChangeArrowheads="1"/>
            </p:cNvSpPr>
            <p:nvPr/>
          </p:nvSpPr>
          <p:spPr bwMode="auto">
            <a:xfrm>
              <a:off x="6137275" y="2198688"/>
              <a:ext cx="798513" cy="393700"/>
            </a:xfrm>
            <a:custGeom>
              <a:avLst/>
              <a:gdLst>
                <a:gd name="T0" fmla="*/ 1094 w 2220"/>
                <a:gd name="T1" fmla="*/ 0 h 1095"/>
                <a:gd name="T2" fmla="*/ 1094 w 2220"/>
                <a:gd name="T3" fmla="*/ 0 h 1095"/>
                <a:gd name="T4" fmla="*/ 1094 w 2220"/>
                <a:gd name="T5" fmla="*/ 0 h 1095"/>
                <a:gd name="T6" fmla="*/ 2219 w 2220"/>
                <a:gd name="T7" fmla="*/ 0 h 1095"/>
                <a:gd name="T8" fmla="*/ 1094 w 2220"/>
                <a:gd name="T9" fmla="*/ 1094 h 1095"/>
                <a:gd name="T10" fmla="*/ 0 w 2220"/>
                <a:gd name="T11" fmla="*/ 0 h 1095"/>
                <a:gd name="T12" fmla="*/ 1094 w 2220"/>
                <a:gd name="T13" fmla="*/ 0 h 1095"/>
              </a:gdLst>
              <a:ahLst/>
              <a:cxnLst>
                <a:cxn ang="0">
                  <a:pos x="T0" y="T1"/>
                </a:cxn>
                <a:cxn ang="0">
                  <a:pos x="T2" y="T3"/>
                </a:cxn>
                <a:cxn ang="0">
                  <a:pos x="T4" y="T5"/>
                </a:cxn>
                <a:cxn ang="0">
                  <a:pos x="T6" y="T7"/>
                </a:cxn>
                <a:cxn ang="0">
                  <a:pos x="T8" y="T9"/>
                </a:cxn>
                <a:cxn ang="0">
                  <a:pos x="T10" y="T11"/>
                </a:cxn>
                <a:cxn ang="0">
                  <a:pos x="T12" y="T13"/>
                </a:cxn>
              </a:cxnLst>
              <a:rect l="0" t="0" r="r" b="b"/>
              <a:pathLst>
                <a:path w="2220" h="1095">
                  <a:moveTo>
                    <a:pt x="1094" y="0"/>
                  </a:moveTo>
                  <a:lnTo>
                    <a:pt x="1094" y="0"/>
                  </a:lnTo>
                  <a:lnTo>
                    <a:pt x="1094" y="0"/>
                  </a:lnTo>
                  <a:cubicBezTo>
                    <a:pt x="2219" y="0"/>
                    <a:pt x="2219" y="0"/>
                    <a:pt x="2219" y="0"/>
                  </a:cubicBezTo>
                  <a:cubicBezTo>
                    <a:pt x="1094" y="1094"/>
                    <a:pt x="1094" y="1094"/>
                    <a:pt x="1094" y="1094"/>
                  </a:cubicBezTo>
                  <a:cubicBezTo>
                    <a:pt x="0" y="0"/>
                    <a:pt x="0" y="0"/>
                    <a:pt x="0" y="0"/>
                  </a:cubicBezTo>
                  <a:lnTo>
                    <a:pt x="1094"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70" name="Freeform 23">
              <a:extLst>
                <a:ext uri="{FF2B5EF4-FFF2-40B4-BE49-F238E27FC236}">
                  <a16:creationId xmlns:a16="http://schemas.microsoft.com/office/drawing/2014/main" id="{B4936022-7596-8B4A-9558-B6BC3603FECB}"/>
                </a:ext>
              </a:extLst>
            </p:cNvPr>
            <p:cNvSpPr>
              <a:spLocks noChangeArrowheads="1"/>
            </p:cNvSpPr>
            <p:nvPr/>
          </p:nvSpPr>
          <p:spPr bwMode="auto">
            <a:xfrm>
              <a:off x="5507038" y="2074863"/>
              <a:ext cx="393700" cy="787400"/>
            </a:xfrm>
            <a:custGeom>
              <a:avLst/>
              <a:gdLst>
                <a:gd name="T0" fmla="*/ 1094 w 1095"/>
                <a:gd name="T1" fmla="*/ 0 h 2189"/>
                <a:gd name="T2" fmla="*/ 1094 w 1095"/>
                <a:gd name="T3" fmla="*/ 1094 h 2189"/>
                <a:gd name="T4" fmla="*/ 0 w 1095"/>
                <a:gd name="T5" fmla="*/ 2188 h 2189"/>
                <a:gd name="T6" fmla="*/ 0 w 1095"/>
                <a:gd name="T7" fmla="*/ 2188 h 2189"/>
                <a:gd name="T8" fmla="*/ 0 w 1095"/>
                <a:gd name="T9" fmla="*/ 1094 h 2189"/>
                <a:gd name="T10" fmla="*/ 1094 w 1095"/>
                <a:gd name="T11" fmla="*/ 0 h 2189"/>
              </a:gdLst>
              <a:ahLst/>
              <a:cxnLst>
                <a:cxn ang="0">
                  <a:pos x="T0" y="T1"/>
                </a:cxn>
                <a:cxn ang="0">
                  <a:pos x="T2" y="T3"/>
                </a:cxn>
                <a:cxn ang="0">
                  <a:pos x="T4" y="T5"/>
                </a:cxn>
                <a:cxn ang="0">
                  <a:pos x="T6" y="T7"/>
                </a:cxn>
                <a:cxn ang="0">
                  <a:pos x="T8" y="T9"/>
                </a:cxn>
                <a:cxn ang="0">
                  <a:pos x="T10" y="T11"/>
                </a:cxn>
              </a:cxnLst>
              <a:rect l="0" t="0" r="r" b="b"/>
              <a:pathLst>
                <a:path w="1095" h="2189">
                  <a:moveTo>
                    <a:pt x="1094" y="0"/>
                  </a:moveTo>
                  <a:lnTo>
                    <a:pt x="1094" y="1094"/>
                  </a:lnTo>
                  <a:lnTo>
                    <a:pt x="0" y="2188"/>
                  </a:lnTo>
                  <a:lnTo>
                    <a:pt x="0" y="2188"/>
                  </a:lnTo>
                  <a:lnTo>
                    <a:pt x="0" y="1094"/>
                  </a:lnTo>
                  <a:lnTo>
                    <a:pt x="1094"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71" name="Freeform 24">
              <a:extLst>
                <a:ext uri="{FF2B5EF4-FFF2-40B4-BE49-F238E27FC236}">
                  <a16:creationId xmlns:a16="http://schemas.microsoft.com/office/drawing/2014/main" id="{8434D61C-4CBF-A34F-AC84-B0CC4123034A}"/>
                </a:ext>
              </a:extLst>
            </p:cNvPr>
            <p:cNvSpPr>
              <a:spLocks noChangeArrowheads="1"/>
            </p:cNvSpPr>
            <p:nvPr/>
          </p:nvSpPr>
          <p:spPr bwMode="auto">
            <a:xfrm>
              <a:off x="6564313" y="2074863"/>
              <a:ext cx="552450" cy="1114425"/>
            </a:xfrm>
            <a:custGeom>
              <a:avLst/>
              <a:gdLst>
                <a:gd name="T0" fmla="*/ 1532 w 1533"/>
                <a:gd name="T1" fmla="*/ 0 h 3094"/>
                <a:gd name="T2" fmla="*/ 1532 w 1533"/>
                <a:gd name="T3" fmla="*/ 3093 h 3094"/>
                <a:gd name="T4" fmla="*/ 0 w 1533"/>
                <a:gd name="T5" fmla="*/ 1563 h 3094"/>
                <a:gd name="T6" fmla="*/ 1532 w 1533"/>
                <a:gd name="T7" fmla="*/ 0 h 3094"/>
              </a:gdLst>
              <a:ahLst/>
              <a:cxnLst>
                <a:cxn ang="0">
                  <a:pos x="T0" y="T1"/>
                </a:cxn>
                <a:cxn ang="0">
                  <a:pos x="T2" y="T3"/>
                </a:cxn>
                <a:cxn ang="0">
                  <a:pos x="T4" y="T5"/>
                </a:cxn>
                <a:cxn ang="0">
                  <a:pos x="T6" y="T7"/>
                </a:cxn>
              </a:cxnLst>
              <a:rect l="0" t="0" r="r" b="b"/>
              <a:pathLst>
                <a:path w="1533" h="3094">
                  <a:moveTo>
                    <a:pt x="1532" y="0"/>
                  </a:moveTo>
                  <a:lnTo>
                    <a:pt x="1532" y="3093"/>
                  </a:lnTo>
                  <a:lnTo>
                    <a:pt x="0" y="1563"/>
                  </a:lnTo>
                  <a:lnTo>
                    <a:pt x="1532"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72" name="Freeform 25">
              <a:extLst>
                <a:ext uri="{FF2B5EF4-FFF2-40B4-BE49-F238E27FC236}">
                  <a16:creationId xmlns:a16="http://schemas.microsoft.com/office/drawing/2014/main" id="{04B4A189-1E2D-7E49-B5D1-754375ABF5A7}"/>
                </a:ext>
              </a:extLst>
            </p:cNvPr>
            <p:cNvSpPr>
              <a:spLocks noChangeArrowheads="1"/>
            </p:cNvSpPr>
            <p:nvPr/>
          </p:nvSpPr>
          <p:spPr bwMode="auto">
            <a:xfrm>
              <a:off x="7431088" y="1995488"/>
              <a:ext cx="561975" cy="563562"/>
            </a:xfrm>
            <a:custGeom>
              <a:avLst/>
              <a:gdLst>
                <a:gd name="T0" fmla="*/ 781 w 1563"/>
                <a:gd name="T1" fmla="*/ 0 h 1564"/>
                <a:gd name="T2" fmla="*/ 1562 w 1563"/>
                <a:gd name="T3" fmla="*/ 782 h 1564"/>
                <a:gd name="T4" fmla="*/ 781 w 1563"/>
                <a:gd name="T5" fmla="*/ 1563 h 1564"/>
                <a:gd name="T6" fmla="*/ 0 w 1563"/>
                <a:gd name="T7" fmla="*/ 782 h 1564"/>
                <a:gd name="T8" fmla="*/ 781 w 1563"/>
                <a:gd name="T9" fmla="*/ 0 h 1564"/>
              </a:gdLst>
              <a:ahLst/>
              <a:cxnLst>
                <a:cxn ang="0">
                  <a:pos x="T0" y="T1"/>
                </a:cxn>
                <a:cxn ang="0">
                  <a:pos x="T2" y="T3"/>
                </a:cxn>
                <a:cxn ang="0">
                  <a:pos x="T4" y="T5"/>
                </a:cxn>
                <a:cxn ang="0">
                  <a:pos x="T6" y="T7"/>
                </a:cxn>
                <a:cxn ang="0">
                  <a:pos x="T8" y="T9"/>
                </a:cxn>
              </a:cxnLst>
              <a:rect l="0" t="0" r="r" b="b"/>
              <a:pathLst>
                <a:path w="1563" h="1564">
                  <a:moveTo>
                    <a:pt x="781" y="0"/>
                  </a:moveTo>
                  <a:lnTo>
                    <a:pt x="1562" y="782"/>
                  </a:lnTo>
                  <a:lnTo>
                    <a:pt x="781" y="1563"/>
                  </a:lnTo>
                  <a:lnTo>
                    <a:pt x="0" y="782"/>
                  </a:lnTo>
                  <a:lnTo>
                    <a:pt x="781"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73" name="Freeform 26">
              <a:extLst>
                <a:ext uri="{FF2B5EF4-FFF2-40B4-BE49-F238E27FC236}">
                  <a16:creationId xmlns:a16="http://schemas.microsoft.com/office/drawing/2014/main" id="{B6FD9B94-466A-7C48-B3A3-8E2C59EAE97B}"/>
                </a:ext>
              </a:extLst>
            </p:cNvPr>
            <p:cNvSpPr>
              <a:spLocks noChangeArrowheads="1"/>
            </p:cNvSpPr>
            <p:nvPr/>
          </p:nvSpPr>
          <p:spPr bwMode="auto">
            <a:xfrm>
              <a:off x="7161213" y="2074863"/>
              <a:ext cx="280987" cy="563562"/>
            </a:xfrm>
            <a:custGeom>
              <a:avLst/>
              <a:gdLst>
                <a:gd name="T0" fmla="*/ 781 w 782"/>
                <a:gd name="T1" fmla="*/ 781 h 1564"/>
                <a:gd name="T2" fmla="*/ 0 w 782"/>
                <a:gd name="T3" fmla="*/ 1563 h 1564"/>
                <a:gd name="T4" fmla="*/ 0 w 782"/>
                <a:gd name="T5" fmla="*/ 0 h 1564"/>
                <a:gd name="T6" fmla="*/ 781 w 782"/>
                <a:gd name="T7" fmla="*/ 781 h 1564"/>
              </a:gdLst>
              <a:ahLst/>
              <a:cxnLst>
                <a:cxn ang="0">
                  <a:pos x="T0" y="T1"/>
                </a:cxn>
                <a:cxn ang="0">
                  <a:pos x="T2" y="T3"/>
                </a:cxn>
                <a:cxn ang="0">
                  <a:pos x="T4" y="T5"/>
                </a:cxn>
                <a:cxn ang="0">
                  <a:pos x="T6" y="T7"/>
                </a:cxn>
              </a:cxnLst>
              <a:rect l="0" t="0" r="r" b="b"/>
              <a:pathLst>
                <a:path w="782" h="1564">
                  <a:moveTo>
                    <a:pt x="781" y="781"/>
                  </a:moveTo>
                  <a:lnTo>
                    <a:pt x="0" y="1563"/>
                  </a:lnTo>
                  <a:lnTo>
                    <a:pt x="0" y="0"/>
                  </a:lnTo>
                  <a:lnTo>
                    <a:pt x="781" y="781"/>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74" name="Freeform 27">
              <a:extLst>
                <a:ext uri="{FF2B5EF4-FFF2-40B4-BE49-F238E27FC236}">
                  <a16:creationId xmlns:a16="http://schemas.microsoft.com/office/drawing/2014/main" id="{898C532E-2BCC-924E-A4C6-5789C351F422}"/>
                </a:ext>
              </a:extLst>
            </p:cNvPr>
            <p:cNvSpPr>
              <a:spLocks noChangeArrowheads="1"/>
            </p:cNvSpPr>
            <p:nvPr/>
          </p:nvSpPr>
          <p:spPr bwMode="auto">
            <a:xfrm>
              <a:off x="5945188" y="2074863"/>
              <a:ext cx="561975" cy="1114425"/>
            </a:xfrm>
            <a:custGeom>
              <a:avLst/>
              <a:gdLst>
                <a:gd name="T0" fmla="*/ 0 w 1563"/>
                <a:gd name="T1" fmla="*/ 0 h 3094"/>
                <a:gd name="T2" fmla="*/ 1562 w 1563"/>
                <a:gd name="T3" fmla="*/ 1563 h 3094"/>
                <a:gd name="T4" fmla="*/ 0 w 1563"/>
                <a:gd name="T5" fmla="*/ 3093 h 3094"/>
                <a:gd name="T6" fmla="*/ 0 w 1563"/>
                <a:gd name="T7" fmla="*/ 0 h 3094"/>
              </a:gdLst>
              <a:ahLst/>
              <a:cxnLst>
                <a:cxn ang="0">
                  <a:pos x="T0" y="T1"/>
                </a:cxn>
                <a:cxn ang="0">
                  <a:pos x="T2" y="T3"/>
                </a:cxn>
                <a:cxn ang="0">
                  <a:pos x="T4" y="T5"/>
                </a:cxn>
                <a:cxn ang="0">
                  <a:pos x="T6" y="T7"/>
                </a:cxn>
              </a:cxnLst>
              <a:rect l="0" t="0" r="r" b="b"/>
              <a:pathLst>
                <a:path w="1563" h="3094">
                  <a:moveTo>
                    <a:pt x="0" y="0"/>
                  </a:moveTo>
                  <a:lnTo>
                    <a:pt x="1562" y="1563"/>
                  </a:lnTo>
                  <a:lnTo>
                    <a:pt x="0" y="3093"/>
                  </a:lnTo>
                  <a:lnTo>
                    <a:pt x="0"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75" name="Freeform 28">
              <a:extLst>
                <a:ext uri="{FF2B5EF4-FFF2-40B4-BE49-F238E27FC236}">
                  <a16:creationId xmlns:a16="http://schemas.microsoft.com/office/drawing/2014/main" id="{1151CD21-C96D-0249-830F-E92BF328D210}"/>
                </a:ext>
              </a:extLst>
            </p:cNvPr>
            <p:cNvSpPr>
              <a:spLocks noChangeArrowheads="1"/>
            </p:cNvSpPr>
            <p:nvPr/>
          </p:nvSpPr>
          <p:spPr bwMode="auto">
            <a:xfrm>
              <a:off x="1052513" y="1973263"/>
              <a:ext cx="4264025" cy="1236662"/>
            </a:xfrm>
            <a:custGeom>
              <a:avLst/>
              <a:gdLst>
                <a:gd name="T0" fmla="*/ 906 w 11844"/>
                <a:gd name="T1" fmla="*/ 281 h 3437"/>
                <a:gd name="T2" fmla="*/ 0 w 11844"/>
                <a:gd name="T3" fmla="*/ 3374 h 3437"/>
                <a:gd name="T4" fmla="*/ 594 w 11844"/>
                <a:gd name="T5" fmla="*/ 2156 h 3437"/>
                <a:gd name="T6" fmla="*/ 2031 w 11844"/>
                <a:gd name="T7" fmla="*/ 1219 h 3437"/>
                <a:gd name="T8" fmla="*/ 875 w 11844"/>
                <a:gd name="T9" fmla="*/ 1687 h 3437"/>
                <a:gd name="T10" fmla="*/ 594 w 11844"/>
                <a:gd name="T11" fmla="*/ 1687 h 3437"/>
                <a:gd name="T12" fmla="*/ 906 w 11844"/>
                <a:gd name="T13" fmla="*/ 750 h 3437"/>
                <a:gd name="T14" fmla="*/ 875 w 11844"/>
                <a:gd name="T15" fmla="*/ 1687 h 3437"/>
                <a:gd name="T16" fmla="*/ 4656 w 11844"/>
                <a:gd name="T17" fmla="*/ 1062 h 3437"/>
                <a:gd name="T18" fmla="*/ 4656 w 11844"/>
                <a:gd name="T19" fmla="*/ 3436 h 3437"/>
                <a:gd name="T20" fmla="*/ 4656 w 11844"/>
                <a:gd name="T21" fmla="*/ 1062 h 3437"/>
                <a:gd name="T22" fmla="*/ 4656 w 11844"/>
                <a:gd name="T23" fmla="*/ 2999 h 3437"/>
                <a:gd name="T24" fmla="*/ 4656 w 11844"/>
                <a:gd name="T25" fmla="*/ 1500 h 3437"/>
                <a:gd name="T26" fmla="*/ 4656 w 11844"/>
                <a:gd name="T27" fmla="*/ 2999 h 3437"/>
                <a:gd name="T28" fmla="*/ 11218 w 11844"/>
                <a:gd name="T29" fmla="*/ 1062 h 3437"/>
                <a:gd name="T30" fmla="*/ 9937 w 11844"/>
                <a:gd name="T31" fmla="*/ 1062 h 3437"/>
                <a:gd name="T32" fmla="*/ 9250 w 11844"/>
                <a:gd name="T33" fmla="*/ 1406 h 3437"/>
                <a:gd name="T34" fmla="*/ 8719 w 11844"/>
                <a:gd name="T35" fmla="*/ 1125 h 3437"/>
                <a:gd name="T36" fmla="*/ 9250 w 11844"/>
                <a:gd name="T37" fmla="*/ 3374 h 3437"/>
                <a:gd name="T38" fmla="*/ 9718 w 11844"/>
                <a:gd name="T39" fmla="*/ 1562 h 3437"/>
                <a:gd name="T40" fmla="*/ 9999 w 11844"/>
                <a:gd name="T41" fmla="*/ 2500 h 3437"/>
                <a:gd name="T42" fmla="*/ 10530 w 11844"/>
                <a:gd name="T43" fmla="*/ 3374 h 3437"/>
                <a:gd name="T44" fmla="*/ 11030 w 11844"/>
                <a:gd name="T45" fmla="*/ 1562 h 3437"/>
                <a:gd name="T46" fmla="*/ 11280 w 11844"/>
                <a:gd name="T47" fmla="*/ 2500 h 3437"/>
                <a:gd name="T48" fmla="*/ 11843 w 11844"/>
                <a:gd name="T49" fmla="*/ 2843 h 3437"/>
                <a:gd name="T50" fmla="*/ 11218 w 11844"/>
                <a:gd name="T51" fmla="*/ 1062 h 3437"/>
                <a:gd name="T52" fmla="*/ 7531 w 11844"/>
                <a:gd name="T53" fmla="*/ 2656 h 3437"/>
                <a:gd name="T54" fmla="*/ 6750 w 11844"/>
                <a:gd name="T55" fmla="*/ 2562 h 3437"/>
                <a:gd name="T56" fmla="*/ 6750 w 11844"/>
                <a:gd name="T57" fmla="*/ 1125 h 3437"/>
                <a:gd name="T58" fmla="*/ 6188 w 11844"/>
                <a:gd name="T59" fmla="*/ 2250 h 3437"/>
                <a:gd name="T60" fmla="*/ 6813 w 11844"/>
                <a:gd name="T61" fmla="*/ 3436 h 3437"/>
                <a:gd name="T62" fmla="*/ 7531 w 11844"/>
                <a:gd name="T63" fmla="*/ 3093 h 3437"/>
                <a:gd name="T64" fmla="*/ 8094 w 11844"/>
                <a:gd name="T65" fmla="*/ 3374 h 3437"/>
                <a:gd name="T66" fmla="*/ 7563 w 11844"/>
                <a:gd name="T67" fmla="*/ 1125 h 3437"/>
                <a:gd name="T68" fmla="*/ 2469 w 11844"/>
                <a:gd name="T69" fmla="*/ 3374 h 3437"/>
                <a:gd name="T70" fmla="*/ 3031 w 11844"/>
                <a:gd name="T71" fmla="*/ 3374 h 3437"/>
                <a:gd name="T72" fmla="*/ 2500 w 11844"/>
                <a:gd name="T73" fmla="*/ 0 h 3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844" h="3437">
                  <a:moveTo>
                    <a:pt x="906" y="281"/>
                  </a:moveTo>
                  <a:lnTo>
                    <a:pt x="906" y="281"/>
                  </a:lnTo>
                  <a:cubicBezTo>
                    <a:pt x="31" y="281"/>
                    <a:pt x="31" y="281"/>
                    <a:pt x="31" y="281"/>
                  </a:cubicBezTo>
                  <a:cubicBezTo>
                    <a:pt x="0" y="3374"/>
                    <a:pt x="0" y="3374"/>
                    <a:pt x="0" y="3374"/>
                  </a:cubicBezTo>
                  <a:cubicBezTo>
                    <a:pt x="562" y="3374"/>
                    <a:pt x="562" y="3374"/>
                    <a:pt x="562" y="3374"/>
                  </a:cubicBezTo>
                  <a:cubicBezTo>
                    <a:pt x="594" y="2156"/>
                    <a:pt x="594" y="2156"/>
                    <a:pt x="594" y="2156"/>
                  </a:cubicBezTo>
                  <a:cubicBezTo>
                    <a:pt x="906" y="2156"/>
                    <a:pt x="906" y="2156"/>
                    <a:pt x="906" y="2156"/>
                  </a:cubicBezTo>
                  <a:cubicBezTo>
                    <a:pt x="1500" y="2156"/>
                    <a:pt x="2031" y="1844"/>
                    <a:pt x="2031" y="1219"/>
                  </a:cubicBezTo>
                  <a:cubicBezTo>
                    <a:pt x="2031" y="625"/>
                    <a:pt x="1719" y="281"/>
                    <a:pt x="906" y="281"/>
                  </a:cubicBezTo>
                  <a:close/>
                  <a:moveTo>
                    <a:pt x="875" y="1687"/>
                  </a:moveTo>
                  <a:lnTo>
                    <a:pt x="875" y="1687"/>
                  </a:lnTo>
                  <a:cubicBezTo>
                    <a:pt x="594" y="1687"/>
                    <a:pt x="594" y="1687"/>
                    <a:pt x="594" y="1687"/>
                  </a:cubicBezTo>
                  <a:cubicBezTo>
                    <a:pt x="594" y="750"/>
                    <a:pt x="594" y="750"/>
                    <a:pt x="594" y="750"/>
                  </a:cubicBezTo>
                  <a:cubicBezTo>
                    <a:pt x="906" y="750"/>
                    <a:pt x="906" y="750"/>
                    <a:pt x="906" y="750"/>
                  </a:cubicBezTo>
                  <a:cubicBezTo>
                    <a:pt x="1313" y="750"/>
                    <a:pt x="1438" y="1031"/>
                    <a:pt x="1438" y="1219"/>
                  </a:cubicBezTo>
                  <a:cubicBezTo>
                    <a:pt x="1438" y="1500"/>
                    <a:pt x="1188" y="1687"/>
                    <a:pt x="875" y="1687"/>
                  </a:cubicBezTo>
                  <a:close/>
                  <a:moveTo>
                    <a:pt x="4656" y="1062"/>
                  </a:moveTo>
                  <a:lnTo>
                    <a:pt x="4656" y="1062"/>
                  </a:lnTo>
                  <a:cubicBezTo>
                    <a:pt x="3969" y="1062"/>
                    <a:pt x="3563" y="1656"/>
                    <a:pt x="3563" y="2250"/>
                  </a:cubicBezTo>
                  <a:cubicBezTo>
                    <a:pt x="3563" y="2905"/>
                    <a:pt x="3906" y="3436"/>
                    <a:pt x="4656" y="3436"/>
                  </a:cubicBezTo>
                  <a:cubicBezTo>
                    <a:pt x="5344" y="3436"/>
                    <a:pt x="5719" y="2905"/>
                    <a:pt x="5719" y="2250"/>
                  </a:cubicBezTo>
                  <a:cubicBezTo>
                    <a:pt x="5719" y="1594"/>
                    <a:pt x="5375" y="1062"/>
                    <a:pt x="4656" y="1062"/>
                  </a:cubicBezTo>
                  <a:close/>
                  <a:moveTo>
                    <a:pt x="4656" y="2999"/>
                  </a:moveTo>
                  <a:lnTo>
                    <a:pt x="4656" y="2999"/>
                  </a:lnTo>
                  <a:cubicBezTo>
                    <a:pt x="4250" y="2999"/>
                    <a:pt x="4125" y="2531"/>
                    <a:pt x="4125" y="2281"/>
                  </a:cubicBezTo>
                  <a:cubicBezTo>
                    <a:pt x="4125" y="1937"/>
                    <a:pt x="4250" y="1500"/>
                    <a:pt x="4656" y="1500"/>
                  </a:cubicBezTo>
                  <a:cubicBezTo>
                    <a:pt x="5000" y="1500"/>
                    <a:pt x="5188" y="1781"/>
                    <a:pt x="5188" y="2281"/>
                  </a:cubicBezTo>
                  <a:cubicBezTo>
                    <a:pt x="5188" y="2594"/>
                    <a:pt x="5031" y="2999"/>
                    <a:pt x="4656" y="2999"/>
                  </a:cubicBezTo>
                  <a:close/>
                  <a:moveTo>
                    <a:pt x="11218" y="1062"/>
                  </a:moveTo>
                  <a:lnTo>
                    <a:pt x="11218" y="1062"/>
                  </a:lnTo>
                  <a:cubicBezTo>
                    <a:pt x="10936" y="1062"/>
                    <a:pt x="10655" y="1219"/>
                    <a:pt x="10499" y="1437"/>
                  </a:cubicBezTo>
                  <a:cubicBezTo>
                    <a:pt x="10405" y="1187"/>
                    <a:pt x="10187" y="1062"/>
                    <a:pt x="9937" y="1062"/>
                  </a:cubicBezTo>
                  <a:cubicBezTo>
                    <a:pt x="9656" y="1062"/>
                    <a:pt x="9406" y="1219"/>
                    <a:pt x="9250" y="1437"/>
                  </a:cubicBezTo>
                  <a:cubicBezTo>
                    <a:pt x="9250" y="1406"/>
                    <a:pt x="9250" y="1406"/>
                    <a:pt x="9250" y="1406"/>
                  </a:cubicBezTo>
                  <a:cubicBezTo>
                    <a:pt x="9250" y="1125"/>
                    <a:pt x="9250" y="1125"/>
                    <a:pt x="9250" y="1125"/>
                  </a:cubicBezTo>
                  <a:cubicBezTo>
                    <a:pt x="8719" y="1125"/>
                    <a:pt x="8719" y="1125"/>
                    <a:pt x="8719" y="1125"/>
                  </a:cubicBezTo>
                  <a:cubicBezTo>
                    <a:pt x="8688" y="3374"/>
                    <a:pt x="8688" y="3374"/>
                    <a:pt x="8688" y="3374"/>
                  </a:cubicBezTo>
                  <a:cubicBezTo>
                    <a:pt x="9250" y="3374"/>
                    <a:pt x="9250" y="3374"/>
                    <a:pt x="9250" y="3374"/>
                  </a:cubicBezTo>
                  <a:cubicBezTo>
                    <a:pt x="9250" y="1844"/>
                    <a:pt x="9250" y="1844"/>
                    <a:pt x="9250" y="1844"/>
                  </a:cubicBezTo>
                  <a:cubicBezTo>
                    <a:pt x="9344" y="1719"/>
                    <a:pt x="9563" y="1562"/>
                    <a:pt x="9718" y="1562"/>
                  </a:cubicBezTo>
                  <a:cubicBezTo>
                    <a:pt x="9905" y="1562"/>
                    <a:pt x="9999" y="1656"/>
                    <a:pt x="9999" y="1812"/>
                  </a:cubicBezTo>
                  <a:cubicBezTo>
                    <a:pt x="9999" y="1937"/>
                    <a:pt x="9999" y="2250"/>
                    <a:pt x="9999" y="2500"/>
                  </a:cubicBezTo>
                  <a:cubicBezTo>
                    <a:pt x="9999" y="3374"/>
                    <a:pt x="9999" y="3374"/>
                    <a:pt x="9999" y="3374"/>
                  </a:cubicBezTo>
                  <a:cubicBezTo>
                    <a:pt x="10530" y="3374"/>
                    <a:pt x="10530" y="3374"/>
                    <a:pt x="10530" y="3374"/>
                  </a:cubicBezTo>
                  <a:cubicBezTo>
                    <a:pt x="10562" y="1844"/>
                    <a:pt x="10562" y="1844"/>
                    <a:pt x="10562" y="1844"/>
                  </a:cubicBezTo>
                  <a:cubicBezTo>
                    <a:pt x="10655" y="1719"/>
                    <a:pt x="10874" y="1562"/>
                    <a:pt x="11030" y="1562"/>
                  </a:cubicBezTo>
                  <a:cubicBezTo>
                    <a:pt x="11187" y="1562"/>
                    <a:pt x="11312" y="1656"/>
                    <a:pt x="11312" y="1812"/>
                  </a:cubicBezTo>
                  <a:cubicBezTo>
                    <a:pt x="11312" y="1937"/>
                    <a:pt x="11280" y="2250"/>
                    <a:pt x="11280" y="2500"/>
                  </a:cubicBezTo>
                  <a:cubicBezTo>
                    <a:pt x="11280" y="3374"/>
                    <a:pt x="11280" y="3374"/>
                    <a:pt x="11280" y="3374"/>
                  </a:cubicBezTo>
                  <a:cubicBezTo>
                    <a:pt x="11843" y="2843"/>
                    <a:pt x="11843" y="2843"/>
                    <a:pt x="11843" y="2843"/>
                  </a:cubicBezTo>
                  <a:cubicBezTo>
                    <a:pt x="11843" y="2469"/>
                    <a:pt x="11843" y="2094"/>
                    <a:pt x="11843" y="1719"/>
                  </a:cubicBezTo>
                  <a:cubicBezTo>
                    <a:pt x="11843" y="1406"/>
                    <a:pt x="11749" y="1062"/>
                    <a:pt x="11218" y="1062"/>
                  </a:cubicBezTo>
                  <a:close/>
                  <a:moveTo>
                    <a:pt x="7531" y="2656"/>
                  </a:moveTo>
                  <a:lnTo>
                    <a:pt x="7531" y="2656"/>
                  </a:lnTo>
                  <a:cubicBezTo>
                    <a:pt x="7406" y="2780"/>
                    <a:pt x="7219" y="2936"/>
                    <a:pt x="7063" y="2936"/>
                  </a:cubicBezTo>
                  <a:cubicBezTo>
                    <a:pt x="6813" y="2936"/>
                    <a:pt x="6750" y="2843"/>
                    <a:pt x="6750" y="2562"/>
                  </a:cubicBezTo>
                  <a:cubicBezTo>
                    <a:pt x="6750" y="2344"/>
                    <a:pt x="6750" y="2000"/>
                    <a:pt x="6750" y="1687"/>
                  </a:cubicBezTo>
                  <a:cubicBezTo>
                    <a:pt x="6750" y="1125"/>
                    <a:pt x="6750" y="1125"/>
                    <a:pt x="6750" y="1125"/>
                  </a:cubicBezTo>
                  <a:cubicBezTo>
                    <a:pt x="6219" y="1125"/>
                    <a:pt x="6219" y="1125"/>
                    <a:pt x="6219" y="1125"/>
                  </a:cubicBezTo>
                  <a:cubicBezTo>
                    <a:pt x="6188" y="2250"/>
                    <a:pt x="6188" y="2250"/>
                    <a:pt x="6188" y="2250"/>
                  </a:cubicBezTo>
                  <a:cubicBezTo>
                    <a:pt x="6188" y="2406"/>
                    <a:pt x="6188" y="2531"/>
                    <a:pt x="6188" y="2687"/>
                  </a:cubicBezTo>
                  <a:cubicBezTo>
                    <a:pt x="6188" y="3124"/>
                    <a:pt x="6313" y="3436"/>
                    <a:pt x="6813" y="3436"/>
                  </a:cubicBezTo>
                  <a:cubicBezTo>
                    <a:pt x="7094" y="3436"/>
                    <a:pt x="7344" y="3311"/>
                    <a:pt x="7531" y="3093"/>
                  </a:cubicBezTo>
                  <a:lnTo>
                    <a:pt x="7531" y="3093"/>
                  </a:lnTo>
                  <a:cubicBezTo>
                    <a:pt x="7531" y="3374"/>
                    <a:pt x="7531" y="3374"/>
                    <a:pt x="7531" y="3374"/>
                  </a:cubicBezTo>
                  <a:cubicBezTo>
                    <a:pt x="8094" y="3374"/>
                    <a:pt x="8094" y="3374"/>
                    <a:pt x="8094" y="3374"/>
                  </a:cubicBezTo>
                  <a:cubicBezTo>
                    <a:pt x="8094" y="1125"/>
                    <a:pt x="8094" y="1125"/>
                    <a:pt x="8094" y="1125"/>
                  </a:cubicBezTo>
                  <a:cubicBezTo>
                    <a:pt x="7563" y="1125"/>
                    <a:pt x="7563" y="1125"/>
                    <a:pt x="7563" y="1125"/>
                  </a:cubicBezTo>
                  <a:lnTo>
                    <a:pt x="7531" y="2656"/>
                  </a:lnTo>
                  <a:close/>
                  <a:moveTo>
                    <a:pt x="2469" y="3374"/>
                  </a:moveTo>
                  <a:lnTo>
                    <a:pt x="2469" y="3374"/>
                  </a:lnTo>
                  <a:cubicBezTo>
                    <a:pt x="3031" y="3374"/>
                    <a:pt x="3031" y="3374"/>
                    <a:pt x="3031" y="3374"/>
                  </a:cubicBezTo>
                  <a:cubicBezTo>
                    <a:pt x="3063" y="0"/>
                    <a:pt x="3063" y="0"/>
                    <a:pt x="3063" y="0"/>
                  </a:cubicBezTo>
                  <a:cubicBezTo>
                    <a:pt x="2500" y="0"/>
                    <a:pt x="2500" y="0"/>
                    <a:pt x="2500" y="0"/>
                  </a:cubicBezTo>
                  <a:lnTo>
                    <a:pt x="2469" y="3374"/>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grpSp>
    </p:spTree>
    <p:extLst>
      <p:ext uri="{BB962C8B-B14F-4D97-AF65-F5344CB8AC3E}">
        <p14:creationId xmlns:p14="http://schemas.microsoft.com/office/powerpoint/2010/main" val="772436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dvertenti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F85E1D2-4C68-4146-B5AC-F6FC5A9823CD}"/>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0"/>
            <a:ext cx="10691813" cy="7559675"/>
          </a:xfrm>
          <a:prstGeom prst="rect">
            <a:avLst/>
          </a:prstGeom>
        </p:spPr>
      </p:pic>
      <p:sp>
        <p:nvSpPr>
          <p:cNvPr id="43" name="Freeform 5">
            <a:extLst>
              <a:ext uri="{FF2B5EF4-FFF2-40B4-BE49-F238E27FC236}">
                <a16:creationId xmlns:a16="http://schemas.microsoft.com/office/drawing/2014/main" id="{AFEC0244-7A0D-7148-9691-3A64D5694580}"/>
              </a:ext>
            </a:extLst>
          </p:cNvPr>
          <p:cNvSpPr>
            <a:spLocks noChangeArrowheads="1"/>
          </p:cNvSpPr>
          <p:nvPr userDrawn="1"/>
        </p:nvSpPr>
        <p:spPr bwMode="auto">
          <a:xfrm rot="16200000">
            <a:off x="0" y="-1"/>
            <a:ext cx="1643170" cy="1643170"/>
          </a:xfrm>
          <a:custGeom>
            <a:avLst/>
            <a:gdLst>
              <a:gd name="T0" fmla="*/ 10147 w 10148"/>
              <a:gd name="T1" fmla="*/ 10146 h 10147"/>
              <a:gd name="T2" fmla="*/ 0 w 10148"/>
              <a:gd name="T3" fmla="*/ 0 h 10147"/>
              <a:gd name="T4" fmla="*/ 10147 w 10148"/>
              <a:gd name="T5" fmla="*/ 0 h 10147"/>
              <a:gd name="T6" fmla="*/ 10147 w 10148"/>
              <a:gd name="T7" fmla="*/ 10146 h 10147"/>
            </a:gdLst>
            <a:ahLst/>
            <a:cxnLst>
              <a:cxn ang="0">
                <a:pos x="T0" y="T1"/>
              </a:cxn>
              <a:cxn ang="0">
                <a:pos x="T2" y="T3"/>
              </a:cxn>
              <a:cxn ang="0">
                <a:pos x="T4" y="T5"/>
              </a:cxn>
              <a:cxn ang="0">
                <a:pos x="T6" y="T7"/>
              </a:cxn>
            </a:cxnLst>
            <a:rect l="0" t="0" r="r" b="b"/>
            <a:pathLst>
              <a:path w="10148" h="10147">
                <a:moveTo>
                  <a:pt x="10147" y="10146"/>
                </a:moveTo>
                <a:lnTo>
                  <a:pt x="0" y="0"/>
                </a:lnTo>
                <a:lnTo>
                  <a:pt x="10147" y="0"/>
                </a:lnTo>
                <a:lnTo>
                  <a:pt x="10147" y="10146"/>
                </a:lnTo>
              </a:path>
            </a:pathLst>
          </a:custGeom>
          <a:solidFill>
            <a:schemeClr val="accent1"/>
          </a:solidFill>
          <a:ln>
            <a:noFill/>
          </a:ln>
          <a:effectLst/>
        </p:spPr>
        <p:txBody>
          <a:bodyPr wrap="none" anchor="ctr"/>
          <a:lstStyle/>
          <a:p>
            <a:endParaRPr lang="en-NL"/>
          </a:p>
        </p:txBody>
      </p:sp>
      <p:sp>
        <p:nvSpPr>
          <p:cNvPr id="46" name="Rectangle 45">
            <a:extLst>
              <a:ext uri="{FF2B5EF4-FFF2-40B4-BE49-F238E27FC236}">
                <a16:creationId xmlns:a16="http://schemas.microsoft.com/office/drawing/2014/main" id="{4344CDF4-35D2-EA45-BB31-E9E8787CF3CF}"/>
              </a:ext>
            </a:extLst>
          </p:cNvPr>
          <p:cNvSpPr/>
          <p:nvPr userDrawn="1"/>
        </p:nvSpPr>
        <p:spPr>
          <a:xfrm>
            <a:off x="0" y="4617720"/>
            <a:ext cx="10691813" cy="2941954"/>
          </a:xfrm>
          <a:prstGeom prst="rect">
            <a:avLst/>
          </a:prstGeom>
          <a:gradFill>
            <a:gsLst>
              <a:gs pos="0">
                <a:schemeClr val="tx1">
                  <a:alpha val="0"/>
                </a:schemeClr>
              </a:gs>
              <a:gs pos="100000">
                <a:schemeClr val="tx1">
                  <a:alpha val="8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7" name="TextBox 46">
            <a:extLst>
              <a:ext uri="{FF2B5EF4-FFF2-40B4-BE49-F238E27FC236}">
                <a16:creationId xmlns:a16="http://schemas.microsoft.com/office/drawing/2014/main" id="{7DF3C034-B9AD-6549-BF23-CC7AB9FE2B2D}"/>
              </a:ext>
            </a:extLst>
          </p:cNvPr>
          <p:cNvSpPr txBox="1"/>
          <p:nvPr userDrawn="1"/>
        </p:nvSpPr>
        <p:spPr>
          <a:xfrm>
            <a:off x="523508" y="5569420"/>
            <a:ext cx="7440916" cy="323165"/>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2100" b="1" dirty="0">
                <a:solidFill>
                  <a:schemeClr val="bg1"/>
                </a:solidFill>
                <a:effectLst/>
                <a:latin typeface="Syntax LT Std" panose="020D0502030503020204" pitchFamily="34" charset="0"/>
              </a:rPr>
              <a:t>GEDEELDE WAARDEN </a:t>
            </a:r>
            <a:r>
              <a:rPr lang="en-GB" sz="2100" b="0" dirty="0">
                <a:solidFill>
                  <a:schemeClr val="bg1"/>
                </a:solidFill>
                <a:effectLst/>
                <a:latin typeface="Syntax LT Std" panose="020D0502030503020204" pitchFamily="34" charset="0"/>
              </a:rPr>
              <a:t>DAAR KOM JE VERDER MEE</a:t>
            </a:r>
          </a:p>
        </p:txBody>
      </p:sp>
      <p:sp>
        <p:nvSpPr>
          <p:cNvPr id="48" name="TextBox 47">
            <a:extLst>
              <a:ext uri="{FF2B5EF4-FFF2-40B4-BE49-F238E27FC236}">
                <a16:creationId xmlns:a16="http://schemas.microsoft.com/office/drawing/2014/main" id="{48A272E3-24FB-954C-A50C-F3B6B709C584}"/>
              </a:ext>
            </a:extLst>
          </p:cNvPr>
          <p:cNvSpPr txBox="1"/>
          <p:nvPr userDrawn="1"/>
        </p:nvSpPr>
        <p:spPr>
          <a:xfrm>
            <a:off x="538398" y="6025938"/>
            <a:ext cx="6582646" cy="1077218"/>
          </a:xfrm>
          <a:prstGeom prst="rect">
            <a:avLst/>
          </a:prstGeom>
          <a:noFill/>
        </p:spPr>
        <p:txBody>
          <a:bodyPr wrap="square" lIns="0" tIns="0" rIns="0" bIns="0" rtlCol="0">
            <a:spAutoFit/>
          </a:bodyPr>
          <a:lstStyle/>
          <a:p>
            <a:r>
              <a:rPr lang="en-GB" sz="1400" dirty="0">
                <a:solidFill>
                  <a:schemeClr val="bg1"/>
                </a:solidFill>
                <a:effectLst/>
                <a:latin typeface="Syntax LT Std" panose="020D0502030503020204" pitchFamily="34" charset="0"/>
              </a:rPr>
              <a:t>Harley-Davidson </a:t>
            </a:r>
            <a:r>
              <a:rPr lang="en-GB" sz="1400" dirty="0" err="1">
                <a:solidFill>
                  <a:schemeClr val="bg1"/>
                </a:solidFill>
                <a:effectLst/>
                <a:latin typeface="Syntax LT Std" panose="020D0502030503020204" pitchFamily="34" charset="0"/>
              </a:rPr>
              <a:t>staat</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voor</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vrijheid</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en</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avontuur</a:t>
            </a:r>
            <a:r>
              <a:rPr lang="en-GB" sz="1400" dirty="0">
                <a:solidFill>
                  <a:schemeClr val="bg1"/>
                </a:solidFill>
                <a:effectLst/>
                <a:latin typeface="Syntax LT Std" panose="020D0502030503020204" pitchFamily="34" charset="0"/>
              </a:rPr>
              <a:t>. Om die </a:t>
            </a:r>
            <a:r>
              <a:rPr lang="en-GB" sz="1400" dirty="0" err="1">
                <a:solidFill>
                  <a:schemeClr val="bg1"/>
                </a:solidFill>
                <a:effectLst/>
                <a:latin typeface="Syntax LT Std" panose="020D0502030503020204" pitchFamily="34" charset="0"/>
              </a:rPr>
              <a:t>belofte</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waar</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te</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maken</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gaan</a:t>
            </a:r>
            <a:r>
              <a:rPr lang="en-GB" sz="1400" dirty="0">
                <a:solidFill>
                  <a:schemeClr val="bg1"/>
                </a:solidFill>
                <a:effectLst/>
                <a:latin typeface="Syntax LT Std" panose="020D0502030503020204" pitchFamily="34" charset="0"/>
              </a:rPr>
              <a:t> we </a:t>
            </a:r>
            <a:r>
              <a:rPr lang="en-GB" sz="1400" dirty="0" err="1">
                <a:solidFill>
                  <a:schemeClr val="bg1"/>
                </a:solidFill>
                <a:effectLst/>
                <a:latin typeface="Syntax LT Std" panose="020D0502030503020204" pitchFamily="34" charset="0"/>
              </a:rPr>
              <a:t>regelmatig</a:t>
            </a:r>
            <a:r>
              <a:rPr lang="en-GB" sz="1400" dirty="0">
                <a:solidFill>
                  <a:schemeClr val="bg1"/>
                </a:solidFill>
                <a:effectLst/>
                <a:latin typeface="Syntax LT Std" panose="020D0502030503020204" pitchFamily="34" charset="0"/>
              </a:rPr>
              <a:t> ‘the extra mile’ </a:t>
            </a:r>
            <a:r>
              <a:rPr lang="en-GB" sz="1400" dirty="0" err="1">
                <a:solidFill>
                  <a:schemeClr val="bg1"/>
                </a:solidFill>
                <a:effectLst/>
                <a:latin typeface="Syntax LT Std" panose="020D0502030503020204" pitchFamily="34" charset="0"/>
              </a:rPr>
              <a:t>voor</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onze</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klanten</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Dat</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geeft</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een</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verbondenheid</a:t>
            </a:r>
            <a:r>
              <a:rPr lang="en-GB" sz="1400" dirty="0">
                <a:solidFill>
                  <a:schemeClr val="bg1"/>
                </a:solidFill>
                <a:effectLst/>
                <a:latin typeface="Syntax LT Std" panose="020D0502030503020204" pitchFamily="34" charset="0"/>
              </a:rPr>
              <a:t> die </a:t>
            </a:r>
            <a:r>
              <a:rPr lang="en-GB" sz="1400" dirty="0" err="1">
                <a:solidFill>
                  <a:schemeClr val="bg1"/>
                </a:solidFill>
                <a:effectLst/>
                <a:latin typeface="Syntax LT Std" panose="020D0502030503020204" pitchFamily="34" charset="0"/>
              </a:rPr>
              <a:t>verder</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gaat</a:t>
            </a:r>
            <a:r>
              <a:rPr lang="en-GB" sz="1400" dirty="0">
                <a:solidFill>
                  <a:schemeClr val="bg1"/>
                </a:solidFill>
                <a:effectLst/>
                <a:latin typeface="Syntax LT Std" panose="020D0502030503020204" pitchFamily="34" charset="0"/>
              </a:rPr>
              <a:t> dan het merk </a:t>
            </a:r>
            <a:r>
              <a:rPr lang="en-GB" sz="1400" dirty="0" err="1">
                <a:solidFill>
                  <a:schemeClr val="bg1"/>
                </a:solidFill>
                <a:effectLst/>
                <a:latin typeface="Syntax LT Std" panose="020D0502030503020204" pitchFamily="34" charset="0"/>
              </a:rPr>
              <a:t>alleen</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En</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dat</a:t>
            </a:r>
            <a:r>
              <a:rPr lang="en-GB" sz="1400" dirty="0">
                <a:solidFill>
                  <a:schemeClr val="bg1"/>
                </a:solidFill>
                <a:effectLst/>
                <a:latin typeface="Syntax LT Std" panose="020D0502030503020204" pitchFamily="34" charset="0"/>
              </a:rPr>
              <a:t> is </a:t>
            </a:r>
            <a:r>
              <a:rPr lang="en-GB" sz="1400" dirty="0" err="1">
                <a:solidFill>
                  <a:schemeClr val="bg1"/>
                </a:solidFill>
                <a:effectLst/>
                <a:latin typeface="Syntax LT Std" panose="020D0502030503020204" pitchFamily="34" charset="0"/>
              </a:rPr>
              <a:t>precies</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waar</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Ploum</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ook</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waarde</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aan</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hecht</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Ploum</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waakt</a:t>
            </a:r>
            <a:r>
              <a:rPr lang="en-GB" sz="1400" dirty="0">
                <a:solidFill>
                  <a:schemeClr val="bg1"/>
                </a:solidFill>
                <a:effectLst/>
                <a:latin typeface="Syntax LT Std" panose="020D0502030503020204" pitchFamily="34" charset="0"/>
              </a:rPr>
              <a:t> al 15 </a:t>
            </a:r>
            <a:r>
              <a:rPr lang="en-GB" sz="1400" dirty="0" err="1">
                <a:solidFill>
                  <a:schemeClr val="bg1"/>
                </a:solidFill>
                <a:effectLst/>
                <a:latin typeface="Syntax LT Std" panose="020D0502030503020204" pitchFamily="34" charset="0"/>
              </a:rPr>
              <a:t>jaar</a:t>
            </a:r>
            <a:r>
              <a:rPr lang="en-GB" sz="1400" dirty="0">
                <a:solidFill>
                  <a:schemeClr val="bg1"/>
                </a:solidFill>
                <a:effectLst/>
                <a:latin typeface="Syntax LT Std" panose="020D0502030503020204" pitchFamily="34" charset="0"/>
              </a:rPr>
              <a:t> over </a:t>
            </a:r>
            <a:r>
              <a:rPr lang="en-GB" sz="1400" dirty="0" err="1">
                <a:solidFill>
                  <a:schemeClr val="bg1"/>
                </a:solidFill>
                <a:effectLst/>
                <a:latin typeface="Syntax LT Std" panose="020D0502030503020204" pitchFamily="34" charset="0"/>
              </a:rPr>
              <a:t>onze</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belangen</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en</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weet</a:t>
            </a:r>
            <a:r>
              <a:rPr lang="en-GB" sz="1400" dirty="0">
                <a:solidFill>
                  <a:schemeClr val="bg1"/>
                </a:solidFill>
                <a:effectLst/>
                <a:latin typeface="Syntax LT Std" panose="020D0502030503020204" pitchFamily="34" charset="0"/>
              </a:rPr>
              <a:t> wat </a:t>
            </a:r>
            <a:r>
              <a:rPr lang="en-GB" sz="1400" dirty="0" err="1">
                <a:solidFill>
                  <a:schemeClr val="bg1"/>
                </a:solidFill>
                <a:effectLst/>
                <a:latin typeface="Syntax LT Std" panose="020D0502030503020204" pitchFamily="34" charset="0"/>
              </a:rPr>
              <a:t>ons</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beweegt</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Ploum</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brengt</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ons</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verder</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Dat</a:t>
            </a:r>
            <a:r>
              <a:rPr lang="en-GB" sz="1400" dirty="0">
                <a:solidFill>
                  <a:schemeClr val="bg1"/>
                </a:solidFill>
                <a:effectLst/>
                <a:latin typeface="Syntax LT Std" panose="020D0502030503020204" pitchFamily="34" charset="0"/>
              </a:rPr>
              <a:t> is partnership. </a:t>
            </a:r>
            <a:r>
              <a:rPr lang="en-GB" sz="1400" i="1" dirty="0">
                <a:solidFill>
                  <a:schemeClr val="bg1"/>
                </a:solidFill>
                <a:effectLst/>
                <a:latin typeface="Syntax LT Std" panose="020D0502030503020204" pitchFamily="34" charset="0"/>
              </a:rPr>
              <a:t>Martin Mulder - Harley-Davidson</a:t>
            </a:r>
          </a:p>
        </p:txBody>
      </p:sp>
      <p:grpSp>
        <p:nvGrpSpPr>
          <p:cNvPr id="49" name="Group 48">
            <a:extLst>
              <a:ext uri="{FF2B5EF4-FFF2-40B4-BE49-F238E27FC236}">
                <a16:creationId xmlns:a16="http://schemas.microsoft.com/office/drawing/2014/main" id="{8AABF09F-D1DD-594D-9D42-15AB931B8EF0}"/>
              </a:ext>
            </a:extLst>
          </p:cNvPr>
          <p:cNvGrpSpPr/>
          <p:nvPr userDrawn="1"/>
        </p:nvGrpSpPr>
        <p:grpSpPr>
          <a:xfrm>
            <a:off x="8573277" y="6564547"/>
            <a:ext cx="1751356" cy="468488"/>
            <a:chOff x="1041400" y="1973263"/>
            <a:chExt cx="6985000" cy="1868487"/>
          </a:xfrm>
        </p:grpSpPr>
        <p:sp>
          <p:nvSpPr>
            <p:cNvPr id="50" name="Freeform 3">
              <a:extLst>
                <a:ext uri="{FF2B5EF4-FFF2-40B4-BE49-F238E27FC236}">
                  <a16:creationId xmlns:a16="http://schemas.microsoft.com/office/drawing/2014/main" id="{080B93DC-D467-8145-BE8C-3EB5B9C5494D}"/>
                </a:ext>
              </a:extLst>
            </p:cNvPr>
            <p:cNvSpPr>
              <a:spLocks noChangeArrowheads="1"/>
            </p:cNvSpPr>
            <p:nvPr/>
          </p:nvSpPr>
          <p:spPr bwMode="auto">
            <a:xfrm>
              <a:off x="1041400" y="3492500"/>
              <a:ext cx="269875" cy="349250"/>
            </a:xfrm>
            <a:custGeom>
              <a:avLst/>
              <a:gdLst>
                <a:gd name="T0" fmla="*/ 31 w 751"/>
                <a:gd name="T1" fmla="*/ 0 h 969"/>
                <a:gd name="T2" fmla="*/ 31 w 751"/>
                <a:gd name="T3" fmla="*/ 0 h 969"/>
                <a:gd name="T4" fmla="*/ 344 w 751"/>
                <a:gd name="T5" fmla="*/ 0 h 969"/>
                <a:gd name="T6" fmla="*/ 656 w 751"/>
                <a:gd name="T7" fmla="*/ 281 h 969"/>
                <a:gd name="T8" fmla="*/ 469 w 751"/>
                <a:gd name="T9" fmla="*/ 531 h 969"/>
                <a:gd name="T10" fmla="*/ 750 w 751"/>
                <a:gd name="T11" fmla="*/ 875 h 969"/>
                <a:gd name="T12" fmla="*/ 593 w 751"/>
                <a:gd name="T13" fmla="*/ 968 h 969"/>
                <a:gd name="T14" fmla="*/ 312 w 751"/>
                <a:gd name="T15" fmla="*/ 625 h 969"/>
                <a:gd name="T16" fmla="*/ 250 w 751"/>
                <a:gd name="T17" fmla="*/ 593 h 969"/>
                <a:gd name="T18" fmla="*/ 187 w 751"/>
                <a:gd name="T19" fmla="*/ 593 h 969"/>
                <a:gd name="T20" fmla="*/ 187 w 751"/>
                <a:gd name="T21" fmla="*/ 968 h 969"/>
                <a:gd name="T22" fmla="*/ 0 w 751"/>
                <a:gd name="T23" fmla="*/ 968 h 969"/>
                <a:gd name="T24" fmla="*/ 31 w 751"/>
                <a:gd name="T25" fmla="*/ 0 h 969"/>
                <a:gd name="T26" fmla="*/ 312 w 751"/>
                <a:gd name="T27" fmla="*/ 437 h 969"/>
                <a:gd name="T28" fmla="*/ 312 w 751"/>
                <a:gd name="T29" fmla="*/ 437 h 969"/>
                <a:gd name="T30" fmla="*/ 469 w 751"/>
                <a:gd name="T31" fmla="*/ 281 h 969"/>
                <a:gd name="T32" fmla="*/ 312 w 751"/>
                <a:gd name="T33" fmla="*/ 156 h 969"/>
                <a:gd name="T34" fmla="*/ 219 w 751"/>
                <a:gd name="T35" fmla="*/ 156 h 969"/>
                <a:gd name="T36" fmla="*/ 187 w 751"/>
                <a:gd name="T37" fmla="*/ 437 h 969"/>
                <a:gd name="T38" fmla="*/ 312 w 751"/>
                <a:gd name="T39" fmla="*/ 43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1" h="969">
                  <a:moveTo>
                    <a:pt x="31" y="0"/>
                  </a:moveTo>
                  <a:lnTo>
                    <a:pt x="31" y="0"/>
                  </a:lnTo>
                  <a:cubicBezTo>
                    <a:pt x="344" y="0"/>
                    <a:pt x="344" y="0"/>
                    <a:pt x="344" y="0"/>
                  </a:cubicBezTo>
                  <a:cubicBezTo>
                    <a:pt x="562" y="0"/>
                    <a:pt x="656" y="125"/>
                    <a:pt x="656" y="281"/>
                  </a:cubicBezTo>
                  <a:cubicBezTo>
                    <a:pt x="656" y="406"/>
                    <a:pt x="593" y="500"/>
                    <a:pt x="469" y="531"/>
                  </a:cubicBezTo>
                  <a:cubicBezTo>
                    <a:pt x="750" y="875"/>
                    <a:pt x="750" y="875"/>
                    <a:pt x="750" y="875"/>
                  </a:cubicBezTo>
                  <a:cubicBezTo>
                    <a:pt x="593" y="968"/>
                    <a:pt x="593" y="968"/>
                    <a:pt x="593" y="968"/>
                  </a:cubicBezTo>
                  <a:cubicBezTo>
                    <a:pt x="312" y="625"/>
                    <a:pt x="312" y="625"/>
                    <a:pt x="312" y="625"/>
                  </a:cubicBezTo>
                  <a:cubicBezTo>
                    <a:pt x="312" y="593"/>
                    <a:pt x="281" y="593"/>
                    <a:pt x="250" y="593"/>
                  </a:cubicBezTo>
                  <a:cubicBezTo>
                    <a:pt x="187" y="593"/>
                    <a:pt x="187" y="593"/>
                    <a:pt x="187" y="593"/>
                  </a:cubicBezTo>
                  <a:cubicBezTo>
                    <a:pt x="187" y="968"/>
                    <a:pt x="187" y="968"/>
                    <a:pt x="187" y="968"/>
                  </a:cubicBezTo>
                  <a:cubicBezTo>
                    <a:pt x="0" y="968"/>
                    <a:pt x="0" y="968"/>
                    <a:pt x="0" y="968"/>
                  </a:cubicBezTo>
                  <a:lnTo>
                    <a:pt x="31" y="0"/>
                  </a:lnTo>
                  <a:close/>
                  <a:moveTo>
                    <a:pt x="312" y="437"/>
                  </a:moveTo>
                  <a:lnTo>
                    <a:pt x="312" y="437"/>
                  </a:lnTo>
                  <a:cubicBezTo>
                    <a:pt x="375" y="437"/>
                    <a:pt x="469" y="406"/>
                    <a:pt x="469" y="281"/>
                  </a:cubicBezTo>
                  <a:cubicBezTo>
                    <a:pt x="469" y="187"/>
                    <a:pt x="406" y="156"/>
                    <a:pt x="312" y="156"/>
                  </a:cubicBezTo>
                  <a:cubicBezTo>
                    <a:pt x="219" y="156"/>
                    <a:pt x="219" y="156"/>
                    <a:pt x="219" y="156"/>
                  </a:cubicBezTo>
                  <a:cubicBezTo>
                    <a:pt x="187" y="437"/>
                    <a:pt x="187" y="437"/>
                    <a:pt x="187" y="437"/>
                  </a:cubicBezTo>
                  <a:lnTo>
                    <a:pt x="312" y="437"/>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1" name="Freeform 4">
              <a:extLst>
                <a:ext uri="{FF2B5EF4-FFF2-40B4-BE49-F238E27FC236}">
                  <a16:creationId xmlns:a16="http://schemas.microsoft.com/office/drawing/2014/main" id="{F7E85983-C8B0-124D-B860-B10D03F2AE8F}"/>
                </a:ext>
              </a:extLst>
            </p:cNvPr>
            <p:cNvSpPr>
              <a:spLocks noChangeArrowheads="1"/>
            </p:cNvSpPr>
            <p:nvPr/>
          </p:nvSpPr>
          <p:spPr bwMode="auto">
            <a:xfrm>
              <a:off x="1322388" y="3581400"/>
              <a:ext cx="236537" cy="258763"/>
            </a:xfrm>
            <a:custGeom>
              <a:avLst/>
              <a:gdLst>
                <a:gd name="T0" fmla="*/ 313 w 657"/>
                <a:gd name="T1" fmla="*/ 0 h 719"/>
                <a:gd name="T2" fmla="*/ 313 w 657"/>
                <a:gd name="T3" fmla="*/ 0 h 719"/>
                <a:gd name="T4" fmla="*/ 656 w 657"/>
                <a:gd name="T5" fmla="*/ 375 h 719"/>
                <a:gd name="T6" fmla="*/ 313 w 657"/>
                <a:gd name="T7" fmla="*/ 718 h 719"/>
                <a:gd name="T8" fmla="*/ 0 w 657"/>
                <a:gd name="T9" fmla="*/ 375 h 719"/>
                <a:gd name="T10" fmla="*/ 313 w 657"/>
                <a:gd name="T11" fmla="*/ 0 h 719"/>
                <a:gd name="T12" fmla="*/ 313 w 657"/>
                <a:gd name="T13" fmla="*/ 593 h 719"/>
                <a:gd name="T14" fmla="*/ 313 w 657"/>
                <a:gd name="T15" fmla="*/ 593 h 719"/>
                <a:gd name="T16" fmla="*/ 469 w 657"/>
                <a:gd name="T17" fmla="*/ 375 h 719"/>
                <a:gd name="T18" fmla="*/ 313 w 657"/>
                <a:gd name="T19" fmla="*/ 125 h 719"/>
                <a:gd name="T20" fmla="*/ 156 w 657"/>
                <a:gd name="T21" fmla="*/ 375 h 719"/>
                <a:gd name="T22" fmla="*/ 313 w 657"/>
                <a:gd name="T23" fmla="*/ 593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7" h="719">
                  <a:moveTo>
                    <a:pt x="313" y="0"/>
                  </a:moveTo>
                  <a:lnTo>
                    <a:pt x="313" y="0"/>
                  </a:lnTo>
                  <a:cubicBezTo>
                    <a:pt x="531" y="0"/>
                    <a:pt x="656" y="156"/>
                    <a:pt x="656" y="375"/>
                  </a:cubicBezTo>
                  <a:cubicBezTo>
                    <a:pt x="656" y="562"/>
                    <a:pt x="531" y="718"/>
                    <a:pt x="313" y="718"/>
                  </a:cubicBezTo>
                  <a:cubicBezTo>
                    <a:pt x="94" y="718"/>
                    <a:pt x="0" y="562"/>
                    <a:pt x="0" y="375"/>
                  </a:cubicBezTo>
                  <a:cubicBezTo>
                    <a:pt x="0" y="187"/>
                    <a:pt x="125" y="0"/>
                    <a:pt x="313" y="0"/>
                  </a:cubicBezTo>
                  <a:close/>
                  <a:moveTo>
                    <a:pt x="313" y="593"/>
                  </a:moveTo>
                  <a:lnTo>
                    <a:pt x="313" y="593"/>
                  </a:lnTo>
                  <a:cubicBezTo>
                    <a:pt x="438" y="593"/>
                    <a:pt x="469" y="468"/>
                    <a:pt x="469" y="375"/>
                  </a:cubicBezTo>
                  <a:cubicBezTo>
                    <a:pt x="469" y="218"/>
                    <a:pt x="438" y="125"/>
                    <a:pt x="313" y="125"/>
                  </a:cubicBezTo>
                  <a:cubicBezTo>
                    <a:pt x="188" y="125"/>
                    <a:pt x="156" y="281"/>
                    <a:pt x="156" y="375"/>
                  </a:cubicBezTo>
                  <a:cubicBezTo>
                    <a:pt x="156" y="468"/>
                    <a:pt x="188" y="593"/>
                    <a:pt x="313" y="593"/>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2" name="Freeform 5">
              <a:extLst>
                <a:ext uri="{FF2B5EF4-FFF2-40B4-BE49-F238E27FC236}">
                  <a16:creationId xmlns:a16="http://schemas.microsoft.com/office/drawing/2014/main" id="{3C8C19D0-36B8-954B-9325-D11F8F38E90D}"/>
                </a:ext>
              </a:extLst>
            </p:cNvPr>
            <p:cNvSpPr>
              <a:spLocks noChangeArrowheads="1"/>
            </p:cNvSpPr>
            <p:nvPr/>
          </p:nvSpPr>
          <p:spPr bwMode="auto">
            <a:xfrm>
              <a:off x="1570038" y="3503613"/>
              <a:ext cx="157162" cy="338137"/>
            </a:xfrm>
            <a:custGeom>
              <a:avLst/>
              <a:gdLst>
                <a:gd name="T0" fmla="*/ 437 w 438"/>
                <a:gd name="T1" fmla="*/ 906 h 938"/>
                <a:gd name="T2" fmla="*/ 437 w 438"/>
                <a:gd name="T3" fmla="*/ 906 h 938"/>
                <a:gd name="T4" fmla="*/ 375 w 438"/>
                <a:gd name="T5" fmla="*/ 937 h 938"/>
                <a:gd name="T6" fmla="*/ 281 w 438"/>
                <a:gd name="T7" fmla="*/ 937 h 938"/>
                <a:gd name="T8" fmla="*/ 93 w 438"/>
                <a:gd name="T9" fmla="*/ 750 h 938"/>
                <a:gd name="T10" fmla="*/ 93 w 438"/>
                <a:gd name="T11" fmla="*/ 562 h 938"/>
                <a:gd name="T12" fmla="*/ 93 w 438"/>
                <a:gd name="T13" fmla="*/ 375 h 938"/>
                <a:gd name="T14" fmla="*/ 0 w 438"/>
                <a:gd name="T15" fmla="*/ 375 h 938"/>
                <a:gd name="T16" fmla="*/ 0 w 438"/>
                <a:gd name="T17" fmla="*/ 250 h 938"/>
                <a:gd name="T18" fmla="*/ 93 w 438"/>
                <a:gd name="T19" fmla="*/ 250 h 938"/>
                <a:gd name="T20" fmla="*/ 93 w 438"/>
                <a:gd name="T21" fmla="*/ 0 h 938"/>
                <a:gd name="T22" fmla="*/ 281 w 438"/>
                <a:gd name="T23" fmla="*/ 0 h 938"/>
                <a:gd name="T24" fmla="*/ 281 w 438"/>
                <a:gd name="T25" fmla="*/ 250 h 938"/>
                <a:gd name="T26" fmla="*/ 437 w 438"/>
                <a:gd name="T27" fmla="*/ 250 h 938"/>
                <a:gd name="T28" fmla="*/ 437 w 438"/>
                <a:gd name="T29" fmla="*/ 375 h 938"/>
                <a:gd name="T30" fmla="*/ 281 w 438"/>
                <a:gd name="T31" fmla="*/ 375 h 938"/>
                <a:gd name="T32" fmla="*/ 250 w 438"/>
                <a:gd name="T33" fmla="*/ 562 h 938"/>
                <a:gd name="T34" fmla="*/ 250 w 438"/>
                <a:gd name="T35" fmla="*/ 750 h 938"/>
                <a:gd name="T36" fmla="*/ 312 w 438"/>
                <a:gd name="T37" fmla="*/ 812 h 938"/>
                <a:gd name="T38" fmla="*/ 406 w 438"/>
                <a:gd name="T39" fmla="*/ 781 h 938"/>
                <a:gd name="T40" fmla="*/ 437 w 438"/>
                <a:gd name="T41"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8" h="938">
                  <a:moveTo>
                    <a:pt x="437" y="906"/>
                  </a:moveTo>
                  <a:lnTo>
                    <a:pt x="437" y="906"/>
                  </a:lnTo>
                  <a:cubicBezTo>
                    <a:pt x="375" y="937"/>
                    <a:pt x="375" y="937"/>
                    <a:pt x="375" y="937"/>
                  </a:cubicBezTo>
                  <a:cubicBezTo>
                    <a:pt x="343" y="937"/>
                    <a:pt x="312" y="937"/>
                    <a:pt x="281" y="937"/>
                  </a:cubicBezTo>
                  <a:cubicBezTo>
                    <a:pt x="156" y="937"/>
                    <a:pt x="93" y="906"/>
                    <a:pt x="93" y="750"/>
                  </a:cubicBezTo>
                  <a:cubicBezTo>
                    <a:pt x="93" y="719"/>
                    <a:pt x="93" y="625"/>
                    <a:pt x="93" y="562"/>
                  </a:cubicBezTo>
                  <a:cubicBezTo>
                    <a:pt x="93" y="375"/>
                    <a:pt x="93" y="375"/>
                    <a:pt x="93" y="375"/>
                  </a:cubicBezTo>
                  <a:cubicBezTo>
                    <a:pt x="0" y="375"/>
                    <a:pt x="0" y="375"/>
                    <a:pt x="0" y="375"/>
                  </a:cubicBezTo>
                  <a:cubicBezTo>
                    <a:pt x="0" y="250"/>
                    <a:pt x="0" y="250"/>
                    <a:pt x="0" y="250"/>
                  </a:cubicBezTo>
                  <a:cubicBezTo>
                    <a:pt x="93" y="250"/>
                    <a:pt x="93" y="250"/>
                    <a:pt x="93" y="250"/>
                  </a:cubicBezTo>
                  <a:cubicBezTo>
                    <a:pt x="93" y="0"/>
                    <a:pt x="93" y="0"/>
                    <a:pt x="93" y="0"/>
                  </a:cubicBezTo>
                  <a:cubicBezTo>
                    <a:pt x="281" y="0"/>
                    <a:pt x="281" y="0"/>
                    <a:pt x="281" y="0"/>
                  </a:cubicBezTo>
                  <a:cubicBezTo>
                    <a:pt x="281" y="250"/>
                    <a:pt x="281" y="250"/>
                    <a:pt x="281" y="250"/>
                  </a:cubicBezTo>
                  <a:cubicBezTo>
                    <a:pt x="437" y="250"/>
                    <a:pt x="437" y="250"/>
                    <a:pt x="437" y="250"/>
                  </a:cubicBezTo>
                  <a:cubicBezTo>
                    <a:pt x="437" y="375"/>
                    <a:pt x="437" y="375"/>
                    <a:pt x="437" y="375"/>
                  </a:cubicBezTo>
                  <a:cubicBezTo>
                    <a:pt x="281" y="375"/>
                    <a:pt x="281" y="375"/>
                    <a:pt x="281" y="375"/>
                  </a:cubicBezTo>
                  <a:cubicBezTo>
                    <a:pt x="250" y="562"/>
                    <a:pt x="250" y="562"/>
                    <a:pt x="250" y="562"/>
                  </a:cubicBezTo>
                  <a:cubicBezTo>
                    <a:pt x="250" y="625"/>
                    <a:pt x="250" y="687"/>
                    <a:pt x="250" y="750"/>
                  </a:cubicBezTo>
                  <a:cubicBezTo>
                    <a:pt x="250" y="812"/>
                    <a:pt x="281" y="812"/>
                    <a:pt x="312" y="812"/>
                  </a:cubicBezTo>
                  <a:cubicBezTo>
                    <a:pt x="343" y="812"/>
                    <a:pt x="375" y="812"/>
                    <a:pt x="406" y="781"/>
                  </a:cubicBezTo>
                  <a:lnTo>
                    <a:pt x="437" y="906"/>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3" name="Freeform 6">
              <a:extLst>
                <a:ext uri="{FF2B5EF4-FFF2-40B4-BE49-F238E27FC236}">
                  <a16:creationId xmlns:a16="http://schemas.microsoft.com/office/drawing/2014/main" id="{FA4F4E59-9A0A-454B-BB9C-543199EBB7F1}"/>
                </a:ext>
              </a:extLst>
            </p:cNvPr>
            <p:cNvSpPr>
              <a:spLocks noChangeArrowheads="1"/>
            </p:cNvSpPr>
            <p:nvPr/>
          </p:nvSpPr>
          <p:spPr bwMode="auto">
            <a:xfrm>
              <a:off x="1738313" y="3503613"/>
              <a:ext cx="158750" cy="338137"/>
            </a:xfrm>
            <a:custGeom>
              <a:avLst/>
              <a:gdLst>
                <a:gd name="T0" fmla="*/ 438 w 439"/>
                <a:gd name="T1" fmla="*/ 906 h 938"/>
                <a:gd name="T2" fmla="*/ 438 w 439"/>
                <a:gd name="T3" fmla="*/ 906 h 938"/>
                <a:gd name="T4" fmla="*/ 375 w 439"/>
                <a:gd name="T5" fmla="*/ 937 h 938"/>
                <a:gd name="T6" fmla="*/ 282 w 439"/>
                <a:gd name="T7" fmla="*/ 937 h 938"/>
                <a:gd name="T8" fmla="*/ 94 w 439"/>
                <a:gd name="T9" fmla="*/ 750 h 938"/>
                <a:gd name="T10" fmla="*/ 94 w 439"/>
                <a:gd name="T11" fmla="*/ 562 h 938"/>
                <a:gd name="T12" fmla="*/ 94 w 439"/>
                <a:gd name="T13" fmla="*/ 375 h 938"/>
                <a:gd name="T14" fmla="*/ 0 w 439"/>
                <a:gd name="T15" fmla="*/ 375 h 938"/>
                <a:gd name="T16" fmla="*/ 0 w 439"/>
                <a:gd name="T17" fmla="*/ 250 h 938"/>
                <a:gd name="T18" fmla="*/ 94 w 439"/>
                <a:gd name="T19" fmla="*/ 250 h 938"/>
                <a:gd name="T20" fmla="*/ 94 w 439"/>
                <a:gd name="T21" fmla="*/ 0 h 938"/>
                <a:gd name="T22" fmla="*/ 282 w 439"/>
                <a:gd name="T23" fmla="*/ 0 h 938"/>
                <a:gd name="T24" fmla="*/ 250 w 439"/>
                <a:gd name="T25" fmla="*/ 250 h 938"/>
                <a:gd name="T26" fmla="*/ 407 w 439"/>
                <a:gd name="T27" fmla="*/ 250 h 938"/>
                <a:gd name="T28" fmla="*/ 407 w 439"/>
                <a:gd name="T29" fmla="*/ 375 h 938"/>
                <a:gd name="T30" fmla="*/ 250 w 439"/>
                <a:gd name="T31" fmla="*/ 375 h 938"/>
                <a:gd name="T32" fmla="*/ 250 w 439"/>
                <a:gd name="T33" fmla="*/ 562 h 938"/>
                <a:gd name="T34" fmla="*/ 250 w 439"/>
                <a:gd name="T35" fmla="*/ 750 h 938"/>
                <a:gd name="T36" fmla="*/ 313 w 439"/>
                <a:gd name="T37" fmla="*/ 812 h 938"/>
                <a:gd name="T38" fmla="*/ 375 w 439"/>
                <a:gd name="T39" fmla="*/ 781 h 938"/>
                <a:gd name="T40" fmla="*/ 438 w 439"/>
                <a:gd name="T41"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9" h="938">
                  <a:moveTo>
                    <a:pt x="438" y="906"/>
                  </a:moveTo>
                  <a:lnTo>
                    <a:pt x="438" y="906"/>
                  </a:lnTo>
                  <a:cubicBezTo>
                    <a:pt x="375" y="937"/>
                    <a:pt x="375" y="937"/>
                    <a:pt x="375" y="937"/>
                  </a:cubicBezTo>
                  <a:cubicBezTo>
                    <a:pt x="344" y="937"/>
                    <a:pt x="313" y="937"/>
                    <a:pt x="282" y="937"/>
                  </a:cubicBezTo>
                  <a:cubicBezTo>
                    <a:pt x="157" y="937"/>
                    <a:pt x="94" y="906"/>
                    <a:pt x="94" y="750"/>
                  </a:cubicBezTo>
                  <a:cubicBezTo>
                    <a:pt x="94" y="719"/>
                    <a:pt x="94" y="625"/>
                    <a:pt x="94" y="562"/>
                  </a:cubicBezTo>
                  <a:cubicBezTo>
                    <a:pt x="94" y="375"/>
                    <a:pt x="94" y="375"/>
                    <a:pt x="94" y="375"/>
                  </a:cubicBezTo>
                  <a:cubicBezTo>
                    <a:pt x="0" y="375"/>
                    <a:pt x="0" y="375"/>
                    <a:pt x="0" y="375"/>
                  </a:cubicBezTo>
                  <a:cubicBezTo>
                    <a:pt x="0" y="250"/>
                    <a:pt x="0" y="250"/>
                    <a:pt x="0" y="250"/>
                  </a:cubicBezTo>
                  <a:cubicBezTo>
                    <a:pt x="94" y="250"/>
                    <a:pt x="94" y="250"/>
                    <a:pt x="94" y="250"/>
                  </a:cubicBezTo>
                  <a:cubicBezTo>
                    <a:pt x="94" y="0"/>
                    <a:pt x="94" y="0"/>
                    <a:pt x="94" y="0"/>
                  </a:cubicBezTo>
                  <a:cubicBezTo>
                    <a:pt x="282" y="0"/>
                    <a:pt x="282" y="0"/>
                    <a:pt x="282" y="0"/>
                  </a:cubicBezTo>
                  <a:cubicBezTo>
                    <a:pt x="250" y="250"/>
                    <a:pt x="250" y="250"/>
                    <a:pt x="250" y="250"/>
                  </a:cubicBezTo>
                  <a:cubicBezTo>
                    <a:pt x="407" y="250"/>
                    <a:pt x="407" y="250"/>
                    <a:pt x="407" y="250"/>
                  </a:cubicBezTo>
                  <a:cubicBezTo>
                    <a:pt x="407" y="375"/>
                    <a:pt x="407" y="375"/>
                    <a:pt x="407" y="375"/>
                  </a:cubicBezTo>
                  <a:cubicBezTo>
                    <a:pt x="250" y="375"/>
                    <a:pt x="250" y="375"/>
                    <a:pt x="250" y="375"/>
                  </a:cubicBezTo>
                  <a:cubicBezTo>
                    <a:pt x="250" y="562"/>
                    <a:pt x="250" y="562"/>
                    <a:pt x="250" y="562"/>
                  </a:cubicBezTo>
                  <a:cubicBezTo>
                    <a:pt x="250" y="625"/>
                    <a:pt x="250" y="687"/>
                    <a:pt x="250" y="750"/>
                  </a:cubicBezTo>
                  <a:cubicBezTo>
                    <a:pt x="250" y="812"/>
                    <a:pt x="282" y="812"/>
                    <a:pt x="313" y="812"/>
                  </a:cubicBezTo>
                  <a:cubicBezTo>
                    <a:pt x="344" y="812"/>
                    <a:pt x="375" y="812"/>
                    <a:pt x="375" y="781"/>
                  </a:cubicBezTo>
                  <a:lnTo>
                    <a:pt x="438" y="906"/>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4" name="Freeform 7">
              <a:extLst>
                <a:ext uri="{FF2B5EF4-FFF2-40B4-BE49-F238E27FC236}">
                  <a16:creationId xmlns:a16="http://schemas.microsoft.com/office/drawing/2014/main" id="{6C33A16A-3E99-C143-92F2-796D4D7439AE}"/>
                </a:ext>
              </a:extLst>
            </p:cNvPr>
            <p:cNvSpPr>
              <a:spLocks noChangeArrowheads="1"/>
            </p:cNvSpPr>
            <p:nvPr/>
          </p:nvSpPr>
          <p:spPr bwMode="auto">
            <a:xfrm>
              <a:off x="1906588" y="3581400"/>
              <a:ext cx="225425" cy="258763"/>
            </a:xfrm>
            <a:custGeom>
              <a:avLst/>
              <a:gdLst>
                <a:gd name="T0" fmla="*/ 188 w 626"/>
                <a:gd name="T1" fmla="*/ 375 h 719"/>
                <a:gd name="T2" fmla="*/ 188 w 626"/>
                <a:gd name="T3" fmla="*/ 375 h 719"/>
                <a:gd name="T4" fmla="*/ 344 w 626"/>
                <a:gd name="T5" fmla="*/ 593 h 719"/>
                <a:gd name="T6" fmla="*/ 500 w 626"/>
                <a:gd name="T7" fmla="*/ 500 h 719"/>
                <a:gd name="T8" fmla="*/ 594 w 626"/>
                <a:gd name="T9" fmla="*/ 593 h 719"/>
                <a:gd name="T10" fmla="*/ 313 w 626"/>
                <a:gd name="T11" fmla="*/ 718 h 719"/>
                <a:gd name="T12" fmla="*/ 0 w 626"/>
                <a:gd name="T13" fmla="*/ 375 h 719"/>
                <a:gd name="T14" fmla="*/ 344 w 626"/>
                <a:gd name="T15" fmla="*/ 0 h 719"/>
                <a:gd name="T16" fmla="*/ 625 w 626"/>
                <a:gd name="T17" fmla="*/ 375 h 719"/>
                <a:gd name="T18" fmla="*/ 188 w 626"/>
                <a:gd name="T19" fmla="*/ 375 h 719"/>
                <a:gd name="T20" fmla="*/ 469 w 626"/>
                <a:gd name="T21" fmla="*/ 281 h 719"/>
                <a:gd name="T22" fmla="*/ 469 w 626"/>
                <a:gd name="T23" fmla="*/ 281 h 719"/>
                <a:gd name="T24" fmla="*/ 344 w 626"/>
                <a:gd name="T25" fmla="*/ 125 h 719"/>
                <a:gd name="T26" fmla="*/ 188 w 626"/>
                <a:gd name="T27" fmla="*/ 281 h 719"/>
                <a:gd name="T28" fmla="*/ 469 w 626"/>
                <a:gd name="T29" fmla="*/ 28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6" h="719">
                  <a:moveTo>
                    <a:pt x="188" y="375"/>
                  </a:moveTo>
                  <a:lnTo>
                    <a:pt x="188" y="375"/>
                  </a:lnTo>
                  <a:cubicBezTo>
                    <a:pt x="188" y="468"/>
                    <a:pt x="219" y="593"/>
                    <a:pt x="344" y="593"/>
                  </a:cubicBezTo>
                  <a:cubicBezTo>
                    <a:pt x="406" y="593"/>
                    <a:pt x="469" y="562"/>
                    <a:pt x="500" y="500"/>
                  </a:cubicBezTo>
                  <a:cubicBezTo>
                    <a:pt x="594" y="593"/>
                    <a:pt x="594" y="593"/>
                    <a:pt x="594" y="593"/>
                  </a:cubicBezTo>
                  <a:cubicBezTo>
                    <a:pt x="531" y="687"/>
                    <a:pt x="438" y="718"/>
                    <a:pt x="313" y="718"/>
                  </a:cubicBezTo>
                  <a:cubicBezTo>
                    <a:pt x="125" y="718"/>
                    <a:pt x="0" y="593"/>
                    <a:pt x="0" y="375"/>
                  </a:cubicBezTo>
                  <a:cubicBezTo>
                    <a:pt x="0" y="187"/>
                    <a:pt x="125" y="0"/>
                    <a:pt x="344" y="0"/>
                  </a:cubicBezTo>
                  <a:cubicBezTo>
                    <a:pt x="531" y="0"/>
                    <a:pt x="625" y="156"/>
                    <a:pt x="625" y="375"/>
                  </a:cubicBezTo>
                  <a:lnTo>
                    <a:pt x="188" y="375"/>
                  </a:lnTo>
                  <a:close/>
                  <a:moveTo>
                    <a:pt x="469" y="281"/>
                  </a:moveTo>
                  <a:lnTo>
                    <a:pt x="469" y="281"/>
                  </a:lnTo>
                  <a:cubicBezTo>
                    <a:pt x="438" y="187"/>
                    <a:pt x="406" y="125"/>
                    <a:pt x="344" y="125"/>
                  </a:cubicBezTo>
                  <a:cubicBezTo>
                    <a:pt x="250" y="125"/>
                    <a:pt x="188" y="187"/>
                    <a:pt x="188" y="281"/>
                  </a:cubicBezTo>
                  <a:lnTo>
                    <a:pt x="469" y="281"/>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5" name="Freeform 8">
              <a:extLst>
                <a:ext uri="{FF2B5EF4-FFF2-40B4-BE49-F238E27FC236}">
                  <a16:creationId xmlns:a16="http://schemas.microsoft.com/office/drawing/2014/main" id="{DCA12779-B345-DA40-8F97-9C9B745CD9AA}"/>
                </a:ext>
              </a:extLst>
            </p:cNvPr>
            <p:cNvSpPr>
              <a:spLocks noChangeArrowheads="1"/>
            </p:cNvSpPr>
            <p:nvPr/>
          </p:nvSpPr>
          <p:spPr bwMode="auto">
            <a:xfrm>
              <a:off x="2178050" y="3581400"/>
              <a:ext cx="134938" cy="258763"/>
            </a:xfrm>
            <a:custGeom>
              <a:avLst/>
              <a:gdLst>
                <a:gd name="T0" fmla="*/ 0 w 376"/>
                <a:gd name="T1" fmla="*/ 31 h 719"/>
                <a:gd name="T2" fmla="*/ 0 w 376"/>
                <a:gd name="T3" fmla="*/ 31 h 719"/>
                <a:gd name="T4" fmla="*/ 156 w 376"/>
                <a:gd name="T5" fmla="*/ 31 h 719"/>
                <a:gd name="T6" fmla="*/ 156 w 376"/>
                <a:gd name="T7" fmla="*/ 156 h 719"/>
                <a:gd name="T8" fmla="*/ 156 w 376"/>
                <a:gd name="T9" fmla="*/ 156 h 719"/>
                <a:gd name="T10" fmla="*/ 344 w 376"/>
                <a:gd name="T11" fmla="*/ 0 h 719"/>
                <a:gd name="T12" fmla="*/ 375 w 376"/>
                <a:gd name="T13" fmla="*/ 0 h 719"/>
                <a:gd name="T14" fmla="*/ 344 w 376"/>
                <a:gd name="T15" fmla="*/ 156 h 719"/>
                <a:gd name="T16" fmla="*/ 313 w 376"/>
                <a:gd name="T17" fmla="*/ 156 h 719"/>
                <a:gd name="T18" fmla="*/ 156 w 376"/>
                <a:gd name="T19" fmla="*/ 281 h 719"/>
                <a:gd name="T20" fmla="*/ 156 w 376"/>
                <a:gd name="T21" fmla="*/ 718 h 719"/>
                <a:gd name="T22" fmla="*/ 0 w 376"/>
                <a:gd name="T23" fmla="*/ 718 h 719"/>
                <a:gd name="T24" fmla="*/ 0 w 376"/>
                <a:gd name="T25"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6" h="719">
                  <a:moveTo>
                    <a:pt x="0" y="31"/>
                  </a:moveTo>
                  <a:lnTo>
                    <a:pt x="0" y="31"/>
                  </a:lnTo>
                  <a:cubicBezTo>
                    <a:pt x="156" y="31"/>
                    <a:pt x="156" y="31"/>
                    <a:pt x="156" y="31"/>
                  </a:cubicBezTo>
                  <a:cubicBezTo>
                    <a:pt x="156" y="156"/>
                    <a:pt x="156" y="156"/>
                    <a:pt x="156" y="156"/>
                  </a:cubicBezTo>
                  <a:lnTo>
                    <a:pt x="156" y="156"/>
                  </a:lnTo>
                  <a:cubicBezTo>
                    <a:pt x="219" y="62"/>
                    <a:pt x="250" y="0"/>
                    <a:pt x="344" y="0"/>
                  </a:cubicBezTo>
                  <a:lnTo>
                    <a:pt x="375" y="0"/>
                  </a:lnTo>
                  <a:cubicBezTo>
                    <a:pt x="344" y="156"/>
                    <a:pt x="344" y="156"/>
                    <a:pt x="344" y="156"/>
                  </a:cubicBezTo>
                  <a:lnTo>
                    <a:pt x="313" y="156"/>
                  </a:lnTo>
                  <a:cubicBezTo>
                    <a:pt x="250" y="156"/>
                    <a:pt x="219" y="218"/>
                    <a:pt x="156" y="281"/>
                  </a:cubicBezTo>
                  <a:cubicBezTo>
                    <a:pt x="156" y="718"/>
                    <a:pt x="156" y="718"/>
                    <a:pt x="156"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6" name="Freeform 9">
              <a:extLst>
                <a:ext uri="{FF2B5EF4-FFF2-40B4-BE49-F238E27FC236}">
                  <a16:creationId xmlns:a16="http://schemas.microsoft.com/office/drawing/2014/main" id="{760EA4D4-6A78-7046-A413-D77D3A775B5A}"/>
                </a:ext>
              </a:extLst>
            </p:cNvPr>
            <p:cNvSpPr>
              <a:spLocks noChangeArrowheads="1"/>
            </p:cNvSpPr>
            <p:nvPr/>
          </p:nvSpPr>
          <p:spPr bwMode="auto">
            <a:xfrm>
              <a:off x="2324100" y="3468688"/>
              <a:ext cx="236538" cy="371475"/>
            </a:xfrm>
            <a:custGeom>
              <a:avLst/>
              <a:gdLst>
                <a:gd name="T0" fmla="*/ 469 w 658"/>
                <a:gd name="T1" fmla="*/ 938 h 1032"/>
                <a:gd name="T2" fmla="*/ 469 w 658"/>
                <a:gd name="T3" fmla="*/ 938 h 1032"/>
                <a:gd name="T4" fmla="*/ 469 w 658"/>
                <a:gd name="T5" fmla="*/ 938 h 1032"/>
                <a:gd name="T6" fmla="*/ 313 w 658"/>
                <a:gd name="T7" fmla="*/ 1031 h 1032"/>
                <a:gd name="T8" fmla="*/ 0 w 658"/>
                <a:gd name="T9" fmla="*/ 688 h 1032"/>
                <a:gd name="T10" fmla="*/ 313 w 658"/>
                <a:gd name="T11" fmla="*/ 313 h 1032"/>
                <a:gd name="T12" fmla="*/ 469 w 658"/>
                <a:gd name="T13" fmla="*/ 375 h 1032"/>
                <a:gd name="T14" fmla="*/ 469 w 658"/>
                <a:gd name="T15" fmla="*/ 375 h 1032"/>
                <a:gd name="T16" fmla="*/ 469 w 658"/>
                <a:gd name="T17" fmla="*/ 0 h 1032"/>
                <a:gd name="T18" fmla="*/ 657 w 658"/>
                <a:gd name="T19" fmla="*/ 0 h 1032"/>
                <a:gd name="T20" fmla="*/ 625 w 658"/>
                <a:gd name="T21" fmla="*/ 1031 h 1032"/>
                <a:gd name="T22" fmla="*/ 469 w 658"/>
                <a:gd name="T23" fmla="*/ 1031 h 1032"/>
                <a:gd name="T24" fmla="*/ 469 w 658"/>
                <a:gd name="T25" fmla="*/ 938 h 1032"/>
                <a:gd name="T26" fmla="*/ 469 w 658"/>
                <a:gd name="T27" fmla="*/ 531 h 1032"/>
                <a:gd name="T28" fmla="*/ 469 w 658"/>
                <a:gd name="T29" fmla="*/ 531 h 1032"/>
                <a:gd name="T30" fmla="*/ 344 w 658"/>
                <a:gd name="T31" fmla="*/ 469 h 1032"/>
                <a:gd name="T32" fmla="*/ 188 w 658"/>
                <a:gd name="T33" fmla="*/ 688 h 1032"/>
                <a:gd name="T34" fmla="*/ 344 w 658"/>
                <a:gd name="T35" fmla="*/ 906 h 1032"/>
                <a:gd name="T36" fmla="*/ 469 w 658"/>
                <a:gd name="T37" fmla="*/ 781 h 1032"/>
                <a:gd name="T38" fmla="*/ 469 w 658"/>
                <a:gd name="T39" fmla="*/ 531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8" h="1032">
                  <a:moveTo>
                    <a:pt x="469" y="938"/>
                  </a:moveTo>
                  <a:lnTo>
                    <a:pt x="469" y="938"/>
                  </a:lnTo>
                  <a:lnTo>
                    <a:pt x="469" y="938"/>
                  </a:lnTo>
                  <a:cubicBezTo>
                    <a:pt x="438" y="1000"/>
                    <a:pt x="375" y="1031"/>
                    <a:pt x="313" y="1031"/>
                  </a:cubicBezTo>
                  <a:cubicBezTo>
                    <a:pt x="125" y="1031"/>
                    <a:pt x="0" y="906"/>
                    <a:pt x="0" y="688"/>
                  </a:cubicBezTo>
                  <a:cubicBezTo>
                    <a:pt x="0" y="500"/>
                    <a:pt x="125" y="313"/>
                    <a:pt x="313" y="313"/>
                  </a:cubicBezTo>
                  <a:cubicBezTo>
                    <a:pt x="375" y="313"/>
                    <a:pt x="438" y="344"/>
                    <a:pt x="469" y="375"/>
                  </a:cubicBezTo>
                  <a:lnTo>
                    <a:pt x="469" y="375"/>
                  </a:lnTo>
                  <a:cubicBezTo>
                    <a:pt x="469" y="0"/>
                    <a:pt x="469" y="0"/>
                    <a:pt x="469" y="0"/>
                  </a:cubicBezTo>
                  <a:cubicBezTo>
                    <a:pt x="657" y="0"/>
                    <a:pt x="657" y="0"/>
                    <a:pt x="657" y="0"/>
                  </a:cubicBezTo>
                  <a:cubicBezTo>
                    <a:pt x="625" y="1031"/>
                    <a:pt x="625" y="1031"/>
                    <a:pt x="625" y="1031"/>
                  </a:cubicBezTo>
                  <a:cubicBezTo>
                    <a:pt x="469" y="1031"/>
                    <a:pt x="469" y="1031"/>
                    <a:pt x="469" y="1031"/>
                  </a:cubicBezTo>
                  <a:lnTo>
                    <a:pt x="469" y="938"/>
                  </a:lnTo>
                  <a:close/>
                  <a:moveTo>
                    <a:pt x="469" y="531"/>
                  </a:moveTo>
                  <a:lnTo>
                    <a:pt x="469" y="531"/>
                  </a:lnTo>
                  <a:cubicBezTo>
                    <a:pt x="438" y="500"/>
                    <a:pt x="407" y="469"/>
                    <a:pt x="344" y="469"/>
                  </a:cubicBezTo>
                  <a:cubicBezTo>
                    <a:pt x="250" y="469"/>
                    <a:pt x="188" y="531"/>
                    <a:pt x="188" y="688"/>
                  </a:cubicBezTo>
                  <a:cubicBezTo>
                    <a:pt x="188" y="813"/>
                    <a:pt x="250" y="906"/>
                    <a:pt x="344" y="906"/>
                  </a:cubicBezTo>
                  <a:cubicBezTo>
                    <a:pt x="407" y="906"/>
                    <a:pt x="469" y="844"/>
                    <a:pt x="469" y="781"/>
                  </a:cubicBezTo>
                  <a:lnTo>
                    <a:pt x="469" y="531"/>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7" name="Freeform 10">
              <a:extLst>
                <a:ext uri="{FF2B5EF4-FFF2-40B4-BE49-F238E27FC236}">
                  <a16:creationId xmlns:a16="http://schemas.microsoft.com/office/drawing/2014/main" id="{0F9E9DCE-1682-074B-97E9-3BF91C49B992}"/>
                </a:ext>
              </a:extLst>
            </p:cNvPr>
            <p:cNvSpPr>
              <a:spLocks noChangeArrowheads="1"/>
            </p:cNvSpPr>
            <p:nvPr/>
          </p:nvSpPr>
          <p:spPr bwMode="auto">
            <a:xfrm>
              <a:off x="2593975" y="3581400"/>
              <a:ext cx="236538" cy="258763"/>
            </a:xfrm>
            <a:custGeom>
              <a:avLst/>
              <a:gdLst>
                <a:gd name="T0" fmla="*/ 32 w 658"/>
                <a:gd name="T1" fmla="*/ 125 h 719"/>
                <a:gd name="T2" fmla="*/ 32 w 658"/>
                <a:gd name="T3" fmla="*/ 125 h 719"/>
                <a:gd name="T4" fmla="*/ 344 w 658"/>
                <a:gd name="T5" fmla="*/ 0 h 719"/>
                <a:gd name="T6" fmla="*/ 532 w 658"/>
                <a:gd name="T7" fmla="*/ 187 h 719"/>
                <a:gd name="T8" fmla="*/ 532 w 658"/>
                <a:gd name="T9" fmla="*/ 250 h 719"/>
                <a:gd name="T10" fmla="*/ 532 w 658"/>
                <a:gd name="T11" fmla="*/ 468 h 719"/>
                <a:gd name="T12" fmla="*/ 532 w 658"/>
                <a:gd name="T13" fmla="*/ 531 h 719"/>
                <a:gd name="T14" fmla="*/ 563 w 658"/>
                <a:gd name="T15" fmla="*/ 625 h 719"/>
                <a:gd name="T16" fmla="*/ 625 w 658"/>
                <a:gd name="T17" fmla="*/ 593 h 719"/>
                <a:gd name="T18" fmla="*/ 657 w 658"/>
                <a:gd name="T19" fmla="*/ 687 h 719"/>
                <a:gd name="T20" fmla="*/ 532 w 658"/>
                <a:gd name="T21" fmla="*/ 718 h 719"/>
                <a:gd name="T22" fmla="*/ 407 w 658"/>
                <a:gd name="T23" fmla="*/ 625 h 719"/>
                <a:gd name="T24" fmla="*/ 219 w 658"/>
                <a:gd name="T25" fmla="*/ 718 h 719"/>
                <a:gd name="T26" fmla="*/ 0 w 658"/>
                <a:gd name="T27" fmla="*/ 531 h 719"/>
                <a:gd name="T28" fmla="*/ 375 w 658"/>
                <a:gd name="T29" fmla="*/ 281 h 719"/>
                <a:gd name="T30" fmla="*/ 375 w 658"/>
                <a:gd name="T31" fmla="*/ 218 h 719"/>
                <a:gd name="T32" fmla="*/ 313 w 658"/>
                <a:gd name="T33" fmla="*/ 125 h 719"/>
                <a:gd name="T34" fmla="*/ 125 w 658"/>
                <a:gd name="T35" fmla="*/ 218 h 719"/>
                <a:gd name="T36" fmla="*/ 32 w 658"/>
                <a:gd name="T37" fmla="*/ 125 h 719"/>
                <a:gd name="T38" fmla="*/ 375 w 658"/>
                <a:gd name="T39" fmla="*/ 375 h 719"/>
                <a:gd name="T40" fmla="*/ 375 w 658"/>
                <a:gd name="T41" fmla="*/ 375 h 719"/>
                <a:gd name="T42" fmla="*/ 157 w 658"/>
                <a:gd name="T43" fmla="*/ 531 h 719"/>
                <a:gd name="T44" fmla="*/ 250 w 658"/>
                <a:gd name="T45" fmla="*/ 593 h 719"/>
                <a:gd name="T46" fmla="*/ 375 w 658"/>
                <a:gd name="T47" fmla="*/ 531 h 719"/>
                <a:gd name="T48" fmla="*/ 375 w 658"/>
                <a:gd name="T49" fmla="*/ 375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8" h="719">
                  <a:moveTo>
                    <a:pt x="32" y="125"/>
                  </a:moveTo>
                  <a:lnTo>
                    <a:pt x="32" y="125"/>
                  </a:lnTo>
                  <a:cubicBezTo>
                    <a:pt x="188" y="0"/>
                    <a:pt x="282" y="0"/>
                    <a:pt x="344" y="0"/>
                  </a:cubicBezTo>
                  <a:cubicBezTo>
                    <a:pt x="438" y="0"/>
                    <a:pt x="532" y="62"/>
                    <a:pt x="532" y="187"/>
                  </a:cubicBezTo>
                  <a:cubicBezTo>
                    <a:pt x="532" y="218"/>
                    <a:pt x="532" y="250"/>
                    <a:pt x="532" y="250"/>
                  </a:cubicBezTo>
                  <a:cubicBezTo>
                    <a:pt x="532" y="468"/>
                    <a:pt x="532" y="468"/>
                    <a:pt x="532" y="468"/>
                  </a:cubicBezTo>
                  <a:cubicBezTo>
                    <a:pt x="532" y="500"/>
                    <a:pt x="532" y="500"/>
                    <a:pt x="532" y="531"/>
                  </a:cubicBezTo>
                  <a:cubicBezTo>
                    <a:pt x="532" y="593"/>
                    <a:pt x="563" y="625"/>
                    <a:pt x="563" y="625"/>
                  </a:cubicBezTo>
                  <a:cubicBezTo>
                    <a:pt x="594" y="625"/>
                    <a:pt x="594" y="593"/>
                    <a:pt x="625" y="593"/>
                  </a:cubicBezTo>
                  <a:cubicBezTo>
                    <a:pt x="657" y="687"/>
                    <a:pt x="657" y="687"/>
                    <a:pt x="657" y="687"/>
                  </a:cubicBezTo>
                  <a:cubicBezTo>
                    <a:pt x="594" y="718"/>
                    <a:pt x="563" y="718"/>
                    <a:pt x="532" y="718"/>
                  </a:cubicBezTo>
                  <a:cubicBezTo>
                    <a:pt x="469" y="718"/>
                    <a:pt x="407" y="687"/>
                    <a:pt x="407" y="625"/>
                  </a:cubicBezTo>
                  <a:cubicBezTo>
                    <a:pt x="344" y="687"/>
                    <a:pt x="282" y="718"/>
                    <a:pt x="219" y="718"/>
                  </a:cubicBezTo>
                  <a:cubicBezTo>
                    <a:pt x="94" y="718"/>
                    <a:pt x="0" y="656"/>
                    <a:pt x="0" y="531"/>
                  </a:cubicBezTo>
                  <a:cubicBezTo>
                    <a:pt x="0" y="406"/>
                    <a:pt x="94" y="312"/>
                    <a:pt x="375" y="281"/>
                  </a:cubicBezTo>
                  <a:cubicBezTo>
                    <a:pt x="375" y="218"/>
                    <a:pt x="375" y="218"/>
                    <a:pt x="375" y="218"/>
                  </a:cubicBezTo>
                  <a:cubicBezTo>
                    <a:pt x="375" y="156"/>
                    <a:pt x="344" y="125"/>
                    <a:pt x="313" y="125"/>
                  </a:cubicBezTo>
                  <a:cubicBezTo>
                    <a:pt x="282" y="125"/>
                    <a:pt x="219" y="156"/>
                    <a:pt x="125" y="218"/>
                  </a:cubicBezTo>
                  <a:lnTo>
                    <a:pt x="32" y="125"/>
                  </a:lnTo>
                  <a:close/>
                  <a:moveTo>
                    <a:pt x="375" y="375"/>
                  </a:moveTo>
                  <a:lnTo>
                    <a:pt x="375" y="375"/>
                  </a:lnTo>
                  <a:cubicBezTo>
                    <a:pt x="219" y="406"/>
                    <a:pt x="157" y="468"/>
                    <a:pt x="157" y="531"/>
                  </a:cubicBezTo>
                  <a:cubicBezTo>
                    <a:pt x="157" y="562"/>
                    <a:pt x="219" y="593"/>
                    <a:pt x="250" y="593"/>
                  </a:cubicBezTo>
                  <a:cubicBezTo>
                    <a:pt x="282" y="593"/>
                    <a:pt x="344" y="593"/>
                    <a:pt x="375" y="531"/>
                  </a:cubicBezTo>
                  <a:lnTo>
                    <a:pt x="375" y="375"/>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8" name="Freeform 11">
              <a:extLst>
                <a:ext uri="{FF2B5EF4-FFF2-40B4-BE49-F238E27FC236}">
                  <a16:creationId xmlns:a16="http://schemas.microsoft.com/office/drawing/2014/main" id="{46DE1025-C1E4-9243-B021-BAF3A7DA6E79}"/>
                </a:ext>
              </a:extLst>
            </p:cNvPr>
            <p:cNvSpPr>
              <a:spLocks noChangeArrowheads="1"/>
            </p:cNvSpPr>
            <p:nvPr/>
          </p:nvSpPr>
          <p:spPr bwMode="auto">
            <a:xfrm>
              <a:off x="2852738" y="3581400"/>
              <a:ext cx="349250" cy="258763"/>
            </a:xfrm>
            <a:custGeom>
              <a:avLst/>
              <a:gdLst>
                <a:gd name="T0" fmla="*/ 0 w 970"/>
                <a:gd name="T1" fmla="*/ 31 h 719"/>
                <a:gd name="T2" fmla="*/ 0 w 970"/>
                <a:gd name="T3" fmla="*/ 31 h 719"/>
                <a:gd name="T4" fmla="*/ 188 w 970"/>
                <a:gd name="T5" fmla="*/ 31 h 719"/>
                <a:gd name="T6" fmla="*/ 188 w 970"/>
                <a:gd name="T7" fmla="*/ 93 h 719"/>
                <a:gd name="T8" fmla="*/ 188 w 970"/>
                <a:gd name="T9" fmla="*/ 125 h 719"/>
                <a:gd name="T10" fmla="*/ 406 w 970"/>
                <a:gd name="T11" fmla="*/ 0 h 719"/>
                <a:gd name="T12" fmla="*/ 563 w 970"/>
                <a:gd name="T13" fmla="*/ 125 h 719"/>
                <a:gd name="T14" fmla="*/ 781 w 970"/>
                <a:gd name="T15" fmla="*/ 0 h 719"/>
                <a:gd name="T16" fmla="*/ 969 w 970"/>
                <a:gd name="T17" fmla="*/ 187 h 719"/>
                <a:gd name="T18" fmla="*/ 969 w 970"/>
                <a:gd name="T19" fmla="*/ 718 h 719"/>
                <a:gd name="T20" fmla="*/ 813 w 970"/>
                <a:gd name="T21" fmla="*/ 718 h 719"/>
                <a:gd name="T22" fmla="*/ 813 w 970"/>
                <a:gd name="T23" fmla="*/ 437 h 719"/>
                <a:gd name="T24" fmla="*/ 813 w 970"/>
                <a:gd name="T25" fmla="*/ 250 h 719"/>
                <a:gd name="T26" fmla="*/ 719 w 970"/>
                <a:gd name="T27" fmla="*/ 156 h 719"/>
                <a:gd name="T28" fmla="*/ 594 w 970"/>
                <a:gd name="T29" fmla="*/ 250 h 719"/>
                <a:gd name="T30" fmla="*/ 563 w 970"/>
                <a:gd name="T31" fmla="*/ 718 h 719"/>
                <a:gd name="T32" fmla="*/ 406 w 970"/>
                <a:gd name="T33" fmla="*/ 718 h 719"/>
                <a:gd name="T34" fmla="*/ 406 w 970"/>
                <a:gd name="T35" fmla="*/ 437 h 719"/>
                <a:gd name="T36" fmla="*/ 406 w 970"/>
                <a:gd name="T37" fmla="*/ 250 h 719"/>
                <a:gd name="T38" fmla="*/ 313 w 970"/>
                <a:gd name="T39" fmla="*/ 156 h 719"/>
                <a:gd name="T40" fmla="*/ 188 w 970"/>
                <a:gd name="T41" fmla="*/ 250 h 719"/>
                <a:gd name="T42" fmla="*/ 188 w 970"/>
                <a:gd name="T43" fmla="*/ 718 h 719"/>
                <a:gd name="T44" fmla="*/ 0 w 970"/>
                <a:gd name="T45" fmla="*/ 718 h 719"/>
                <a:gd name="T46" fmla="*/ 0 w 970"/>
                <a:gd name="T47"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0" h="719">
                  <a:moveTo>
                    <a:pt x="0" y="31"/>
                  </a:moveTo>
                  <a:lnTo>
                    <a:pt x="0" y="31"/>
                  </a:lnTo>
                  <a:cubicBezTo>
                    <a:pt x="188" y="31"/>
                    <a:pt x="188" y="31"/>
                    <a:pt x="188" y="31"/>
                  </a:cubicBezTo>
                  <a:cubicBezTo>
                    <a:pt x="188" y="93"/>
                    <a:pt x="188" y="93"/>
                    <a:pt x="188" y="93"/>
                  </a:cubicBezTo>
                  <a:cubicBezTo>
                    <a:pt x="188" y="125"/>
                    <a:pt x="188" y="125"/>
                    <a:pt x="188" y="125"/>
                  </a:cubicBezTo>
                  <a:cubicBezTo>
                    <a:pt x="219" y="31"/>
                    <a:pt x="313" y="0"/>
                    <a:pt x="406" y="0"/>
                  </a:cubicBezTo>
                  <a:cubicBezTo>
                    <a:pt x="469" y="0"/>
                    <a:pt x="531" y="31"/>
                    <a:pt x="563" y="125"/>
                  </a:cubicBezTo>
                  <a:cubicBezTo>
                    <a:pt x="625" y="31"/>
                    <a:pt x="688" y="0"/>
                    <a:pt x="781" y="0"/>
                  </a:cubicBezTo>
                  <a:cubicBezTo>
                    <a:pt x="938" y="0"/>
                    <a:pt x="969" y="93"/>
                    <a:pt x="969" y="187"/>
                  </a:cubicBezTo>
                  <a:cubicBezTo>
                    <a:pt x="969" y="375"/>
                    <a:pt x="969" y="531"/>
                    <a:pt x="969" y="718"/>
                  </a:cubicBezTo>
                  <a:cubicBezTo>
                    <a:pt x="813" y="718"/>
                    <a:pt x="813" y="718"/>
                    <a:pt x="813" y="718"/>
                  </a:cubicBezTo>
                  <a:cubicBezTo>
                    <a:pt x="813" y="437"/>
                    <a:pt x="813" y="437"/>
                    <a:pt x="813" y="437"/>
                  </a:cubicBezTo>
                  <a:cubicBezTo>
                    <a:pt x="813" y="375"/>
                    <a:pt x="813" y="281"/>
                    <a:pt x="813" y="250"/>
                  </a:cubicBezTo>
                  <a:cubicBezTo>
                    <a:pt x="813" y="187"/>
                    <a:pt x="781" y="156"/>
                    <a:pt x="719" y="156"/>
                  </a:cubicBezTo>
                  <a:cubicBezTo>
                    <a:pt x="688" y="156"/>
                    <a:pt x="625" y="218"/>
                    <a:pt x="594" y="250"/>
                  </a:cubicBezTo>
                  <a:cubicBezTo>
                    <a:pt x="563" y="718"/>
                    <a:pt x="563" y="718"/>
                    <a:pt x="563" y="718"/>
                  </a:cubicBezTo>
                  <a:cubicBezTo>
                    <a:pt x="406" y="718"/>
                    <a:pt x="406" y="718"/>
                    <a:pt x="406" y="718"/>
                  </a:cubicBezTo>
                  <a:cubicBezTo>
                    <a:pt x="406" y="437"/>
                    <a:pt x="406" y="437"/>
                    <a:pt x="406" y="437"/>
                  </a:cubicBezTo>
                  <a:cubicBezTo>
                    <a:pt x="406" y="375"/>
                    <a:pt x="406" y="281"/>
                    <a:pt x="406" y="250"/>
                  </a:cubicBezTo>
                  <a:cubicBezTo>
                    <a:pt x="406" y="187"/>
                    <a:pt x="375" y="156"/>
                    <a:pt x="313" y="156"/>
                  </a:cubicBezTo>
                  <a:cubicBezTo>
                    <a:pt x="281" y="156"/>
                    <a:pt x="219" y="218"/>
                    <a:pt x="188" y="250"/>
                  </a:cubicBezTo>
                  <a:cubicBezTo>
                    <a:pt x="188" y="718"/>
                    <a:pt x="188" y="718"/>
                    <a:pt x="188"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9" name="Freeform 12">
              <a:extLst>
                <a:ext uri="{FF2B5EF4-FFF2-40B4-BE49-F238E27FC236}">
                  <a16:creationId xmlns:a16="http://schemas.microsoft.com/office/drawing/2014/main" id="{3D1CD2BE-9DCD-8F43-B1C8-573439035745}"/>
                </a:ext>
              </a:extLst>
            </p:cNvPr>
            <p:cNvSpPr>
              <a:spLocks noChangeArrowheads="1"/>
            </p:cNvSpPr>
            <p:nvPr/>
          </p:nvSpPr>
          <p:spPr bwMode="auto">
            <a:xfrm>
              <a:off x="3414713" y="3492500"/>
              <a:ext cx="203200" cy="349250"/>
            </a:xfrm>
            <a:custGeom>
              <a:avLst/>
              <a:gdLst>
                <a:gd name="T0" fmla="*/ 32 w 564"/>
                <a:gd name="T1" fmla="*/ 0 h 969"/>
                <a:gd name="T2" fmla="*/ 188 w 564"/>
                <a:gd name="T3" fmla="*/ 0 h 969"/>
                <a:gd name="T4" fmla="*/ 188 w 564"/>
                <a:gd name="T5" fmla="*/ 812 h 969"/>
                <a:gd name="T6" fmla="*/ 563 w 564"/>
                <a:gd name="T7" fmla="*/ 812 h 969"/>
                <a:gd name="T8" fmla="*/ 563 w 564"/>
                <a:gd name="T9" fmla="*/ 968 h 969"/>
                <a:gd name="T10" fmla="*/ 0 w 564"/>
                <a:gd name="T11" fmla="*/ 968 h 969"/>
                <a:gd name="T12" fmla="*/ 32 w 564"/>
                <a:gd name="T13" fmla="*/ 0 h 969"/>
              </a:gdLst>
              <a:ahLst/>
              <a:cxnLst>
                <a:cxn ang="0">
                  <a:pos x="T0" y="T1"/>
                </a:cxn>
                <a:cxn ang="0">
                  <a:pos x="T2" y="T3"/>
                </a:cxn>
                <a:cxn ang="0">
                  <a:pos x="T4" y="T5"/>
                </a:cxn>
                <a:cxn ang="0">
                  <a:pos x="T6" y="T7"/>
                </a:cxn>
                <a:cxn ang="0">
                  <a:pos x="T8" y="T9"/>
                </a:cxn>
                <a:cxn ang="0">
                  <a:pos x="T10" y="T11"/>
                </a:cxn>
                <a:cxn ang="0">
                  <a:pos x="T12" y="T13"/>
                </a:cxn>
              </a:cxnLst>
              <a:rect l="0" t="0" r="r" b="b"/>
              <a:pathLst>
                <a:path w="564" h="969">
                  <a:moveTo>
                    <a:pt x="32" y="0"/>
                  </a:moveTo>
                  <a:lnTo>
                    <a:pt x="188" y="0"/>
                  </a:lnTo>
                  <a:lnTo>
                    <a:pt x="188" y="812"/>
                  </a:lnTo>
                  <a:lnTo>
                    <a:pt x="563" y="812"/>
                  </a:lnTo>
                  <a:lnTo>
                    <a:pt x="563" y="968"/>
                  </a:lnTo>
                  <a:lnTo>
                    <a:pt x="0" y="968"/>
                  </a:lnTo>
                  <a:lnTo>
                    <a:pt x="32" y="0"/>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0" name="Freeform 13">
              <a:extLst>
                <a:ext uri="{FF2B5EF4-FFF2-40B4-BE49-F238E27FC236}">
                  <a16:creationId xmlns:a16="http://schemas.microsoft.com/office/drawing/2014/main" id="{31F0FE9E-C114-3A4B-905E-3CC34E7FA1AF}"/>
                </a:ext>
              </a:extLst>
            </p:cNvPr>
            <p:cNvSpPr>
              <a:spLocks noChangeArrowheads="1"/>
            </p:cNvSpPr>
            <p:nvPr/>
          </p:nvSpPr>
          <p:spPr bwMode="auto">
            <a:xfrm>
              <a:off x="3640138" y="3581400"/>
              <a:ext cx="236537" cy="258763"/>
            </a:xfrm>
            <a:custGeom>
              <a:avLst/>
              <a:gdLst>
                <a:gd name="T0" fmla="*/ 32 w 658"/>
                <a:gd name="T1" fmla="*/ 125 h 719"/>
                <a:gd name="T2" fmla="*/ 32 w 658"/>
                <a:gd name="T3" fmla="*/ 125 h 719"/>
                <a:gd name="T4" fmla="*/ 344 w 658"/>
                <a:gd name="T5" fmla="*/ 0 h 719"/>
                <a:gd name="T6" fmla="*/ 532 w 658"/>
                <a:gd name="T7" fmla="*/ 187 h 719"/>
                <a:gd name="T8" fmla="*/ 532 w 658"/>
                <a:gd name="T9" fmla="*/ 250 h 719"/>
                <a:gd name="T10" fmla="*/ 532 w 658"/>
                <a:gd name="T11" fmla="*/ 468 h 719"/>
                <a:gd name="T12" fmla="*/ 532 w 658"/>
                <a:gd name="T13" fmla="*/ 531 h 719"/>
                <a:gd name="T14" fmla="*/ 563 w 658"/>
                <a:gd name="T15" fmla="*/ 625 h 719"/>
                <a:gd name="T16" fmla="*/ 625 w 658"/>
                <a:gd name="T17" fmla="*/ 593 h 719"/>
                <a:gd name="T18" fmla="*/ 657 w 658"/>
                <a:gd name="T19" fmla="*/ 687 h 719"/>
                <a:gd name="T20" fmla="*/ 501 w 658"/>
                <a:gd name="T21" fmla="*/ 718 h 719"/>
                <a:gd name="T22" fmla="*/ 407 w 658"/>
                <a:gd name="T23" fmla="*/ 625 h 719"/>
                <a:gd name="T24" fmla="*/ 219 w 658"/>
                <a:gd name="T25" fmla="*/ 718 h 719"/>
                <a:gd name="T26" fmla="*/ 0 w 658"/>
                <a:gd name="T27" fmla="*/ 531 h 719"/>
                <a:gd name="T28" fmla="*/ 376 w 658"/>
                <a:gd name="T29" fmla="*/ 281 h 719"/>
                <a:gd name="T30" fmla="*/ 376 w 658"/>
                <a:gd name="T31" fmla="*/ 218 h 719"/>
                <a:gd name="T32" fmla="*/ 313 w 658"/>
                <a:gd name="T33" fmla="*/ 125 h 719"/>
                <a:gd name="T34" fmla="*/ 126 w 658"/>
                <a:gd name="T35" fmla="*/ 218 h 719"/>
                <a:gd name="T36" fmla="*/ 32 w 658"/>
                <a:gd name="T37" fmla="*/ 125 h 719"/>
                <a:gd name="T38" fmla="*/ 376 w 658"/>
                <a:gd name="T39" fmla="*/ 375 h 719"/>
                <a:gd name="T40" fmla="*/ 376 w 658"/>
                <a:gd name="T41" fmla="*/ 375 h 719"/>
                <a:gd name="T42" fmla="*/ 157 w 658"/>
                <a:gd name="T43" fmla="*/ 531 h 719"/>
                <a:gd name="T44" fmla="*/ 251 w 658"/>
                <a:gd name="T45" fmla="*/ 593 h 719"/>
                <a:gd name="T46" fmla="*/ 376 w 658"/>
                <a:gd name="T47" fmla="*/ 531 h 719"/>
                <a:gd name="T48" fmla="*/ 376 w 658"/>
                <a:gd name="T49" fmla="*/ 375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8" h="719">
                  <a:moveTo>
                    <a:pt x="32" y="125"/>
                  </a:moveTo>
                  <a:lnTo>
                    <a:pt x="32" y="125"/>
                  </a:lnTo>
                  <a:cubicBezTo>
                    <a:pt x="188" y="0"/>
                    <a:pt x="282" y="0"/>
                    <a:pt x="344" y="0"/>
                  </a:cubicBezTo>
                  <a:cubicBezTo>
                    <a:pt x="438" y="0"/>
                    <a:pt x="532" y="62"/>
                    <a:pt x="532" y="187"/>
                  </a:cubicBezTo>
                  <a:cubicBezTo>
                    <a:pt x="532" y="218"/>
                    <a:pt x="532" y="250"/>
                    <a:pt x="532" y="250"/>
                  </a:cubicBezTo>
                  <a:cubicBezTo>
                    <a:pt x="532" y="468"/>
                    <a:pt x="532" y="468"/>
                    <a:pt x="532" y="468"/>
                  </a:cubicBezTo>
                  <a:cubicBezTo>
                    <a:pt x="532" y="500"/>
                    <a:pt x="532" y="500"/>
                    <a:pt x="532" y="531"/>
                  </a:cubicBezTo>
                  <a:cubicBezTo>
                    <a:pt x="532" y="593"/>
                    <a:pt x="563" y="625"/>
                    <a:pt x="563" y="625"/>
                  </a:cubicBezTo>
                  <a:cubicBezTo>
                    <a:pt x="563" y="625"/>
                    <a:pt x="594" y="593"/>
                    <a:pt x="625" y="593"/>
                  </a:cubicBezTo>
                  <a:cubicBezTo>
                    <a:pt x="657" y="687"/>
                    <a:pt x="657" y="687"/>
                    <a:pt x="657" y="687"/>
                  </a:cubicBezTo>
                  <a:cubicBezTo>
                    <a:pt x="594" y="718"/>
                    <a:pt x="532" y="718"/>
                    <a:pt x="501" y="718"/>
                  </a:cubicBezTo>
                  <a:cubicBezTo>
                    <a:pt x="469" y="718"/>
                    <a:pt x="407" y="687"/>
                    <a:pt x="407" y="625"/>
                  </a:cubicBezTo>
                  <a:cubicBezTo>
                    <a:pt x="344" y="687"/>
                    <a:pt x="282" y="718"/>
                    <a:pt x="219" y="718"/>
                  </a:cubicBezTo>
                  <a:cubicBezTo>
                    <a:pt x="94" y="718"/>
                    <a:pt x="0" y="656"/>
                    <a:pt x="0" y="531"/>
                  </a:cubicBezTo>
                  <a:cubicBezTo>
                    <a:pt x="0" y="406"/>
                    <a:pt x="63" y="312"/>
                    <a:pt x="376" y="281"/>
                  </a:cubicBezTo>
                  <a:cubicBezTo>
                    <a:pt x="376" y="218"/>
                    <a:pt x="376" y="218"/>
                    <a:pt x="376" y="218"/>
                  </a:cubicBezTo>
                  <a:cubicBezTo>
                    <a:pt x="376" y="156"/>
                    <a:pt x="344" y="125"/>
                    <a:pt x="313" y="125"/>
                  </a:cubicBezTo>
                  <a:cubicBezTo>
                    <a:pt x="251" y="125"/>
                    <a:pt x="219" y="156"/>
                    <a:pt x="126" y="218"/>
                  </a:cubicBezTo>
                  <a:lnTo>
                    <a:pt x="32" y="125"/>
                  </a:lnTo>
                  <a:close/>
                  <a:moveTo>
                    <a:pt x="376" y="375"/>
                  </a:moveTo>
                  <a:lnTo>
                    <a:pt x="376" y="375"/>
                  </a:lnTo>
                  <a:cubicBezTo>
                    <a:pt x="219" y="406"/>
                    <a:pt x="157" y="468"/>
                    <a:pt x="157" y="531"/>
                  </a:cubicBezTo>
                  <a:cubicBezTo>
                    <a:pt x="157" y="562"/>
                    <a:pt x="188" y="593"/>
                    <a:pt x="251" y="593"/>
                  </a:cubicBezTo>
                  <a:cubicBezTo>
                    <a:pt x="282" y="593"/>
                    <a:pt x="344" y="593"/>
                    <a:pt x="376" y="531"/>
                  </a:cubicBezTo>
                  <a:lnTo>
                    <a:pt x="376" y="375"/>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1" name="Freeform 14">
              <a:extLst>
                <a:ext uri="{FF2B5EF4-FFF2-40B4-BE49-F238E27FC236}">
                  <a16:creationId xmlns:a16="http://schemas.microsoft.com/office/drawing/2014/main" id="{86EFF0D1-2E44-BA47-8D6E-989B488E45E7}"/>
                </a:ext>
              </a:extLst>
            </p:cNvPr>
            <p:cNvSpPr>
              <a:spLocks noChangeArrowheads="1"/>
            </p:cNvSpPr>
            <p:nvPr/>
          </p:nvSpPr>
          <p:spPr bwMode="auto">
            <a:xfrm>
              <a:off x="3876675" y="3581400"/>
              <a:ext cx="371475" cy="258763"/>
            </a:xfrm>
            <a:custGeom>
              <a:avLst/>
              <a:gdLst>
                <a:gd name="T0" fmla="*/ 0 w 1032"/>
                <a:gd name="T1" fmla="*/ 31 h 719"/>
                <a:gd name="T2" fmla="*/ 156 w 1032"/>
                <a:gd name="T3" fmla="*/ 0 h 719"/>
                <a:gd name="T4" fmla="*/ 281 w 1032"/>
                <a:gd name="T5" fmla="*/ 500 h 719"/>
                <a:gd name="T6" fmla="*/ 281 w 1032"/>
                <a:gd name="T7" fmla="*/ 500 h 719"/>
                <a:gd name="T8" fmla="*/ 437 w 1032"/>
                <a:gd name="T9" fmla="*/ 31 h 719"/>
                <a:gd name="T10" fmla="*/ 593 w 1032"/>
                <a:gd name="T11" fmla="*/ 31 h 719"/>
                <a:gd name="T12" fmla="*/ 719 w 1032"/>
                <a:gd name="T13" fmla="*/ 500 h 719"/>
                <a:gd name="T14" fmla="*/ 719 w 1032"/>
                <a:gd name="T15" fmla="*/ 500 h 719"/>
                <a:gd name="T16" fmla="*/ 875 w 1032"/>
                <a:gd name="T17" fmla="*/ 0 h 719"/>
                <a:gd name="T18" fmla="*/ 1031 w 1032"/>
                <a:gd name="T19" fmla="*/ 62 h 719"/>
                <a:gd name="T20" fmla="*/ 812 w 1032"/>
                <a:gd name="T21" fmla="*/ 718 h 719"/>
                <a:gd name="T22" fmla="*/ 625 w 1032"/>
                <a:gd name="T23" fmla="*/ 718 h 719"/>
                <a:gd name="T24" fmla="*/ 500 w 1032"/>
                <a:gd name="T25" fmla="*/ 187 h 719"/>
                <a:gd name="T26" fmla="*/ 500 w 1032"/>
                <a:gd name="T27" fmla="*/ 187 h 719"/>
                <a:gd name="T28" fmla="*/ 375 w 1032"/>
                <a:gd name="T29" fmla="*/ 718 h 719"/>
                <a:gd name="T30" fmla="*/ 187 w 1032"/>
                <a:gd name="T31" fmla="*/ 718 h 719"/>
                <a:gd name="T32" fmla="*/ 0 w 1032"/>
                <a:gd name="T33"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719">
                  <a:moveTo>
                    <a:pt x="0" y="31"/>
                  </a:moveTo>
                  <a:lnTo>
                    <a:pt x="156" y="0"/>
                  </a:lnTo>
                  <a:lnTo>
                    <a:pt x="281" y="500"/>
                  </a:lnTo>
                  <a:lnTo>
                    <a:pt x="281" y="500"/>
                  </a:lnTo>
                  <a:lnTo>
                    <a:pt x="437" y="31"/>
                  </a:lnTo>
                  <a:lnTo>
                    <a:pt x="593" y="31"/>
                  </a:lnTo>
                  <a:lnTo>
                    <a:pt x="719" y="500"/>
                  </a:lnTo>
                  <a:lnTo>
                    <a:pt x="719" y="500"/>
                  </a:lnTo>
                  <a:lnTo>
                    <a:pt x="875" y="0"/>
                  </a:lnTo>
                  <a:lnTo>
                    <a:pt x="1031" y="62"/>
                  </a:lnTo>
                  <a:lnTo>
                    <a:pt x="812" y="718"/>
                  </a:lnTo>
                  <a:lnTo>
                    <a:pt x="625" y="718"/>
                  </a:lnTo>
                  <a:lnTo>
                    <a:pt x="500" y="187"/>
                  </a:lnTo>
                  <a:lnTo>
                    <a:pt x="500" y="187"/>
                  </a:lnTo>
                  <a:lnTo>
                    <a:pt x="375" y="718"/>
                  </a:lnTo>
                  <a:lnTo>
                    <a:pt x="187" y="718"/>
                  </a:ln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2" name="Freeform 15">
              <a:extLst>
                <a:ext uri="{FF2B5EF4-FFF2-40B4-BE49-F238E27FC236}">
                  <a16:creationId xmlns:a16="http://schemas.microsoft.com/office/drawing/2014/main" id="{308641BE-FB0A-1B4A-A4AE-DE5F290D8F2E}"/>
                </a:ext>
              </a:extLst>
            </p:cNvPr>
            <p:cNvSpPr>
              <a:spLocks noChangeArrowheads="1"/>
            </p:cNvSpPr>
            <p:nvPr/>
          </p:nvSpPr>
          <p:spPr bwMode="auto">
            <a:xfrm>
              <a:off x="4427538" y="3492500"/>
              <a:ext cx="203200" cy="349250"/>
            </a:xfrm>
            <a:custGeom>
              <a:avLst/>
              <a:gdLst>
                <a:gd name="T0" fmla="*/ 31 w 563"/>
                <a:gd name="T1" fmla="*/ 0 h 969"/>
                <a:gd name="T2" fmla="*/ 562 w 563"/>
                <a:gd name="T3" fmla="*/ 0 h 969"/>
                <a:gd name="T4" fmla="*/ 530 w 563"/>
                <a:gd name="T5" fmla="*/ 156 h 969"/>
                <a:gd name="T6" fmla="*/ 188 w 563"/>
                <a:gd name="T7" fmla="*/ 156 h 969"/>
                <a:gd name="T8" fmla="*/ 188 w 563"/>
                <a:gd name="T9" fmla="*/ 406 h 969"/>
                <a:gd name="T10" fmla="*/ 530 w 563"/>
                <a:gd name="T11" fmla="*/ 406 h 969"/>
                <a:gd name="T12" fmla="*/ 530 w 563"/>
                <a:gd name="T13" fmla="*/ 562 h 969"/>
                <a:gd name="T14" fmla="*/ 188 w 563"/>
                <a:gd name="T15" fmla="*/ 562 h 969"/>
                <a:gd name="T16" fmla="*/ 188 w 563"/>
                <a:gd name="T17" fmla="*/ 968 h 969"/>
                <a:gd name="T18" fmla="*/ 0 w 563"/>
                <a:gd name="T19" fmla="*/ 968 h 969"/>
                <a:gd name="T20" fmla="*/ 31 w 563"/>
                <a:gd name="T21" fmla="*/ 0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3" h="969">
                  <a:moveTo>
                    <a:pt x="31" y="0"/>
                  </a:moveTo>
                  <a:lnTo>
                    <a:pt x="562" y="0"/>
                  </a:lnTo>
                  <a:lnTo>
                    <a:pt x="530" y="156"/>
                  </a:lnTo>
                  <a:lnTo>
                    <a:pt x="188" y="156"/>
                  </a:lnTo>
                  <a:lnTo>
                    <a:pt x="188" y="406"/>
                  </a:lnTo>
                  <a:lnTo>
                    <a:pt x="530" y="406"/>
                  </a:lnTo>
                  <a:lnTo>
                    <a:pt x="530" y="562"/>
                  </a:lnTo>
                  <a:lnTo>
                    <a:pt x="188" y="562"/>
                  </a:lnTo>
                  <a:lnTo>
                    <a:pt x="188" y="968"/>
                  </a:lnTo>
                  <a:lnTo>
                    <a:pt x="0" y="968"/>
                  </a:lnTo>
                  <a:lnTo>
                    <a:pt x="31" y="0"/>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3" name="Freeform 16">
              <a:extLst>
                <a:ext uri="{FF2B5EF4-FFF2-40B4-BE49-F238E27FC236}">
                  <a16:creationId xmlns:a16="http://schemas.microsoft.com/office/drawing/2014/main" id="{690DD07F-3BD9-2A45-98E2-B13E01FC0448}"/>
                </a:ext>
              </a:extLst>
            </p:cNvPr>
            <p:cNvSpPr>
              <a:spLocks noChangeArrowheads="1"/>
            </p:cNvSpPr>
            <p:nvPr/>
          </p:nvSpPr>
          <p:spPr bwMode="auto">
            <a:xfrm>
              <a:off x="4662488" y="3492500"/>
              <a:ext cx="68262" cy="349250"/>
            </a:xfrm>
            <a:custGeom>
              <a:avLst/>
              <a:gdLst>
                <a:gd name="T0" fmla="*/ 32 w 189"/>
                <a:gd name="T1" fmla="*/ 281 h 969"/>
                <a:gd name="T2" fmla="*/ 188 w 189"/>
                <a:gd name="T3" fmla="*/ 281 h 969"/>
                <a:gd name="T4" fmla="*/ 188 w 189"/>
                <a:gd name="T5" fmla="*/ 968 h 969"/>
                <a:gd name="T6" fmla="*/ 0 w 189"/>
                <a:gd name="T7" fmla="*/ 968 h 969"/>
                <a:gd name="T8" fmla="*/ 32 w 189"/>
                <a:gd name="T9" fmla="*/ 281 h 969"/>
                <a:gd name="T10" fmla="*/ 32 w 189"/>
                <a:gd name="T11" fmla="*/ 0 h 969"/>
                <a:gd name="T12" fmla="*/ 188 w 189"/>
                <a:gd name="T13" fmla="*/ 0 h 969"/>
                <a:gd name="T14" fmla="*/ 188 w 189"/>
                <a:gd name="T15" fmla="*/ 156 h 969"/>
                <a:gd name="T16" fmla="*/ 32 w 189"/>
                <a:gd name="T17" fmla="*/ 156 h 969"/>
                <a:gd name="T18" fmla="*/ 32 w 189"/>
                <a:gd name="T19" fmla="*/ 0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 h="969">
                  <a:moveTo>
                    <a:pt x="32" y="281"/>
                  </a:moveTo>
                  <a:lnTo>
                    <a:pt x="188" y="281"/>
                  </a:lnTo>
                  <a:lnTo>
                    <a:pt x="188" y="968"/>
                  </a:lnTo>
                  <a:lnTo>
                    <a:pt x="0" y="968"/>
                  </a:lnTo>
                  <a:lnTo>
                    <a:pt x="32" y="281"/>
                  </a:lnTo>
                  <a:close/>
                  <a:moveTo>
                    <a:pt x="32" y="0"/>
                  </a:moveTo>
                  <a:lnTo>
                    <a:pt x="188" y="0"/>
                  </a:lnTo>
                  <a:lnTo>
                    <a:pt x="188" y="156"/>
                  </a:lnTo>
                  <a:lnTo>
                    <a:pt x="32" y="156"/>
                  </a:lnTo>
                  <a:lnTo>
                    <a:pt x="32" y="0"/>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4" name="Freeform 17">
              <a:extLst>
                <a:ext uri="{FF2B5EF4-FFF2-40B4-BE49-F238E27FC236}">
                  <a16:creationId xmlns:a16="http://schemas.microsoft.com/office/drawing/2014/main" id="{68654C4F-53B4-D140-86FB-C43757B6A121}"/>
                </a:ext>
              </a:extLst>
            </p:cNvPr>
            <p:cNvSpPr>
              <a:spLocks noChangeArrowheads="1"/>
            </p:cNvSpPr>
            <p:nvPr/>
          </p:nvSpPr>
          <p:spPr bwMode="auto">
            <a:xfrm>
              <a:off x="4786313" y="3581400"/>
              <a:ext cx="146050" cy="258763"/>
            </a:xfrm>
            <a:custGeom>
              <a:avLst/>
              <a:gdLst>
                <a:gd name="T0" fmla="*/ 0 w 407"/>
                <a:gd name="T1" fmla="*/ 31 h 719"/>
                <a:gd name="T2" fmla="*/ 0 w 407"/>
                <a:gd name="T3" fmla="*/ 31 h 719"/>
                <a:gd name="T4" fmla="*/ 188 w 407"/>
                <a:gd name="T5" fmla="*/ 31 h 719"/>
                <a:gd name="T6" fmla="*/ 188 w 407"/>
                <a:gd name="T7" fmla="*/ 156 h 719"/>
                <a:gd name="T8" fmla="*/ 188 w 407"/>
                <a:gd name="T9" fmla="*/ 156 h 719"/>
                <a:gd name="T10" fmla="*/ 344 w 407"/>
                <a:gd name="T11" fmla="*/ 0 h 719"/>
                <a:gd name="T12" fmla="*/ 406 w 407"/>
                <a:gd name="T13" fmla="*/ 0 h 719"/>
                <a:gd name="T14" fmla="*/ 375 w 407"/>
                <a:gd name="T15" fmla="*/ 156 h 719"/>
                <a:gd name="T16" fmla="*/ 313 w 407"/>
                <a:gd name="T17" fmla="*/ 156 h 719"/>
                <a:gd name="T18" fmla="*/ 188 w 407"/>
                <a:gd name="T19" fmla="*/ 281 h 719"/>
                <a:gd name="T20" fmla="*/ 188 w 407"/>
                <a:gd name="T21" fmla="*/ 718 h 719"/>
                <a:gd name="T22" fmla="*/ 0 w 407"/>
                <a:gd name="T23" fmla="*/ 718 h 719"/>
                <a:gd name="T24" fmla="*/ 0 w 407"/>
                <a:gd name="T25"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7" h="719">
                  <a:moveTo>
                    <a:pt x="0" y="31"/>
                  </a:moveTo>
                  <a:lnTo>
                    <a:pt x="0" y="31"/>
                  </a:lnTo>
                  <a:cubicBezTo>
                    <a:pt x="188" y="31"/>
                    <a:pt x="188" y="31"/>
                    <a:pt x="188" y="31"/>
                  </a:cubicBezTo>
                  <a:cubicBezTo>
                    <a:pt x="188" y="156"/>
                    <a:pt x="188" y="156"/>
                    <a:pt x="188" y="156"/>
                  </a:cubicBezTo>
                  <a:lnTo>
                    <a:pt x="188" y="156"/>
                  </a:lnTo>
                  <a:cubicBezTo>
                    <a:pt x="219" y="62"/>
                    <a:pt x="250" y="0"/>
                    <a:pt x="344" y="0"/>
                  </a:cubicBezTo>
                  <a:cubicBezTo>
                    <a:pt x="344" y="0"/>
                    <a:pt x="375" y="0"/>
                    <a:pt x="406" y="0"/>
                  </a:cubicBezTo>
                  <a:cubicBezTo>
                    <a:pt x="375" y="156"/>
                    <a:pt x="375" y="156"/>
                    <a:pt x="375" y="156"/>
                  </a:cubicBezTo>
                  <a:cubicBezTo>
                    <a:pt x="344" y="156"/>
                    <a:pt x="344" y="156"/>
                    <a:pt x="313" y="156"/>
                  </a:cubicBezTo>
                  <a:cubicBezTo>
                    <a:pt x="250" y="156"/>
                    <a:pt x="219" y="218"/>
                    <a:pt x="188" y="281"/>
                  </a:cubicBezTo>
                  <a:cubicBezTo>
                    <a:pt x="188" y="718"/>
                    <a:pt x="188" y="718"/>
                    <a:pt x="188"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5" name="Freeform 18">
              <a:extLst>
                <a:ext uri="{FF2B5EF4-FFF2-40B4-BE49-F238E27FC236}">
                  <a16:creationId xmlns:a16="http://schemas.microsoft.com/office/drawing/2014/main" id="{A00FAE5D-4B00-0249-8D63-B3DEE76FCFC1}"/>
                </a:ext>
              </a:extLst>
            </p:cNvPr>
            <p:cNvSpPr>
              <a:spLocks noChangeArrowheads="1"/>
            </p:cNvSpPr>
            <p:nvPr/>
          </p:nvSpPr>
          <p:spPr bwMode="auto">
            <a:xfrm>
              <a:off x="4967288" y="3581400"/>
              <a:ext cx="349250" cy="258763"/>
            </a:xfrm>
            <a:custGeom>
              <a:avLst/>
              <a:gdLst>
                <a:gd name="T0" fmla="*/ 0 w 970"/>
                <a:gd name="T1" fmla="*/ 31 h 719"/>
                <a:gd name="T2" fmla="*/ 0 w 970"/>
                <a:gd name="T3" fmla="*/ 31 h 719"/>
                <a:gd name="T4" fmla="*/ 156 w 970"/>
                <a:gd name="T5" fmla="*/ 31 h 719"/>
                <a:gd name="T6" fmla="*/ 156 w 970"/>
                <a:gd name="T7" fmla="*/ 93 h 719"/>
                <a:gd name="T8" fmla="*/ 156 w 970"/>
                <a:gd name="T9" fmla="*/ 125 h 719"/>
                <a:gd name="T10" fmla="*/ 375 w 970"/>
                <a:gd name="T11" fmla="*/ 0 h 719"/>
                <a:gd name="T12" fmla="*/ 531 w 970"/>
                <a:gd name="T13" fmla="*/ 125 h 719"/>
                <a:gd name="T14" fmla="*/ 781 w 970"/>
                <a:gd name="T15" fmla="*/ 0 h 719"/>
                <a:gd name="T16" fmla="*/ 969 w 970"/>
                <a:gd name="T17" fmla="*/ 187 h 719"/>
                <a:gd name="T18" fmla="*/ 969 w 970"/>
                <a:gd name="T19" fmla="*/ 718 h 719"/>
                <a:gd name="T20" fmla="*/ 781 w 970"/>
                <a:gd name="T21" fmla="*/ 718 h 719"/>
                <a:gd name="T22" fmla="*/ 781 w 970"/>
                <a:gd name="T23" fmla="*/ 437 h 719"/>
                <a:gd name="T24" fmla="*/ 781 w 970"/>
                <a:gd name="T25" fmla="*/ 250 h 719"/>
                <a:gd name="T26" fmla="*/ 719 w 970"/>
                <a:gd name="T27" fmla="*/ 156 h 719"/>
                <a:gd name="T28" fmla="*/ 563 w 970"/>
                <a:gd name="T29" fmla="*/ 250 h 719"/>
                <a:gd name="T30" fmla="*/ 563 w 970"/>
                <a:gd name="T31" fmla="*/ 718 h 719"/>
                <a:gd name="T32" fmla="*/ 406 w 970"/>
                <a:gd name="T33" fmla="*/ 718 h 719"/>
                <a:gd name="T34" fmla="*/ 406 w 970"/>
                <a:gd name="T35" fmla="*/ 437 h 719"/>
                <a:gd name="T36" fmla="*/ 406 w 970"/>
                <a:gd name="T37" fmla="*/ 250 h 719"/>
                <a:gd name="T38" fmla="*/ 313 w 970"/>
                <a:gd name="T39" fmla="*/ 156 h 719"/>
                <a:gd name="T40" fmla="*/ 156 w 970"/>
                <a:gd name="T41" fmla="*/ 250 h 719"/>
                <a:gd name="T42" fmla="*/ 156 w 970"/>
                <a:gd name="T43" fmla="*/ 718 h 719"/>
                <a:gd name="T44" fmla="*/ 0 w 970"/>
                <a:gd name="T45" fmla="*/ 718 h 719"/>
                <a:gd name="T46" fmla="*/ 0 w 970"/>
                <a:gd name="T47"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0" h="719">
                  <a:moveTo>
                    <a:pt x="0" y="31"/>
                  </a:moveTo>
                  <a:lnTo>
                    <a:pt x="0" y="31"/>
                  </a:lnTo>
                  <a:cubicBezTo>
                    <a:pt x="156" y="31"/>
                    <a:pt x="156" y="31"/>
                    <a:pt x="156" y="31"/>
                  </a:cubicBezTo>
                  <a:cubicBezTo>
                    <a:pt x="156" y="93"/>
                    <a:pt x="156" y="93"/>
                    <a:pt x="156" y="93"/>
                  </a:cubicBezTo>
                  <a:cubicBezTo>
                    <a:pt x="156" y="125"/>
                    <a:pt x="156" y="125"/>
                    <a:pt x="156" y="125"/>
                  </a:cubicBezTo>
                  <a:cubicBezTo>
                    <a:pt x="219" y="31"/>
                    <a:pt x="281" y="0"/>
                    <a:pt x="375" y="0"/>
                  </a:cubicBezTo>
                  <a:cubicBezTo>
                    <a:pt x="469" y="0"/>
                    <a:pt x="531" y="31"/>
                    <a:pt x="531" y="125"/>
                  </a:cubicBezTo>
                  <a:cubicBezTo>
                    <a:pt x="594" y="31"/>
                    <a:pt x="687" y="0"/>
                    <a:pt x="781" y="0"/>
                  </a:cubicBezTo>
                  <a:cubicBezTo>
                    <a:pt x="938" y="0"/>
                    <a:pt x="969" y="93"/>
                    <a:pt x="969" y="187"/>
                  </a:cubicBezTo>
                  <a:cubicBezTo>
                    <a:pt x="969" y="375"/>
                    <a:pt x="969" y="531"/>
                    <a:pt x="969" y="718"/>
                  </a:cubicBezTo>
                  <a:cubicBezTo>
                    <a:pt x="781" y="718"/>
                    <a:pt x="781" y="718"/>
                    <a:pt x="781" y="718"/>
                  </a:cubicBezTo>
                  <a:cubicBezTo>
                    <a:pt x="781" y="437"/>
                    <a:pt x="781" y="437"/>
                    <a:pt x="781" y="437"/>
                  </a:cubicBezTo>
                  <a:cubicBezTo>
                    <a:pt x="781" y="375"/>
                    <a:pt x="781" y="281"/>
                    <a:pt x="781" y="250"/>
                  </a:cubicBezTo>
                  <a:cubicBezTo>
                    <a:pt x="781" y="187"/>
                    <a:pt x="750" y="156"/>
                    <a:pt x="719" y="156"/>
                  </a:cubicBezTo>
                  <a:cubicBezTo>
                    <a:pt x="656" y="156"/>
                    <a:pt x="594" y="218"/>
                    <a:pt x="563" y="250"/>
                  </a:cubicBezTo>
                  <a:cubicBezTo>
                    <a:pt x="563" y="718"/>
                    <a:pt x="563" y="718"/>
                    <a:pt x="563" y="718"/>
                  </a:cubicBezTo>
                  <a:cubicBezTo>
                    <a:pt x="406" y="718"/>
                    <a:pt x="406" y="718"/>
                    <a:pt x="406" y="718"/>
                  </a:cubicBezTo>
                  <a:cubicBezTo>
                    <a:pt x="406" y="437"/>
                    <a:pt x="406" y="437"/>
                    <a:pt x="406" y="437"/>
                  </a:cubicBezTo>
                  <a:cubicBezTo>
                    <a:pt x="406" y="375"/>
                    <a:pt x="406" y="281"/>
                    <a:pt x="406" y="250"/>
                  </a:cubicBezTo>
                  <a:cubicBezTo>
                    <a:pt x="406" y="187"/>
                    <a:pt x="375" y="156"/>
                    <a:pt x="313" y="156"/>
                  </a:cubicBezTo>
                  <a:cubicBezTo>
                    <a:pt x="250" y="156"/>
                    <a:pt x="188" y="218"/>
                    <a:pt x="156" y="250"/>
                  </a:cubicBezTo>
                  <a:cubicBezTo>
                    <a:pt x="156" y="718"/>
                    <a:pt x="156" y="718"/>
                    <a:pt x="156"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6" name="Freeform 19">
              <a:extLst>
                <a:ext uri="{FF2B5EF4-FFF2-40B4-BE49-F238E27FC236}">
                  <a16:creationId xmlns:a16="http://schemas.microsoft.com/office/drawing/2014/main" id="{F2C95FAE-E7C7-8449-BE18-6449B33ED0F3}"/>
                </a:ext>
              </a:extLst>
            </p:cNvPr>
            <p:cNvSpPr>
              <a:spLocks noChangeArrowheads="1"/>
            </p:cNvSpPr>
            <p:nvPr/>
          </p:nvSpPr>
          <p:spPr bwMode="auto">
            <a:xfrm>
              <a:off x="7869238" y="1984375"/>
              <a:ext cx="157162" cy="146050"/>
            </a:xfrm>
            <a:custGeom>
              <a:avLst/>
              <a:gdLst>
                <a:gd name="T0" fmla="*/ 0 w 438"/>
                <a:gd name="T1" fmla="*/ 219 h 407"/>
                <a:gd name="T2" fmla="*/ 0 w 438"/>
                <a:gd name="T3" fmla="*/ 219 h 407"/>
                <a:gd name="T4" fmla="*/ 218 w 438"/>
                <a:gd name="T5" fmla="*/ 406 h 407"/>
                <a:gd name="T6" fmla="*/ 437 w 438"/>
                <a:gd name="T7" fmla="*/ 219 h 407"/>
                <a:gd name="T8" fmla="*/ 218 w 438"/>
                <a:gd name="T9" fmla="*/ 0 h 407"/>
                <a:gd name="T10" fmla="*/ 0 w 438"/>
                <a:gd name="T11" fmla="*/ 219 h 407"/>
              </a:gdLst>
              <a:ahLst/>
              <a:cxnLst>
                <a:cxn ang="0">
                  <a:pos x="T0" y="T1"/>
                </a:cxn>
                <a:cxn ang="0">
                  <a:pos x="T2" y="T3"/>
                </a:cxn>
                <a:cxn ang="0">
                  <a:pos x="T4" y="T5"/>
                </a:cxn>
                <a:cxn ang="0">
                  <a:pos x="T6" y="T7"/>
                </a:cxn>
                <a:cxn ang="0">
                  <a:pos x="T8" y="T9"/>
                </a:cxn>
                <a:cxn ang="0">
                  <a:pos x="T10" y="T11"/>
                </a:cxn>
              </a:cxnLst>
              <a:rect l="0" t="0" r="r" b="b"/>
              <a:pathLst>
                <a:path w="438" h="407">
                  <a:moveTo>
                    <a:pt x="0" y="219"/>
                  </a:moveTo>
                  <a:lnTo>
                    <a:pt x="0" y="219"/>
                  </a:lnTo>
                  <a:cubicBezTo>
                    <a:pt x="0" y="313"/>
                    <a:pt x="93" y="406"/>
                    <a:pt x="218" y="406"/>
                  </a:cubicBezTo>
                  <a:cubicBezTo>
                    <a:pt x="343" y="406"/>
                    <a:pt x="437" y="313"/>
                    <a:pt x="437" y="219"/>
                  </a:cubicBezTo>
                  <a:cubicBezTo>
                    <a:pt x="437" y="94"/>
                    <a:pt x="343" y="0"/>
                    <a:pt x="218" y="0"/>
                  </a:cubicBezTo>
                  <a:cubicBezTo>
                    <a:pt x="93" y="0"/>
                    <a:pt x="0" y="94"/>
                    <a:pt x="0" y="219"/>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dirty="0"/>
            </a:p>
          </p:txBody>
        </p:sp>
        <p:sp>
          <p:nvSpPr>
            <p:cNvPr id="67" name="Freeform 20">
              <a:extLst>
                <a:ext uri="{FF2B5EF4-FFF2-40B4-BE49-F238E27FC236}">
                  <a16:creationId xmlns:a16="http://schemas.microsoft.com/office/drawing/2014/main" id="{3F17F7BE-6BE8-FE4E-962D-48B990F32FFC}"/>
                </a:ext>
              </a:extLst>
            </p:cNvPr>
            <p:cNvSpPr>
              <a:spLocks noChangeArrowheads="1"/>
            </p:cNvSpPr>
            <p:nvPr/>
          </p:nvSpPr>
          <p:spPr bwMode="auto">
            <a:xfrm>
              <a:off x="7396163" y="1984375"/>
              <a:ext cx="158750" cy="146050"/>
            </a:xfrm>
            <a:custGeom>
              <a:avLst/>
              <a:gdLst>
                <a:gd name="T0" fmla="*/ 0 w 439"/>
                <a:gd name="T1" fmla="*/ 219 h 407"/>
                <a:gd name="T2" fmla="*/ 0 w 439"/>
                <a:gd name="T3" fmla="*/ 219 h 407"/>
                <a:gd name="T4" fmla="*/ 219 w 439"/>
                <a:gd name="T5" fmla="*/ 406 h 407"/>
                <a:gd name="T6" fmla="*/ 438 w 439"/>
                <a:gd name="T7" fmla="*/ 219 h 407"/>
                <a:gd name="T8" fmla="*/ 219 w 439"/>
                <a:gd name="T9" fmla="*/ 0 h 407"/>
                <a:gd name="T10" fmla="*/ 0 w 439"/>
                <a:gd name="T11" fmla="*/ 219 h 407"/>
              </a:gdLst>
              <a:ahLst/>
              <a:cxnLst>
                <a:cxn ang="0">
                  <a:pos x="T0" y="T1"/>
                </a:cxn>
                <a:cxn ang="0">
                  <a:pos x="T2" y="T3"/>
                </a:cxn>
                <a:cxn ang="0">
                  <a:pos x="T4" y="T5"/>
                </a:cxn>
                <a:cxn ang="0">
                  <a:pos x="T6" y="T7"/>
                </a:cxn>
                <a:cxn ang="0">
                  <a:pos x="T8" y="T9"/>
                </a:cxn>
                <a:cxn ang="0">
                  <a:pos x="T10" y="T11"/>
                </a:cxn>
              </a:cxnLst>
              <a:rect l="0" t="0" r="r" b="b"/>
              <a:pathLst>
                <a:path w="439" h="407">
                  <a:moveTo>
                    <a:pt x="0" y="219"/>
                  </a:moveTo>
                  <a:lnTo>
                    <a:pt x="0" y="219"/>
                  </a:lnTo>
                  <a:cubicBezTo>
                    <a:pt x="0" y="313"/>
                    <a:pt x="94" y="406"/>
                    <a:pt x="219" y="406"/>
                  </a:cubicBezTo>
                  <a:cubicBezTo>
                    <a:pt x="344" y="406"/>
                    <a:pt x="438" y="313"/>
                    <a:pt x="438" y="219"/>
                  </a:cubicBezTo>
                  <a:cubicBezTo>
                    <a:pt x="438" y="94"/>
                    <a:pt x="344" y="0"/>
                    <a:pt x="219" y="0"/>
                  </a:cubicBezTo>
                  <a:cubicBezTo>
                    <a:pt x="94" y="0"/>
                    <a:pt x="0" y="94"/>
                    <a:pt x="0" y="219"/>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8" name="Freeform 21">
              <a:extLst>
                <a:ext uri="{FF2B5EF4-FFF2-40B4-BE49-F238E27FC236}">
                  <a16:creationId xmlns:a16="http://schemas.microsoft.com/office/drawing/2014/main" id="{EDEE4005-B004-074F-B7E6-3DF5783C82B3}"/>
                </a:ext>
              </a:extLst>
            </p:cNvPr>
            <p:cNvSpPr>
              <a:spLocks noChangeArrowheads="1"/>
            </p:cNvSpPr>
            <p:nvPr/>
          </p:nvSpPr>
          <p:spPr bwMode="auto">
            <a:xfrm>
              <a:off x="7172325" y="2794000"/>
              <a:ext cx="393700" cy="393700"/>
            </a:xfrm>
            <a:custGeom>
              <a:avLst/>
              <a:gdLst>
                <a:gd name="T0" fmla="*/ 0 w 1095"/>
                <a:gd name="T1" fmla="*/ 1093 h 1094"/>
                <a:gd name="T2" fmla="*/ 0 w 1095"/>
                <a:gd name="T3" fmla="*/ 0 h 1094"/>
                <a:gd name="T4" fmla="*/ 1094 w 1095"/>
                <a:gd name="T5" fmla="*/ 1093 h 1094"/>
                <a:gd name="T6" fmla="*/ 0 w 1095"/>
                <a:gd name="T7" fmla="*/ 1093 h 1094"/>
              </a:gdLst>
              <a:ahLst/>
              <a:cxnLst>
                <a:cxn ang="0">
                  <a:pos x="T0" y="T1"/>
                </a:cxn>
                <a:cxn ang="0">
                  <a:pos x="T2" y="T3"/>
                </a:cxn>
                <a:cxn ang="0">
                  <a:pos x="T4" y="T5"/>
                </a:cxn>
                <a:cxn ang="0">
                  <a:pos x="T6" y="T7"/>
                </a:cxn>
              </a:cxnLst>
              <a:rect l="0" t="0" r="r" b="b"/>
              <a:pathLst>
                <a:path w="1095" h="1094">
                  <a:moveTo>
                    <a:pt x="0" y="1093"/>
                  </a:moveTo>
                  <a:lnTo>
                    <a:pt x="0" y="0"/>
                  </a:lnTo>
                  <a:lnTo>
                    <a:pt x="1094" y="1093"/>
                  </a:lnTo>
                  <a:lnTo>
                    <a:pt x="0" y="1093"/>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9" name="Freeform 22">
              <a:extLst>
                <a:ext uri="{FF2B5EF4-FFF2-40B4-BE49-F238E27FC236}">
                  <a16:creationId xmlns:a16="http://schemas.microsoft.com/office/drawing/2014/main" id="{6328F36B-12BC-D94D-9121-FF0481CB267D}"/>
                </a:ext>
              </a:extLst>
            </p:cNvPr>
            <p:cNvSpPr>
              <a:spLocks noChangeArrowheads="1"/>
            </p:cNvSpPr>
            <p:nvPr/>
          </p:nvSpPr>
          <p:spPr bwMode="auto">
            <a:xfrm>
              <a:off x="6137275" y="2198688"/>
              <a:ext cx="798513" cy="393700"/>
            </a:xfrm>
            <a:custGeom>
              <a:avLst/>
              <a:gdLst>
                <a:gd name="T0" fmla="*/ 1094 w 2220"/>
                <a:gd name="T1" fmla="*/ 0 h 1095"/>
                <a:gd name="T2" fmla="*/ 1094 w 2220"/>
                <a:gd name="T3" fmla="*/ 0 h 1095"/>
                <a:gd name="T4" fmla="*/ 1094 w 2220"/>
                <a:gd name="T5" fmla="*/ 0 h 1095"/>
                <a:gd name="T6" fmla="*/ 2219 w 2220"/>
                <a:gd name="T7" fmla="*/ 0 h 1095"/>
                <a:gd name="T8" fmla="*/ 1094 w 2220"/>
                <a:gd name="T9" fmla="*/ 1094 h 1095"/>
                <a:gd name="T10" fmla="*/ 0 w 2220"/>
                <a:gd name="T11" fmla="*/ 0 h 1095"/>
                <a:gd name="T12" fmla="*/ 1094 w 2220"/>
                <a:gd name="T13" fmla="*/ 0 h 1095"/>
              </a:gdLst>
              <a:ahLst/>
              <a:cxnLst>
                <a:cxn ang="0">
                  <a:pos x="T0" y="T1"/>
                </a:cxn>
                <a:cxn ang="0">
                  <a:pos x="T2" y="T3"/>
                </a:cxn>
                <a:cxn ang="0">
                  <a:pos x="T4" y="T5"/>
                </a:cxn>
                <a:cxn ang="0">
                  <a:pos x="T6" y="T7"/>
                </a:cxn>
                <a:cxn ang="0">
                  <a:pos x="T8" y="T9"/>
                </a:cxn>
                <a:cxn ang="0">
                  <a:pos x="T10" y="T11"/>
                </a:cxn>
                <a:cxn ang="0">
                  <a:pos x="T12" y="T13"/>
                </a:cxn>
              </a:cxnLst>
              <a:rect l="0" t="0" r="r" b="b"/>
              <a:pathLst>
                <a:path w="2220" h="1095">
                  <a:moveTo>
                    <a:pt x="1094" y="0"/>
                  </a:moveTo>
                  <a:lnTo>
                    <a:pt x="1094" y="0"/>
                  </a:lnTo>
                  <a:lnTo>
                    <a:pt x="1094" y="0"/>
                  </a:lnTo>
                  <a:cubicBezTo>
                    <a:pt x="2219" y="0"/>
                    <a:pt x="2219" y="0"/>
                    <a:pt x="2219" y="0"/>
                  </a:cubicBezTo>
                  <a:cubicBezTo>
                    <a:pt x="1094" y="1094"/>
                    <a:pt x="1094" y="1094"/>
                    <a:pt x="1094" y="1094"/>
                  </a:cubicBezTo>
                  <a:cubicBezTo>
                    <a:pt x="0" y="0"/>
                    <a:pt x="0" y="0"/>
                    <a:pt x="0" y="0"/>
                  </a:cubicBezTo>
                  <a:lnTo>
                    <a:pt x="1094"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70" name="Freeform 23">
              <a:extLst>
                <a:ext uri="{FF2B5EF4-FFF2-40B4-BE49-F238E27FC236}">
                  <a16:creationId xmlns:a16="http://schemas.microsoft.com/office/drawing/2014/main" id="{B4936022-7596-8B4A-9558-B6BC3603FECB}"/>
                </a:ext>
              </a:extLst>
            </p:cNvPr>
            <p:cNvSpPr>
              <a:spLocks noChangeArrowheads="1"/>
            </p:cNvSpPr>
            <p:nvPr/>
          </p:nvSpPr>
          <p:spPr bwMode="auto">
            <a:xfrm>
              <a:off x="5507038" y="2074863"/>
              <a:ext cx="393700" cy="787400"/>
            </a:xfrm>
            <a:custGeom>
              <a:avLst/>
              <a:gdLst>
                <a:gd name="T0" fmla="*/ 1094 w 1095"/>
                <a:gd name="T1" fmla="*/ 0 h 2189"/>
                <a:gd name="T2" fmla="*/ 1094 w 1095"/>
                <a:gd name="T3" fmla="*/ 1094 h 2189"/>
                <a:gd name="T4" fmla="*/ 0 w 1095"/>
                <a:gd name="T5" fmla="*/ 2188 h 2189"/>
                <a:gd name="T6" fmla="*/ 0 w 1095"/>
                <a:gd name="T7" fmla="*/ 2188 h 2189"/>
                <a:gd name="T8" fmla="*/ 0 w 1095"/>
                <a:gd name="T9" fmla="*/ 1094 h 2189"/>
                <a:gd name="T10" fmla="*/ 1094 w 1095"/>
                <a:gd name="T11" fmla="*/ 0 h 2189"/>
              </a:gdLst>
              <a:ahLst/>
              <a:cxnLst>
                <a:cxn ang="0">
                  <a:pos x="T0" y="T1"/>
                </a:cxn>
                <a:cxn ang="0">
                  <a:pos x="T2" y="T3"/>
                </a:cxn>
                <a:cxn ang="0">
                  <a:pos x="T4" y="T5"/>
                </a:cxn>
                <a:cxn ang="0">
                  <a:pos x="T6" y="T7"/>
                </a:cxn>
                <a:cxn ang="0">
                  <a:pos x="T8" y="T9"/>
                </a:cxn>
                <a:cxn ang="0">
                  <a:pos x="T10" y="T11"/>
                </a:cxn>
              </a:cxnLst>
              <a:rect l="0" t="0" r="r" b="b"/>
              <a:pathLst>
                <a:path w="1095" h="2189">
                  <a:moveTo>
                    <a:pt x="1094" y="0"/>
                  </a:moveTo>
                  <a:lnTo>
                    <a:pt x="1094" y="1094"/>
                  </a:lnTo>
                  <a:lnTo>
                    <a:pt x="0" y="2188"/>
                  </a:lnTo>
                  <a:lnTo>
                    <a:pt x="0" y="2188"/>
                  </a:lnTo>
                  <a:lnTo>
                    <a:pt x="0" y="1094"/>
                  </a:lnTo>
                  <a:lnTo>
                    <a:pt x="1094"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71" name="Freeform 24">
              <a:extLst>
                <a:ext uri="{FF2B5EF4-FFF2-40B4-BE49-F238E27FC236}">
                  <a16:creationId xmlns:a16="http://schemas.microsoft.com/office/drawing/2014/main" id="{8434D61C-4CBF-A34F-AC84-B0CC4123034A}"/>
                </a:ext>
              </a:extLst>
            </p:cNvPr>
            <p:cNvSpPr>
              <a:spLocks noChangeArrowheads="1"/>
            </p:cNvSpPr>
            <p:nvPr/>
          </p:nvSpPr>
          <p:spPr bwMode="auto">
            <a:xfrm>
              <a:off x="6564313" y="2074863"/>
              <a:ext cx="552450" cy="1114425"/>
            </a:xfrm>
            <a:custGeom>
              <a:avLst/>
              <a:gdLst>
                <a:gd name="T0" fmla="*/ 1532 w 1533"/>
                <a:gd name="T1" fmla="*/ 0 h 3094"/>
                <a:gd name="T2" fmla="*/ 1532 w 1533"/>
                <a:gd name="T3" fmla="*/ 3093 h 3094"/>
                <a:gd name="T4" fmla="*/ 0 w 1533"/>
                <a:gd name="T5" fmla="*/ 1563 h 3094"/>
                <a:gd name="T6" fmla="*/ 1532 w 1533"/>
                <a:gd name="T7" fmla="*/ 0 h 3094"/>
              </a:gdLst>
              <a:ahLst/>
              <a:cxnLst>
                <a:cxn ang="0">
                  <a:pos x="T0" y="T1"/>
                </a:cxn>
                <a:cxn ang="0">
                  <a:pos x="T2" y="T3"/>
                </a:cxn>
                <a:cxn ang="0">
                  <a:pos x="T4" y="T5"/>
                </a:cxn>
                <a:cxn ang="0">
                  <a:pos x="T6" y="T7"/>
                </a:cxn>
              </a:cxnLst>
              <a:rect l="0" t="0" r="r" b="b"/>
              <a:pathLst>
                <a:path w="1533" h="3094">
                  <a:moveTo>
                    <a:pt x="1532" y="0"/>
                  </a:moveTo>
                  <a:lnTo>
                    <a:pt x="1532" y="3093"/>
                  </a:lnTo>
                  <a:lnTo>
                    <a:pt x="0" y="1563"/>
                  </a:lnTo>
                  <a:lnTo>
                    <a:pt x="1532"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72" name="Freeform 25">
              <a:extLst>
                <a:ext uri="{FF2B5EF4-FFF2-40B4-BE49-F238E27FC236}">
                  <a16:creationId xmlns:a16="http://schemas.microsoft.com/office/drawing/2014/main" id="{04B4A189-1E2D-7E49-B5D1-754375ABF5A7}"/>
                </a:ext>
              </a:extLst>
            </p:cNvPr>
            <p:cNvSpPr>
              <a:spLocks noChangeArrowheads="1"/>
            </p:cNvSpPr>
            <p:nvPr/>
          </p:nvSpPr>
          <p:spPr bwMode="auto">
            <a:xfrm>
              <a:off x="7431088" y="1995488"/>
              <a:ext cx="561975" cy="563562"/>
            </a:xfrm>
            <a:custGeom>
              <a:avLst/>
              <a:gdLst>
                <a:gd name="T0" fmla="*/ 781 w 1563"/>
                <a:gd name="T1" fmla="*/ 0 h 1564"/>
                <a:gd name="T2" fmla="*/ 1562 w 1563"/>
                <a:gd name="T3" fmla="*/ 782 h 1564"/>
                <a:gd name="T4" fmla="*/ 781 w 1563"/>
                <a:gd name="T5" fmla="*/ 1563 h 1564"/>
                <a:gd name="T6" fmla="*/ 0 w 1563"/>
                <a:gd name="T7" fmla="*/ 782 h 1564"/>
                <a:gd name="T8" fmla="*/ 781 w 1563"/>
                <a:gd name="T9" fmla="*/ 0 h 1564"/>
              </a:gdLst>
              <a:ahLst/>
              <a:cxnLst>
                <a:cxn ang="0">
                  <a:pos x="T0" y="T1"/>
                </a:cxn>
                <a:cxn ang="0">
                  <a:pos x="T2" y="T3"/>
                </a:cxn>
                <a:cxn ang="0">
                  <a:pos x="T4" y="T5"/>
                </a:cxn>
                <a:cxn ang="0">
                  <a:pos x="T6" y="T7"/>
                </a:cxn>
                <a:cxn ang="0">
                  <a:pos x="T8" y="T9"/>
                </a:cxn>
              </a:cxnLst>
              <a:rect l="0" t="0" r="r" b="b"/>
              <a:pathLst>
                <a:path w="1563" h="1564">
                  <a:moveTo>
                    <a:pt x="781" y="0"/>
                  </a:moveTo>
                  <a:lnTo>
                    <a:pt x="1562" y="782"/>
                  </a:lnTo>
                  <a:lnTo>
                    <a:pt x="781" y="1563"/>
                  </a:lnTo>
                  <a:lnTo>
                    <a:pt x="0" y="782"/>
                  </a:lnTo>
                  <a:lnTo>
                    <a:pt x="781"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73" name="Freeform 26">
              <a:extLst>
                <a:ext uri="{FF2B5EF4-FFF2-40B4-BE49-F238E27FC236}">
                  <a16:creationId xmlns:a16="http://schemas.microsoft.com/office/drawing/2014/main" id="{B6FD9B94-466A-7C48-B3A3-8E2C59EAE97B}"/>
                </a:ext>
              </a:extLst>
            </p:cNvPr>
            <p:cNvSpPr>
              <a:spLocks noChangeArrowheads="1"/>
            </p:cNvSpPr>
            <p:nvPr/>
          </p:nvSpPr>
          <p:spPr bwMode="auto">
            <a:xfrm>
              <a:off x="7161213" y="2074863"/>
              <a:ext cx="280987" cy="563562"/>
            </a:xfrm>
            <a:custGeom>
              <a:avLst/>
              <a:gdLst>
                <a:gd name="T0" fmla="*/ 781 w 782"/>
                <a:gd name="T1" fmla="*/ 781 h 1564"/>
                <a:gd name="T2" fmla="*/ 0 w 782"/>
                <a:gd name="T3" fmla="*/ 1563 h 1564"/>
                <a:gd name="T4" fmla="*/ 0 w 782"/>
                <a:gd name="T5" fmla="*/ 0 h 1564"/>
                <a:gd name="T6" fmla="*/ 781 w 782"/>
                <a:gd name="T7" fmla="*/ 781 h 1564"/>
              </a:gdLst>
              <a:ahLst/>
              <a:cxnLst>
                <a:cxn ang="0">
                  <a:pos x="T0" y="T1"/>
                </a:cxn>
                <a:cxn ang="0">
                  <a:pos x="T2" y="T3"/>
                </a:cxn>
                <a:cxn ang="0">
                  <a:pos x="T4" y="T5"/>
                </a:cxn>
                <a:cxn ang="0">
                  <a:pos x="T6" y="T7"/>
                </a:cxn>
              </a:cxnLst>
              <a:rect l="0" t="0" r="r" b="b"/>
              <a:pathLst>
                <a:path w="782" h="1564">
                  <a:moveTo>
                    <a:pt x="781" y="781"/>
                  </a:moveTo>
                  <a:lnTo>
                    <a:pt x="0" y="1563"/>
                  </a:lnTo>
                  <a:lnTo>
                    <a:pt x="0" y="0"/>
                  </a:lnTo>
                  <a:lnTo>
                    <a:pt x="781" y="781"/>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74" name="Freeform 27">
              <a:extLst>
                <a:ext uri="{FF2B5EF4-FFF2-40B4-BE49-F238E27FC236}">
                  <a16:creationId xmlns:a16="http://schemas.microsoft.com/office/drawing/2014/main" id="{898C532E-2BCC-924E-A4C6-5789C351F422}"/>
                </a:ext>
              </a:extLst>
            </p:cNvPr>
            <p:cNvSpPr>
              <a:spLocks noChangeArrowheads="1"/>
            </p:cNvSpPr>
            <p:nvPr/>
          </p:nvSpPr>
          <p:spPr bwMode="auto">
            <a:xfrm>
              <a:off x="5945188" y="2074863"/>
              <a:ext cx="561975" cy="1114425"/>
            </a:xfrm>
            <a:custGeom>
              <a:avLst/>
              <a:gdLst>
                <a:gd name="T0" fmla="*/ 0 w 1563"/>
                <a:gd name="T1" fmla="*/ 0 h 3094"/>
                <a:gd name="T2" fmla="*/ 1562 w 1563"/>
                <a:gd name="T3" fmla="*/ 1563 h 3094"/>
                <a:gd name="T4" fmla="*/ 0 w 1563"/>
                <a:gd name="T5" fmla="*/ 3093 h 3094"/>
                <a:gd name="T6" fmla="*/ 0 w 1563"/>
                <a:gd name="T7" fmla="*/ 0 h 3094"/>
              </a:gdLst>
              <a:ahLst/>
              <a:cxnLst>
                <a:cxn ang="0">
                  <a:pos x="T0" y="T1"/>
                </a:cxn>
                <a:cxn ang="0">
                  <a:pos x="T2" y="T3"/>
                </a:cxn>
                <a:cxn ang="0">
                  <a:pos x="T4" y="T5"/>
                </a:cxn>
                <a:cxn ang="0">
                  <a:pos x="T6" y="T7"/>
                </a:cxn>
              </a:cxnLst>
              <a:rect l="0" t="0" r="r" b="b"/>
              <a:pathLst>
                <a:path w="1563" h="3094">
                  <a:moveTo>
                    <a:pt x="0" y="0"/>
                  </a:moveTo>
                  <a:lnTo>
                    <a:pt x="1562" y="1563"/>
                  </a:lnTo>
                  <a:lnTo>
                    <a:pt x="0" y="3093"/>
                  </a:lnTo>
                  <a:lnTo>
                    <a:pt x="0"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75" name="Freeform 28">
              <a:extLst>
                <a:ext uri="{FF2B5EF4-FFF2-40B4-BE49-F238E27FC236}">
                  <a16:creationId xmlns:a16="http://schemas.microsoft.com/office/drawing/2014/main" id="{1151CD21-C96D-0249-830F-E92BF328D210}"/>
                </a:ext>
              </a:extLst>
            </p:cNvPr>
            <p:cNvSpPr>
              <a:spLocks noChangeArrowheads="1"/>
            </p:cNvSpPr>
            <p:nvPr/>
          </p:nvSpPr>
          <p:spPr bwMode="auto">
            <a:xfrm>
              <a:off x="1052513" y="1973263"/>
              <a:ext cx="4264025" cy="1236662"/>
            </a:xfrm>
            <a:custGeom>
              <a:avLst/>
              <a:gdLst>
                <a:gd name="T0" fmla="*/ 906 w 11844"/>
                <a:gd name="T1" fmla="*/ 281 h 3437"/>
                <a:gd name="T2" fmla="*/ 0 w 11844"/>
                <a:gd name="T3" fmla="*/ 3374 h 3437"/>
                <a:gd name="T4" fmla="*/ 594 w 11844"/>
                <a:gd name="T5" fmla="*/ 2156 h 3437"/>
                <a:gd name="T6" fmla="*/ 2031 w 11844"/>
                <a:gd name="T7" fmla="*/ 1219 h 3437"/>
                <a:gd name="T8" fmla="*/ 875 w 11844"/>
                <a:gd name="T9" fmla="*/ 1687 h 3437"/>
                <a:gd name="T10" fmla="*/ 594 w 11844"/>
                <a:gd name="T11" fmla="*/ 1687 h 3437"/>
                <a:gd name="T12" fmla="*/ 906 w 11844"/>
                <a:gd name="T13" fmla="*/ 750 h 3437"/>
                <a:gd name="T14" fmla="*/ 875 w 11844"/>
                <a:gd name="T15" fmla="*/ 1687 h 3437"/>
                <a:gd name="T16" fmla="*/ 4656 w 11844"/>
                <a:gd name="T17" fmla="*/ 1062 h 3437"/>
                <a:gd name="T18" fmla="*/ 4656 w 11844"/>
                <a:gd name="T19" fmla="*/ 3436 h 3437"/>
                <a:gd name="T20" fmla="*/ 4656 w 11844"/>
                <a:gd name="T21" fmla="*/ 1062 h 3437"/>
                <a:gd name="T22" fmla="*/ 4656 w 11844"/>
                <a:gd name="T23" fmla="*/ 2999 h 3437"/>
                <a:gd name="T24" fmla="*/ 4656 w 11844"/>
                <a:gd name="T25" fmla="*/ 1500 h 3437"/>
                <a:gd name="T26" fmla="*/ 4656 w 11844"/>
                <a:gd name="T27" fmla="*/ 2999 h 3437"/>
                <a:gd name="T28" fmla="*/ 11218 w 11844"/>
                <a:gd name="T29" fmla="*/ 1062 h 3437"/>
                <a:gd name="T30" fmla="*/ 9937 w 11844"/>
                <a:gd name="T31" fmla="*/ 1062 h 3437"/>
                <a:gd name="T32" fmla="*/ 9250 w 11844"/>
                <a:gd name="T33" fmla="*/ 1406 h 3437"/>
                <a:gd name="T34" fmla="*/ 8719 w 11844"/>
                <a:gd name="T35" fmla="*/ 1125 h 3437"/>
                <a:gd name="T36" fmla="*/ 9250 w 11844"/>
                <a:gd name="T37" fmla="*/ 3374 h 3437"/>
                <a:gd name="T38" fmla="*/ 9718 w 11844"/>
                <a:gd name="T39" fmla="*/ 1562 h 3437"/>
                <a:gd name="T40" fmla="*/ 9999 w 11844"/>
                <a:gd name="T41" fmla="*/ 2500 h 3437"/>
                <a:gd name="T42" fmla="*/ 10530 w 11844"/>
                <a:gd name="T43" fmla="*/ 3374 h 3437"/>
                <a:gd name="T44" fmla="*/ 11030 w 11844"/>
                <a:gd name="T45" fmla="*/ 1562 h 3437"/>
                <a:gd name="T46" fmla="*/ 11280 w 11844"/>
                <a:gd name="T47" fmla="*/ 2500 h 3437"/>
                <a:gd name="T48" fmla="*/ 11843 w 11844"/>
                <a:gd name="T49" fmla="*/ 2843 h 3437"/>
                <a:gd name="T50" fmla="*/ 11218 w 11844"/>
                <a:gd name="T51" fmla="*/ 1062 h 3437"/>
                <a:gd name="T52" fmla="*/ 7531 w 11844"/>
                <a:gd name="T53" fmla="*/ 2656 h 3437"/>
                <a:gd name="T54" fmla="*/ 6750 w 11844"/>
                <a:gd name="T55" fmla="*/ 2562 h 3437"/>
                <a:gd name="T56" fmla="*/ 6750 w 11844"/>
                <a:gd name="T57" fmla="*/ 1125 h 3437"/>
                <a:gd name="T58" fmla="*/ 6188 w 11844"/>
                <a:gd name="T59" fmla="*/ 2250 h 3437"/>
                <a:gd name="T60" fmla="*/ 6813 w 11844"/>
                <a:gd name="T61" fmla="*/ 3436 h 3437"/>
                <a:gd name="T62" fmla="*/ 7531 w 11844"/>
                <a:gd name="T63" fmla="*/ 3093 h 3437"/>
                <a:gd name="T64" fmla="*/ 8094 w 11844"/>
                <a:gd name="T65" fmla="*/ 3374 h 3437"/>
                <a:gd name="T66" fmla="*/ 7563 w 11844"/>
                <a:gd name="T67" fmla="*/ 1125 h 3437"/>
                <a:gd name="T68" fmla="*/ 2469 w 11844"/>
                <a:gd name="T69" fmla="*/ 3374 h 3437"/>
                <a:gd name="T70" fmla="*/ 3031 w 11844"/>
                <a:gd name="T71" fmla="*/ 3374 h 3437"/>
                <a:gd name="T72" fmla="*/ 2500 w 11844"/>
                <a:gd name="T73" fmla="*/ 0 h 3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844" h="3437">
                  <a:moveTo>
                    <a:pt x="906" y="281"/>
                  </a:moveTo>
                  <a:lnTo>
                    <a:pt x="906" y="281"/>
                  </a:lnTo>
                  <a:cubicBezTo>
                    <a:pt x="31" y="281"/>
                    <a:pt x="31" y="281"/>
                    <a:pt x="31" y="281"/>
                  </a:cubicBezTo>
                  <a:cubicBezTo>
                    <a:pt x="0" y="3374"/>
                    <a:pt x="0" y="3374"/>
                    <a:pt x="0" y="3374"/>
                  </a:cubicBezTo>
                  <a:cubicBezTo>
                    <a:pt x="562" y="3374"/>
                    <a:pt x="562" y="3374"/>
                    <a:pt x="562" y="3374"/>
                  </a:cubicBezTo>
                  <a:cubicBezTo>
                    <a:pt x="594" y="2156"/>
                    <a:pt x="594" y="2156"/>
                    <a:pt x="594" y="2156"/>
                  </a:cubicBezTo>
                  <a:cubicBezTo>
                    <a:pt x="906" y="2156"/>
                    <a:pt x="906" y="2156"/>
                    <a:pt x="906" y="2156"/>
                  </a:cubicBezTo>
                  <a:cubicBezTo>
                    <a:pt x="1500" y="2156"/>
                    <a:pt x="2031" y="1844"/>
                    <a:pt x="2031" y="1219"/>
                  </a:cubicBezTo>
                  <a:cubicBezTo>
                    <a:pt x="2031" y="625"/>
                    <a:pt x="1719" y="281"/>
                    <a:pt x="906" y="281"/>
                  </a:cubicBezTo>
                  <a:close/>
                  <a:moveTo>
                    <a:pt x="875" y="1687"/>
                  </a:moveTo>
                  <a:lnTo>
                    <a:pt x="875" y="1687"/>
                  </a:lnTo>
                  <a:cubicBezTo>
                    <a:pt x="594" y="1687"/>
                    <a:pt x="594" y="1687"/>
                    <a:pt x="594" y="1687"/>
                  </a:cubicBezTo>
                  <a:cubicBezTo>
                    <a:pt x="594" y="750"/>
                    <a:pt x="594" y="750"/>
                    <a:pt x="594" y="750"/>
                  </a:cubicBezTo>
                  <a:cubicBezTo>
                    <a:pt x="906" y="750"/>
                    <a:pt x="906" y="750"/>
                    <a:pt x="906" y="750"/>
                  </a:cubicBezTo>
                  <a:cubicBezTo>
                    <a:pt x="1313" y="750"/>
                    <a:pt x="1438" y="1031"/>
                    <a:pt x="1438" y="1219"/>
                  </a:cubicBezTo>
                  <a:cubicBezTo>
                    <a:pt x="1438" y="1500"/>
                    <a:pt x="1188" y="1687"/>
                    <a:pt x="875" y="1687"/>
                  </a:cubicBezTo>
                  <a:close/>
                  <a:moveTo>
                    <a:pt x="4656" y="1062"/>
                  </a:moveTo>
                  <a:lnTo>
                    <a:pt x="4656" y="1062"/>
                  </a:lnTo>
                  <a:cubicBezTo>
                    <a:pt x="3969" y="1062"/>
                    <a:pt x="3563" y="1656"/>
                    <a:pt x="3563" y="2250"/>
                  </a:cubicBezTo>
                  <a:cubicBezTo>
                    <a:pt x="3563" y="2905"/>
                    <a:pt x="3906" y="3436"/>
                    <a:pt x="4656" y="3436"/>
                  </a:cubicBezTo>
                  <a:cubicBezTo>
                    <a:pt x="5344" y="3436"/>
                    <a:pt x="5719" y="2905"/>
                    <a:pt x="5719" y="2250"/>
                  </a:cubicBezTo>
                  <a:cubicBezTo>
                    <a:pt x="5719" y="1594"/>
                    <a:pt x="5375" y="1062"/>
                    <a:pt x="4656" y="1062"/>
                  </a:cubicBezTo>
                  <a:close/>
                  <a:moveTo>
                    <a:pt x="4656" y="2999"/>
                  </a:moveTo>
                  <a:lnTo>
                    <a:pt x="4656" y="2999"/>
                  </a:lnTo>
                  <a:cubicBezTo>
                    <a:pt x="4250" y="2999"/>
                    <a:pt x="4125" y="2531"/>
                    <a:pt x="4125" y="2281"/>
                  </a:cubicBezTo>
                  <a:cubicBezTo>
                    <a:pt x="4125" y="1937"/>
                    <a:pt x="4250" y="1500"/>
                    <a:pt x="4656" y="1500"/>
                  </a:cubicBezTo>
                  <a:cubicBezTo>
                    <a:pt x="5000" y="1500"/>
                    <a:pt x="5188" y="1781"/>
                    <a:pt x="5188" y="2281"/>
                  </a:cubicBezTo>
                  <a:cubicBezTo>
                    <a:pt x="5188" y="2594"/>
                    <a:pt x="5031" y="2999"/>
                    <a:pt x="4656" y="2999"/>
                  </a:cubicBezTo>
                  <a:close/>
                  <a:moveTo>
                    <a:pt x="11218" y="1062"/>
                  </a:moveTo>
                  <a:lnTo>
                    <a:pt x="11218" y="1062"/>
                  </a:lnTo>
                  <a:cubicBezTo>
                    <a:pt x="10936" y="1062"/>
                    <a:pt x="10655" y="1219"/>
                    <a:pt x="10499" y="1437"/>
                  </a:cubicBezTo>
                  <a:cubicBezTo>
                    <a:pt x="10405" y="1187"/>
                    <a:pt x="10187" y="1062"/>
                    <a:pt x="9937" y="1062"/>
                  </a:cubicBezTo>
                  <a:cubicBezTo>
                    <a:pt x="9656" y="1062"/>
                    <a:pt x="9406" y="1219"/>
                    <a:pt x="9250" y="1437"/>
                  </a:cubicBezTo>
                  <a:cubicBezTo>
                    <a:pt x="9250" y="1406"/>
                    <a:pt x="9250" y="1406"/>
                    <a:pt x="9250" y="1406"/>
                  </a:cubicBezTo>
                  <a:cubicBezTo>
                    <a:pt x="9250" y="1125"/>
                    <a:pt x="9250" y="1125"/>
                    <a:pt x="9250" y="1125"/>
                  </a:cubicBezTo>
                  <a:cubicBezTo>
                    <a:pt x="8719" y="1125"/>
                    <a:pt x="8719" y="1125"/>
                    <a:pt x="8719" y="1125"/>
                  </a:cubicBezTo>
                  <a:cubicBezTo>
                    <a:pt x="8688" y="3374"/>
                    <a:pt x="8688" y="3374"/>
                    <a:pt x="8688" y="3374"/>
                  </a:cubicBezTo>
                  <a:cubicBezTo>
                    <a:pt x="9250" y="3374"/>
                    <a:pt x="9250" y="3374"/>
                    <a:pt x="9250" y="3374"/>
                  </a:cubicBezTo>
                  <a:cubicBezTo>
                    <a:pt x="9250" y="1844"/>
                    <a:pt x="9250" y="1844"/>
                    <a:pt x="9250" y="1844"/>
                  </a:cubicBezTo>
                  <a:cubicBezTo>
                    <a:pt x="9344" y="1719"/>
                    <a:pt x="9563" y="1562"/>
                    <a:pt x="9718" y="1562"/>
                  </a:cubicBezTo>
                  <a:cubicBezTo>
                    <a:pt x="9905" y="1562"/>
                    <a:pt x="9999" y="1656"/>
                    <a:pt x="9999" y="1812"/>
                  </a:cubicBezTo>
                  <a:cubicBezTo>
                    <a:pt x="9999" y="1937"/>
                    <a:pt x="9999" y="2250"/>
                    <a:pt x="9999" y="2500"/>
                  </a:cubicBezTo>
                  <a:cubicBezTo>
                    <a:pt x="9999" y="3374"/>
                    <a:pt x="9999" y="3374"/>
                    <a:pt x="9999" y="3374"/>
                  </a:cubicBezTo>
                  <a:cubicBezTo>
                    <a:pt x="10530" y="3374"/>
                    <a:pt x="10530" y="3374"/>
                    <a:pt x="10530" y="3374"/>
                  </a:cubicBezTo>
                  <a:cubicBezTo>
                    <a:pt x="10562" y="1844"/>
                    <a:pt x="10562" y="1844"/>
                    <a:pt x="10562" y="1844"/>
                  </a:cubicBezTo>
                  <a:cubicBezTo>
                    <a:pt x="10655" y="1719"/>
                    <a:pt x="10874" y="1562"/>
                    <a:pt x="11030" y="1562"/>
                  </a:cubicBezTo>
                  <a:cubicBezTo>
                    <a:pt x="11187" y="1562"/>
                    <a:pt x="11312" y="1656"/>
                    <a:pt x="11312" y="1812"/>
                  </a:cubicBezTo>
                  <a:cubicBezTo>
                    <a:pt x="11312" y="1937"/>
                    <a:pt x="11280" y="2250"/>
                    <a:pt x="11280" y="2500"/>
                  </a:cubicBezTo>
                  <a:cubicBezTo>
                    <a:pt x="11280" y="3374"/>
                    <a:pt x="11280" y="3374"/>
                    <a:pt x="11280" y="3374"/>
                  </a:cubicBezTo>
                  <a:cubicBezTo>
                    <a:pt x="11843" y="2843"/>
                    <a:pt x="11843" y="2843"/>
                    <a:pt x="11843" y="2843"/>
                  </a:cubicBezTo>
                  <a:cubicBezTo>
                    <a:pt x="11843" y="2469"/>
                    <a:pt x="11843" y="2094"/>
                    <a:pt x="11843" y="1719"/>
                  </a:cubicBezTo>
                  <a:cubicBezTo>
                    <a:pt x="11843" y="1406"/>
                    <a:pt x="11749" y="1062"/>
                    <a:pt x="11218" y="1062"/>
                  </a:cubicBezTo>
                  <a:close/>
                  <a:moveTo>
                    <a:pt x="7531" y="2656"/>
                  </a:moveTo>
                  <a:lnTo>
                    <a:pt x="7531" y="2656"/>
                  </a:lnTo>
                  <a:cubicBezTo>
                    <a:pt x="7406" y="2780"/>
                    <a:pt x="7219" y="2936"/>
                    <a:pt x="7063" y="2936"/>
                  </a:cubicBezTo>
                  <a:cubicBezTo>
                    <a:pt x="6813" y="2936"/>
                    <a:pt x="6750" y="2843"/>
                    <a:pt x="6750" y="2562"/>
                  </a:cubicBezTo>
                  <a:cubicBezTo>
                    <a:pt x="6750" y="2344"/>
                    <a:pt x="6750" y="2000"/>
                    <a:pt x="6750" y="1687"/>
                  </a:cubicBezTo>
                  <a:cubicBezTo>
                    <a:pt x="6750" y="1125"/>
                    <a:pt x="6750" y="1125"/>
                    <a:pt x="6750" y="1125"/>
                  </a:cubicBezTo>
                  <a:cubicBezTo>
                    <a:pt x="6219" y="1125"/>
                    <a:pt x="6219" y="1125"/>
                    <a:pt x="6219" y="1125"/>
                  </a:cubicBezTo>
                  <a:cubicBezTo>
                    <a:pt x="6188" y="2250"/>
                    <a:pt x="6188" y="2250"/>
                    <a:pt x="6188" y="2250"/>
                  </a:cubicBezTo>
                  <a:cubicBezTo>
                    <a:pt x="6188" y="2406"/>
                    <a:pt x="6188" y="2531"/>
                    <a:pt x="6188" y="2687"/>
                  </a:cubicBezTo>
                  <a:cubicBezTo>
                    <a:pt x="6188" y="3124"/>
                    <a:pt x="6313" y="3436"/>
                    <a:pt x="6813" y="3436"/>
                  </a:cubicBezTo>
                  <a:cubicBezTo>
                    <a:pt x="7094" y="3436"/>
                    <a:pt x="7344" y="3311"/>
                    <a:pt x="7531" y="3093"/>
                  </a:cubicBezTo>
                  <a:lnTo>
                    <a:pt x="7531" y="3093"/>
                  </a:lnTo>
                  <a:cubicBezTo>
                    <a:pt x="7531" y="3374"/>
                    <a:pt x="7531" y="3374"/>
                    <a:pt x="7531" y="3374"/>
                  </a:cubicBezTo>
                  <a:cubicBezTo>
                    <a:pt x="8094" y="3374"/>
                    <a:pt x="8094" y="3374"/>
                    <a:pt x="8094" y="3374"/>
                  </a:cubicBezTo>
                  <a:cubicBezTo>
                    <a:pt x="8094" y="1125"/>
                    <a:pt x="8094" y="1125"/>
                    <a:pt x="8094" y="1125"/>
                  </a:cubicBezTo>
                  <a:cubicBezTo>
                    <a:pt x="7563" y="1125"/>
                    <a:pt x="7563" y="1125"/>
                    <a:pt x="7563" y="1125"/>
                  </a:cubicBezTo>
                  <a:lnTo>
                    <a:pt x="7531" y="2656"/>
                  </a:lnTo>
                  <a:close/>
                  <a:moveTo>
                    <a:pt x="2469" y="3374"/>
                  </a:moveTo>
                  <a:lnTo>
                    <a:pt x="2469" y="3374"/>
                  </a:lnTo>
                  <a:cubicBezTo>
                    <a:pt x="3031" y="3374"/>
                    <a:pt x="3031" y="3374"/>
                    <a:pt x="3031" y="3374"/>
                  </a:cubicBezTo>
                  <a:cubicBezTo>
                    <a:pt x="3063" y="0"/>
                    <a:pt x="3063" y="0"/>
                    <a:pt x="3063" y="0"/>
                  </a:cubicBezTo>
                  <a:cubicBezTo>
                    <a:pt x="2500" y="0"/>
                    <a:pt x="2500" y="0"/>
                    <a:pt x="2500" y="0"/>
                  </a:cubicBezTo>
                  <a:lnTo>
                    <a:pt x="2469" y="3374"/>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grpSp>
    </p:spTree>
    <p:extLst>
      <p:ext uri="{BB962C8B-B14F-4D97-AF65-F5344CB8AC3E}">
        <p14:creationId xmlns:p14="http://schemas.microsoft.com/office/powerpoint/2010/main" val="1649045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dvertentie 3">
    <p:spTree>
      <p:nvGrpSpPr>
        <p:cNvPr id="1" name=""/>
        <p:cNvGrpSpPr/>
        <p:nvPr/>
      </p:nvGrpSpPr>
      <p:grpSpPr>
        <a:xfrm>
          <a:off x="0" y="0"/>
          <a:ext cx="0" cy="0"/>
          <a:chOff x="0" y="0"/>
          <a:chExt cx="0" cy="0"/>
        </a:xfrm>
      </p:grpSpPr>
      <p:pic>
        <p:nvPicPr>
          <p:cNvPr id="3" name="Picture 2" descr="A picture containing outdoor, sky&#10;&#10;Description automatically generated">
            <a:extLst>
              <a:ext uri="{FF2B5EF4-FFF2-40B4-BE49-F238E27FC236}">
                <a16:creationId xmlns:a16="http://schemas.microsoft.com/office/drawing/2014/main" id="{108A6FFF-C793-4B24-9C4F-AA5DC8BE5F0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334" y="-615845"/>
            <a:ext cx="10880986" cy="8175489"/>
          </a:xfrm>
          <a:prstGeom prst="rect">
            <a:avLst/>
          </a:prstGeom>
        </p:spPr>
      </p:pic>
      <p:sp>
        <p:nvSpPr>
          <p:cNvPr id="45" name="Freeform 5">
            <a:extLst>
              <a:ext uri="{FF2B5EF4-FFF2-40B4-BE49-F238E27FC236}">
                <a16:creationId xmlns:a16="http://schemas.microsoft.com/office/drawing/2014/main" id="{2CFB9883-C929-854A-8EB9-4266B0467D06}"/>
              </a:ext>
            </a:extLst>
          </p:cNvPr>
          <p:cNvSpPr>
            <a:spLocks noChangeArrowheads="1"/>
          </p:cNvSpPr>
          <p:nvPr userDrawn="1"/>
        </p:nvSpPr>
        <p:spPr bwMode="auto">
          <a:xfrm rot="16200000">
            <a:off x="0" y="-1"/>
            <a:ext cx="1643170" cy="1643170"/>
          </a:xfrm>
          <a:custGeom>
            <a:avLst/>
            <a:gdLst>
              <a:gd name="T0" fmla="*/ 10147 w 10148"/>
              <a:gd name="T1" fmla="*/ 10146 h 10147"/>
              <a:gd name="T2" fmla="*/ 0 w 10148"/>
              <a:gd name="T3" fmla="*/ 0 h 10147"/>
              <a:gd name="T4" fmla="*/ 10147 w 10148"/>
              <a:gd name="T5" fmla="*/ 0 h 10147"/>
              <a:gd name="T6" fmla="*/ 10147 w 10148"/>
              <a:gd name="T7" fmla="*/ 10146 h 10147"/>
            </a:gdLst>
            <a:ahLst/>
            <a:cxnLst>
              <a:cxn ang="0">
                <a:pos x="T0" y="T1"/>
              </a:cxn>
              <a:cxn ang="0">
                <a:pos x="T2" y="T3"/>
              </a:cxn>
              <a:cxn ang="0">
                <a:pos x="T4" y="T5"/>
              </a:cxn>
              <a:cxn ang="0">
                <a:pos x="T6" y="T7"/>
              </a:cxn>
            </a:cxnLst>
            <a:rect l="0" t="0" r="r" b="b"/>
            <a:pathLst>
              <a:path w="10148" h="10147">
                <a:moveTo>
                  <a:pt x="10147" y="10146"/>
                </a:moveTo>
                <a:lnTo>
                  <a:pt x="0" y="0"/>
                </a:lnTo>
                <a:lnTo>
                  <a:pt x="10147" y="0"/>
                </a:lnTo>
                <a:lnTo>
                  <a:pt x="10147" y="10146"/>
                </a:lnTo>
              </a:path>
            </a:pathLst>
          </a:custGeom>
          <a:solidFill>
            <a:schemeClr val="accent1"/>
          </a:solidFill>
          <a:ln>
            <a:noFill/>
          </a:ln>
          <a:effectLst/>
        </p:spPr>
        <p:txBody>
          <a:bodyPr wrap="none" anchor="ctr"/>
          <a:lstStyle/>
          <a:p>
            <a:endParaRPr lang="en-NL"/>
          </a:p>
        </p:txBody>
      </p:sp>
      <p:sp>
        <p:nvSpPr>
          <p:cNvPr id="43" name="Rectangle 42">
            <a:extLst>
              <a:ext uri="{FF2B5EF4-FFF2-40B4-BE49-F238E27FC236}">
                <a16:creationId xmlns:a16="http://schemas.microsoft.com/office/drawing/2014/main" id="{AD6D9A4D-5377-E746-8A92-CA84C9E199D0}"/>
              </a:ext>
            </a:extLst>
          </p:cNvPr>
          <p:cNvSpPr/>
          <p:nvPr userDrawn="1"/>
        </p:nvSpPr>
        <p:spPr>
          <a:xfrm>
            <a:off x="0" y="4617720"/>
            <a:ext cx="10691813" cy="2941954"/>
          </a:xfrm>
          <a:prstGeom prst="rect">
            <a:avLst/>
          </a:prstGeom>
          <a:gradFill>
            <a:gsLst>
              <a:gs pos="0">
                <a:schemeClr val="tx1">
                  <a:alpha val="0"/>
                </a:schemeClr>
              </a:gs>
              <a:gs pos="100000">
                <a:schemeClr val="tx1">
                  <a:alpha val="8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TextBox 4">
            <a:extLst>
              <a:ext uri="{FF2B5EF4-FFF2-40B4-BE49-F238E27FC236}">
                <a16:creationId xmlns:a16="http://schemas.microsoft.com/office/drawing/2014/main" id="{9A6623D1-6A0A-0444-A5CA-F5B94C46FC3A}"/>
              </a:ext>
            </a:extLst>
          </p:cNvPr>
          <p:cNvSpPr txBox="1"/>
          <p:nvPr userDrawn="1"/>
        </p:nvSpPr>
        <p:spPr>
          <a:xfrm>
            <a:off x="523508" y="5246254"/>
            <a:ext cx="7440916" cy="646331"/>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2100" b="1" dirty="0">
                <a:solidFill>
                  <a:schemeClr val="bg1"/>
                </a:solidFill>
                <a:effectLst/>
                <a:latin typeface="Syntax LT Std" panose="020D0502030503020204" pitchFamily="34" charset="0"/>
              </a:rPr>
              <a:t>SNELHEID IS BELANGRIJK</a:t>
            </a:r>
            <a:endParaRPr lang="en-GB" sz="2100" b="0" dirty="0">
              <a:solidFill>
                <a:schemeClr val="bg1"/>
              </a:solidFill>
              <a:effectLst/>
              <a:latin typeface="Syntax LT Std" panose="020D0502030503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2100" b="0" dirty="0">
                <a:solidFill>
                  <a:schemeClr val="bg1"/>
                </a:solidFill>
                <a:effectLst/>
                <a:latin typeface="Syntax LT Std" panose="020D0502030503020204" pitchFamily="34" charset="0"/>
              </a:rPr>
              <a:t>BETROUWBAARHEID EN VEILIGHEID ZIJN CRUCIAAL</a:t>
            </a:r>
          </a:p>
        </p:txBody>
      </p:sp>
      <p:sp>
        <p:nvSpPr>
          <p:cNvPr id="44" name="TextBox 43">
            <a:extLst>
              <a:ext uri="{FF2B5EF4-FFF2-40B4-BE49-F238E27FC236}">
                <a16:creationId xmlns:a16="http://schemas.microsoft.com/office/drawing/2014/main" id="{1BCF5CE7-CA0F-D24E-9396-746F9C2E8D81}"/>
              </a:ext>
            </a:extLst>
          </p:cNvPr>
          <p:cNvSpPr txBox="1"/>
          <p:nvPr userDrawn="1"/>
        </p:nvSpPr>
        <p:spPr>
          <a:xfrm>
            <a:off x="538398" y="6025938"/>
            <a:ext cx="6316370" cy="861774"/>
          </a:xfrm>
          <a:prstGeom prst="rect">
            <a:avLst/>
          </a:prstGeom>
          <a:noFill/>
        </p:spPr>
        <p:txBody>
          <a:bodyPr wrap="square" lIns="0" tIns="0" rIns="0" bIns="0" rtlCol="0">
            <a:spAutoFit/>
          </a:bodyPr>
          <a:lstStyle/>
          <a:p>
            <a:pPr algn="l"/>
            <a:r>
              <a:rPr lang="nl-NL" sz="1400" b="0" i="0" u="none" strike="noStrike" baseline="0" dirty="0">
                <a:solidFill>
                  <a:srgbClr val="FFFFFF"/>
                </a:solidFill>
                <a:latin typeface="Syntax LT Std" panose="020D0502030503020204" pitchFamily="34" charset="0"/>
              </a:rPr>
              <a:t>Haven en industrie weten Electro Cirkel te vinden voor snelle levering van lichtbronnen en elektronische apparatuur. Maar snelheid is weinig waard zonder betrouwbaarheid en veiligheid. Bij Ploum weten ze dat ook en daarom werken wij al 25 jaar samen. </a:t>
            </a:r>
            <a:r>
              <a:rPr lang="nl-NL" sz="1400" b="0" i="1" u="none" strike="noStrike" baseline="0" dirty="0">
                <a:solidFill>
                  <a:srgbClr val="FFFFFF"/>
                </a:solidFill>
                <a:latin typeface="Syntax LT Std" panose="020D0502030503020204" pitchFamily="34" charset="0"/>
              </a:rPr>
              <a:t>Rudolf van Soelen – Electro Cirkel</a:t>
            </a:r>
            <a:endParaRPr lang="en-GB" sz="1400" i="1" dirty="0">
              <a:solidFill>
                <a:schemeClr val="bg1"/>
              </a:solidFill>
              <a:effectLst/>
              <a:latin typeface="Syntax LT Std" panose="020D0502030503020204" pitchFamily="34" charset="0"/>
            </a:endParaRPr>
          </a:p>
        </p:txBody>
      </p:sp>
      <p:grpSp>
        <p:nvGrpSpPr>
          <p:cNvPr id="46" name="Group 45">
            <a:extLst>
              <a:ext uri="{FF2B5EF4-FFF2-40B4-BE49-F238E27FC236}">
                <a16:creationId xmlns:a16="http://schemas.microsoft.com/office/drawing/2014/main" id="{37178C0A-7D42-524E-902E-A07DBD5FAB8E}"/>
              </a:ext>
            </a:extLst>
          </p:cNvPr>
          <p:cNvGrpSpPr/>
          <p:nvPr userDrawn="1"/>
        </p:nvGrpSpPr>
        <p:grpSpPr>
          <a:xfrm>
            <a:off x="8573277" y="6564547"/>
            <a:ext cx="1751356" cy="468488"/>
            <a:chOff x="1041400" y="1973263"/>
            <a:chExt cx="6985000" cy="1868487"/>
          </a:xfrm>
        </p:grpSpPr>
        <p:sp>
          <p:nvSpPr>
            <p:cNvPr id="47" name="Freeform 3">
              <a:extLst>
                <a:ext uri="{FF2B5EF4-FFF2-40B4-BE49-F238E27FC236}">
                  <a16:creationId xmlns:a16="http://schemas.microsoft.com/office/drawing/2014/main" id="{85ECE9B0-5D48-A74A-BDBC-656A0B7472FA}"/>
                </a:ext>
              </a:extLst>
            </p:cNvPr>
            <p:cNvSpPr>
              <a:spLocks noChangeArrowheads="1"/>
            </p:cNvSpPr>
            <p:nvPr/>
          </p:nvSpPr>
          <p:spPr bwMode="auto">
            <a:xfrm>
              <a:off x="1041400" y="3492500"/>
              <a:ext cx="269875" cy="349250"/>
            </a:xfrm>
            <a:custGeom>
              <a:avLst/>
              <a:gdLst>
                <a:gd name="T0" fmla="*/ 31 w 751"/>
                <a:gd name="T1" fmla="*/ 0 h 969"/>
                <a:gd name="T2" fmla="*/ 31 w 751"/>
                <a:gd name="T3" fmla="*/ 0 h 969"/>
                <a:gd name="T4" fmla="*/ 344 w 751"/>
                <a:gd name="T5" fmla="*/ 0 h 969"/>
                <a:gd name="T6" fmla="*/ 656 w 751"/>
                <a:gd name="T7" fmla="*/ 281 h 969"/>
                <a:gd name="T8" fmla="*/ 469 w 751"/>
                <a:gd name="T9" fmla="*/ 531 h 969"/>
                <a:gd name="T10" fmla="*/ 750 w 751"/>
                <a:gd name="T11" fmla="*/ 875 h 969"/>
                <a:gd name="T12" fmla="*/ 593 w 751"/>
                <a:gd name="T13" fmla="*/ 968 h 969"/>
                <a:gd name="T14" fmla="*/ 312 w 751"/>
                <a:gd name="T15" fmla="*/ 625 h 969"/>
                <a:gd name="T16" fmla="*/ 250 w 751"/>
                <a:gd name="T17" fmla="*/ 593 h 969"/>
                <a:gd name="T18" fmla="*/ 187 w 751"/>
                <a:gd name="T19" fmla="*/ 593 h 969"/>
                <a:gd name="T20" fmla="*/ 187 w 751"/>
                <a:gd name="T21" fmla="*/ 968 h 969"/>
                <a:gd name="T22" fmla="*/ 0 w 751"/>
                <a:gd name="T23" fmla="*/ 968 h 969"/>
                <a:gd name="T24" fmla="*/ 31 w 751"/>
                <a:gd name="T25" fmla="*/ 0 h 969"/>
                <a:gd name="T26" fmla="*/ 312 w 751"/>
                <a:gd name="T27" fmla="*/ 437 h 969"/>
                <a:gd name="T28" fmla="*/ 312 w 751"/>
                <a:gd name="T29" fmla="*/ 437 h 969"/>
                <a:gd name="T30" fmla="*/ 469 w 751"/>
                <a:gd name="T31" fmla="*/ 281 h 969"/>
                <a:gd name="T32" fmla="*/ 312 w 751"/>
                <a:gd name="T33" fmla="*/ 156 h 969"/>
                <a:gd name="T34" fmla="*/ 219 w 751"/>
                <a:gd name="T35" fmla="*/ 156 h 969"/>
                <a:gd name="T36" fmla="*/ 187 w 751"/>
                <a:gd name="T37" fmla="*/ 437 h 969"/>
                <a:gd name="T38" fmla="*/ 312 w 751"/>
                <a:gd name="T39" fmla="*/ 43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1" h="969">
                  <a:moveTo>
                    <a:pt x="31" y="0"/>
                  </a:moveTo>
                  <a:lnTo>
                    <a:pt x="31" y="0"/>
                  </a:lnTo>
                  <a:cubicBezTo>
                    <a:pt x="344" y="0"/>
                    <a:pt x="344" y="0"/>
                    <a:pt x="344" y="0"/>
                  </a:cubicBezTo>
                  <a:cubicBezTo>
                    <a:pt x="562" y="0"/>
                    <a:pt x="656" y="125"/>
                    <a:pt x="656" y="281"/>
                  </a:cubicBezTo>
                  <a:cubicBezTo>
                    <a:pt x="656" y="406"/>
                    <a:pt x="593" y="500"/>
                    <a:pt x="469" y="531"/>
                  </a:cubicBezTo>
                  <a:cubicBezTo>
                    <a:pt x="750" y="875"/>
                    <a:pt x="750" y="875"/>
                    <a:pt x="750" y="875"/>
                  </a:cubicBezTo>
                  <a:cubicBezTo>
                    <a:pt x="593" y="968"/>
                    <a:pt x="593" y="968"/>
                    <a:pt x="593" y="968"/>
                  </a:cubicBezTo>
                  <a:cubicBezTo>
                    <a:pt x="312" y="625"/>
                    <a:pt x="312" y="625"/>
                    <a:pt x="312" y="625"/>
                  </a:cubicBezTo>
                  <a:cubicBezTo>
                    <a:pt x="312" y="593"/>
                    <a:pt x="281" y="593"/>
                    <a:pt x="250" y="593"/>
                  </a:cubicBezTo>
                  <a:cubicBezTo>
                    <a:pt x="187" y="593"/>
                    <a:pt x="187" y="593"/>
                    <a:pt x="187" y="593"/>
                  </a:cubicBezTo>
                  <a:cubicBezTo>
                    <a:pt x="187" y="968"/>
                    <a:pt x="187" y="968"/>
                    <a:pt x="187" y="968"/>
                  </a:cubicBezTo>
                  <a:cubicBezTo>
                    <a:pt x="0" y="968"/>
                    <a:pt x="0" y="968"/>
                    <a:pt x="0" y="968"/>
                  </a:cubicBezTo>
                  <a:lnTo>
                    <a:pt x="31" y="0"/>
                  </a:lnTo>
                  <a:close/>
                  <a:moveTo>
                    <a:pt x="312" y="437"/>
                  </a:moveTo>
                  <a:lnTo>
                    <a:pt x="312" y="437"/>
                  </a:lnTo>
                  <a:cubicBezTo>
                    <a:pt x="375" y="437"/>
                    <a:pt x="469" y="406"/>
                    <a:pt x="469" y="281"/>
                  </a:cubicBezTo>
                  <a:cubicBezTo>
                    <a:pt x="469" y="187"/>
                    <a:pt x="406" y="156"/>
                    <a:pt x="312" y="156"/>
                  </a:cubicBezTo>
                  <a:cubicBezTo>
                    <a:pt x="219" y="156"/>
                    <a:pt x="219" y="156"/>
                    <a:pt x="219" y="156"/>
                  </a:cubicBezTo>
                  <a:cubicBezTo>
                    <a:pt x="187" y="437"/>
                    <a:pt x="187" y="437"/>
                    <a:pt x="187" y="437"/>
                  </a:cubicBezTo>
                  <a:lnTo>
                    <a:pt x="312" y="437"/>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48" name="Freeform 4">
              <a:extLst>
                <a:ext uri="{FF2B5EF4-FFF2-40B4-BE49-F238E27FC236}">
                  <a16:creationId xmlns:a16="http://schemas.microsoft.com/office/drawing/2014/main" id="{0F89CA20-F91F-4D48-8A60-CCBEAAD609E4}"/>
                </a:ext>
              </a:extLst>
            </p:cNvPr>
            <p:cNvSpPr>
              <a:spLocks noChangeArrowheads="1"/>
            </p:cNvSpPr>
            <p:nvPr/>
          </p:nvSpPr>
          <p:spPr bwMode="auto">
            <a:xfrm>
              <a:off x="1322388" y="3581400"/>
              <a:ext cx="236537" cy="258763"/>
            </a:xfrm>
            <a:custGeom>
              <a:avLst/>
              <a:gdLst>
                <a:gd name="T0" fmla="*/ 313 w 657"/>
                <a:gd name="T1" fmla="*/ 0 h 719"/>
                <a:gd name="T2" fmla="*/ 313 w 657"/>
                <a:gd name="T3" fmla="*/ 0 h 719"/>
                <a:gd name="T4" fmla="*/ 656 w 657"/>
                <a:gd name="T5" fmla="*/ 375 h 719"/>
                <a:gd name="T6" fmla="*/ 313 w 657"/>
                <a:gd name="T7" fmla="*/ 718 h 719"/>
                <a:gd name="T8" fmla="*/ 0 w 657"/>
                <a:gd name="T9" fmla="*/ 375 h 719"/>
                <a:gd name="T10" fmla="*/ 313 w 657"/>
                <a:gd name="T11" fmla="*/ 0 h 719"/>
                <a:gd name="T12" fmla="*/ 313 w 657"/>
                <a:gd name="T13" fmla="*/ 593 h 719"/>
                <a:gd name="T14" fmla="*/ 313 w 657"/>
                <a:gd name="T15" fmla="*/ 593 h 719"/>
                <a:gd name="T16" fmla="*/ 469 w 657"/>
                <a:gd name="T17" fmla="*/ 375 h 719"/>
                <a:gd name="T18" fmla="*/ 313 w 657"/>
                <a:gd name="T19" fmla="*/ 125 h 719"/>
                <a:gd name="T20" fmla="*/ 156 w 657"/>
                <a:gd name="T21" fmla="*/ 375 h 719"/>
                <a:gd name="T22" fmla="*/ 313 w 657"/>
                <a:gd name="T23" fmla="*/ 593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7" h="719">
                  <a:moveTo>
                    <a:pt x="313" y="0"/>
                  </a:moveTo>
                  <a:lnTo>
                    <a:pt x="313" y="0"/>
                  </a:lnTo>
                  <a:cubicBezTo>
                    <a:pt x="531" y="0"/>
                    <a:pt x="656" y="156"/>
                    <a:pt x="656" y="375"/>
                  </a:cubicBezTo>
                  <a:cubicBezTo>
                    <a:pt x="656" y="562"/>
                    <a:pt x="531" y="718"/>
                    <a:pt x="313" y="718"/>
                  </a:cubicBezTo>
                  <a:cubicBezTo>
                    <a:pt x="94" y="718"/>
                    <a:pt x="0" y="562"/>
                    <a:pt x="0" y="375"/>
                  </a:cubicBezTo>
                  <a:cubicBezTo>
                    <a:pt x="0" y="187"/>
                    <a:pt x="125" y="0"/>
                    <a:pt x="313" y="0"/>
                  </a:cubicBezTo>
                  <a:close/>
                  <a:moveTo>
                    <a:pt x="313" y="593"/>
                  </a:moveTo>
                  <a:lnTo>
                    <a:pt x="313" y="593"/>
                  </a:lnTo>
                  <a:cubicBezTo>
                    <a:pt x="438" y="593"/>
                    <a:pt x="469" y="468"/>
                    <a:pt x="469" y="375"/>
                  </a:cubicBezTo>
                  <a:cubicBezTo>
                    <a:pt x="469" y="218"/>
                    <a:pt x="438" y="125"/>
                    <a:pt x="313" y="125"/>
                  </a:cubicBezTo>
                  <a:cubicBezTo>
                    <a:pt x="188" y="125"/>
                    <a:pt x="156" y="281"/>
                    <a:pt x="156" y="375"/>
                  </a:cubicBezTo>
                  <a:cubicBezTo>
                    <a:pt x="156" y="468"/>
                    <a:pt x="188" y="593"/>
                    <a:pt x="313" y="593"/>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49" name="Freeform 5">
              <a:extLst>
                <a:ext uri="{FF2B5EF4-FFF2-40B4-BE49-F238E27FC236}">
                  <a16:creationId xmlns:a16="http://schemas.microsoft.com/office/drawing/2014/main" id="{A6005FD0-774C-9A4A-A59F-07B874128B37}"/>
                </a:ext>
              </a:extLst>
            </p:cNvPr>
            <p:cNvSpPr>
              <a:spLocks noChangeArrowheads="1"/>
            </p:cNvSpPr>
            <p:nvPr/>
          </p:nvSpPr>
          <p:spPr bwMode="auto">
            <a:xfrm>
              <a:off x="1570038" y="3503613"/>
              <a:ext cx="157162" cy="338137"/>
            </a:xfrm>
            <a:custGeom>
              <a:avLst/>
              <a:gdLst>
                <a:gd name="T0" fmla="*/ 437 w 438"/>
                <a:gd name="T1" fmla="*/ 906 h 938"/>
                <a:gd name="T2" fmla="*/ 437 w 438"/>
                <a:gd name="T3" fmla="*/ 906 h 938"/>
                <a:gd name="T4" fmla="*/ 375 w 438"/>
                <a:gd name="T5" fmla="*/ 937 h 938"/>
                <a:gd name="T6" fmla="*/ 281 w 438"/>
                <a:gd name="T7" fmla="*/ 937 h 938"/>
                <a:gd name="T8" fmla="*/ 93 w 438"/>
                <a:gd name="T9" fmla="*/ 750 h 938"/>
                <a:gd name="T10" fmla="*/ 93 w 438"/>
                <a:gd name="T11" fmla="*/ 562 h 938"/>
                <a:gd name="T12" fmla="*/ 93 w 438"/>
                <a:gd name="T13" fmla="*/ 375 h 938"/>
                <a:gd name="T14" fmla="*/ 0 w 438"/>
                <a:gd name="T15" fmla="*/ 375 h 938"/>
                <a:gd name="T16" fmla="*/ 0 w 438"/>
                <a:gd name="T17" fmla="*/ 250 h 938"/>
                <a:gd name="T18" fmla="*/ 93 w 438"/>
                <a:gd name="T19" fmla="*/ 250 h 938"/>
                <a:gd name="T20" fmla="*/ 93 w 438"/>
                <a:gd name="T21" fmla="*/ 0 h 938"/>
                <a:gd name="T22" fmla="*/ 281 w 438"/>
                <a:gd name="T23" fmla="*/ 0 h 938"/>
                <a:gd name="T24" fmla="*/ 281 w 438"/>
                <a:gd name="T25" fmla="*/ 250 h 938"/>
                <a:gd name="T26" fmla="*/ 437 w 438"/>
                <a:gd name="T27" fmla="*/ 250 h 938"/>
                <a:gd name="T28" fmla="*/ 437 w 438"/>
                <a:gd name="T29" fmla="*/ 375 h 938"/>
                <a:gd name="T30" fmla="*/ 281 w 438"/>
                <a:gd name="T31" fmla="*/ 375 h 938"/>
                <a:gd name="T32" fmla="*/ 250 w 438"/>
                <a:gd name="T33" fmla="*/ 562 h 938"/>
                <a:gd name="T34" fmla="*/ 250 w 438"/>
                <a:gd name="T35" fmla="*/ 750 h 938"/>
                <a:gd name="T36" fmla="*/ 312 w 438"/>
                <a:gd name="T37" fmla="*/ 812 h 938"/>
                <a:gd name="T38" fmla="*/ 406 w 438"/>
                <a:gd name="T39" fmla="*/ 781 h 938"/>
                <a:gd name="T40" fmla="*/ 437 w 438"/>
                <a:gd name="T41"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8" h="938">
                  <a:moveTo>
                    <a:pt x="437" y="906"/>
                  </a:moveTo>
                  <a:lnTo>
                    <a:pt x="437" y="906"/>
                  </a:lnTo>
                  <a:cubicBezTo>
                    <a:pt x="375" y="937"/>
                    <a:pt x="375" y="937"/>
                    <a:pt x="375" y="937"/>
                  </a:cubicBezTo>
                  <a:cubicBezTo>
                    <a:pt x="343" y="937"/>
                    <a:pt x="312" y="937"/>
                    <a:pt x="281" y="937"/>
                  </a:cubicBezTo>
                  <a:cubicBezTo>
                    <a:pt x="156" y="937"/>
                    <a:pt x="93" y="906"/>
                    <a:pt x="93" y="750"/>
                  </a:cubicBezTo>
                  <a:cubicBezTo>
                    <a:pt x="93" y="719"/>
                    <a:pt x="93" y="625"/>
                    <a:pt x="93" y="562"/>
                  </a:cubicBezTo>
                  <a:cubicBezTo>
                    <a:pt x="93" y="375"/>
                    <a:pt x="93" y="375"/>
                    <a:pt x="93" y="375"/>
                  </a:cubicBezTo>
                  <a:cubicBezTo>
                    <a:pt x="0" y="375"/>
                    <a:pt x="0" y="375"/>
                    <a:pt x="0" y="375"/>
                  </a:cubicBezTo>
                  <a:cubicBezTo>
                    <a:pt x="0" y="250"/>
                    <a:pt x="0" y="250"/>
                    <a:pt x="0" y="250"/>
                  </a:cubicBezTo>
                  <a:cubicBezTo>
                    <a:pt x="93" y="250"/>
                    <a:pt x="93" y="250"/>
                    <a:pt x="93" y="250"/>
                  </a:cubicBezTo>
                  <a:cubicBezTo>
                    <a:pt x="93" y="0"/>
                    <a:pt x="93" y="0"/>
                    <a:pt x="93" y="0"/>
                  </a:cubicBezTo>
                  <a:cubicBezTo>
                    <a:pt x="281" y="0"/>
                    <a:pt x="281" y="0"/>
                    <a:pt x="281" y="0"/>
                  </a:cubicBezTo>
                  <a:cubicBezTo>
                    <a:pt x="281" y="250"/>
                    <a:pt x="281" y="250"/>
                    <a:pt x="281" y="250"/>
                  </a:cubicBezTo>
                  <a:cubicBezTo>
                    <a:pt x="437" y="250"/>
                    <a:pt x="437" y="250"/>
                    <a:pt x="437" y="250"/>
                  </a:cubicBezTo>
                  <a:cubicBezTo>
                    <a:pt x="437" y="375"/>
                    <a:pt x="437" y="375"/>
                    <a:pt x="437" y="375"/>
                  </a:cubicBezTo>
                  <a:cubicBezTo>
                    <a:pt x="281" y="375"/>
                    <a:pt x="281" y="375"/>
                    <a:pt x="281" y="375"/>
                  </a:cubicBezTo>
                  <a:cubicBezTo>
                    <a:pt x="250" y="562"/>
                    <a:pt x="250" y="562"/>
                    <a:pt x="250" y="562"/>
                  </a:cubicBezTo>
                  <a:cubicBezTo>
                    <a:pt x="250" y="625"/>
                    <a:pt x="250" y="687"/>
                    <a:pt x="250" y="750"/>
                  </a:cubicBezTo>
                  <a:cubicBezTo>
                    <a:pt x="250" y="812"/>
                    <a:pt x="281" y="812"/>
                    <a:pt x="312" y="812"/>
                  </a:cubicBezTo>
                  <a:cubicBezTo>
                    <a:pt x="343" y="812"/>
                    <a:pt x="375" y="812"/>
                    <a:pt x="406" y="781"/>
                  </a:cubicBezTo>
                  <a:lnTo>
                    <a:pt x="437" y="906"/>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0" name="Freeform 6">
              <a:extLst>
                <a:ext uri="{FF2B5EF4-FFF2-40B4-BE49-F238E27FC236}">
                  <a16:creationId xmlns:a16="http://schemas.microsoft.com/office/drawing/2014/main" id="{91EEA7C7-CE65-0B4C-BB10-457DD94DC269}"/>
                </a:ext>
              </a:extLst>
            </p:cNvPr>
            <p:cNvSpPr>
              <a:spLocks noChangeArrowheads="1"/>
            </p:cNvSpPr>
            <p:nvPr/>
          </p:nvSpPr>
          <p:spPr bwMode="auto">
            <a:xfrm>
              <a:off x="1738313" y="3503613"/>
              <a:ext cx="158750" cy="338137"/>
            </a:xfrm>
            <a:custGeom>
              <a:avLst/>
              <a:gdLst>
                <a:gd name="T0" fmla="*/ 438 w 439"/>
                <a:gd name="T1" fmla="*/ 906 h 938"/>
                <a:gd name="T2" fmla="*/ 438 w 439"/>
                <a:gd name="T3" fmla="*/ 906 h 938"/>
                <a:gd name="T4" fmla="*/ 375 w 439"/>
                <a:gd name="T5" fmla="*/ 937 h 938"/>
                <a:gd name="T6" fmla="*/ 282 w 439"/>
                <a:gd name="T7" fmla="*/ 937 h 938"/>
                <a:gd name="T8" fmla="*/ 94 w 439"/>
                <a:gd name="T9" fmla="*/ 750 h 938"/>
                <a:gd name="T10" fmla="*/ 94 w 439"/>
                <a:gd name="T11" fmla="*/ 562 h 938"/>
                <a:gd name="T12" fmla="*/ 94 w 439"/>
                <a:gd name="T13" fmla="*/ 375 h 938"/>
                <a:gd name="T14" fmla="*/ 0 w 439"/>
                <a:gd name="T15" fmla="*/ 375 h 938"/>
                <a:gd name="T16" fmla="*/ 0 w 439"/>
                <a:gd name="T17" fmla="*/ 250 h 938"/>
                <a:gd name="T18" fmla="*/ 94 w 439"/>
                <a:gd name="T19" fmla="*/ 250 h 938"/>
                <a:gd name="T20" fmla="*/ 94 w 439"/>
                <a:gd name="T21" fmla="*/ 0 h 938"/>
                <a:gd name="T22" fmla="*/ 282 w 439"/>
                <a:gd name="T23" fmla="*/ 0 h 938"/>
                <a:gd name="T24" fmla="*/ 250 w 439"/>
                <a:gd name="T25" fmla="*/ 250 h 938"/>
                <a:gd name="T26" fmla="*/ 407 w 439"/>
                <a:gd name="T27" fmla="*/ 250 h 938"/>
                <a:gd name="T28" fmla="*/ 407 w 439"/>
                <a:gd name="T29" fmla="*/ 375 h 938"/>
                <a:gd name="T30" fmla="*/ 250 w 439"/>
                <a:gd name="T31" fmla="*/ 375 h 938"/>
                <a:gd name="T32" fmla="*/ 250 w 439"/>
                <a:gd name="T33" fmla="*/ 562 h 938"/>
                <a:gd name="T34" fmla="*/ 250 w 439"/>
                <a:gd name="T35" fmla="*/ 750 h 938"/>
                <a:gd name="T36" fmla="*/ 313 w 439"/>
                <a:gd name="T37" fmla="*/ 812 h 938"/>
                <a:gd name="T38" fmla="*/ 375 w 439"/>
                <a:gd name="T39" fmla="*/ 781 h 938"/>
                <a:gd name="T40" fmla="*/ 438 w 439"/>
                <a:gd name="T41"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9" h="938">
                  <a:moveTo>
                    <a:pt x="438" y="906"/>
                  </a:moveTo>
                  <a:lnTo>
                    <a:pt x="438" y="906"/>
                  </a:lnTo>
                  <a:cubicBezTo>
                    <a:pt x="375" y="937"/>
                    <a:pt x="375" y="937"/>
                    <a:pt x="375" y="937"/>
                  </a:cubicBezTo>
                  <a:cubicBezTo>
                    <a:pt x="344" y="937"/>
                    <a:pt x="313" y="937"/>
                    <a:pt x="282" y="937"/>
                  </a:cubicBezTo>
                  <a:cubicBezTo>
                    <a:pt x="157" y="937"/>
                    <a:pt x="94" y="906"/>
                    <a:pt x="94" y="750"/>
                  </a:cubicBezTo>
                  <a:cubicBezTo>
                    <a:pt x="94" y="719"/>
                    <a:pt x="94" y="625"/>
                    <a:pt x="94" y="562"/>
                  </a:cubicBezTo>
                  <a:cubicBezTo>
                    <a:pt x="94" y="375"/>
                    <a:pt x="94" y="375"/>
                    <a:pt x="94" y="375"/>
                  </a:cubicBezTo>
                  <a:cubicBezTo>
                    <a:pt x="0" y="375"/>
                    <a:pt x="0" y="375"/>
                    <a:pt x="0" y="375"/>
                  </a:cubicBezTo>
                  <a:cubicBezTo>
                    <a:pt x="0" y="250"/>
                    <a:pt x="0" y="250"/>
                    <a:pt x="0" y="250"/>
                  </a:cubicBezTo>
                  <a:cubicBezTo>
                    <a:pt x="94" y="250"/>
                    <a:pt x="94" y="250"/>
                    <a:pt x="94" y="250"/>
                  </a:cubicBezTo>
                  <a:cubicBezTo>
                    <a:pt x="94" y="0"/>
                    <a:pt x="94" y="0"/>
                    <a:pt x="94" y="0"/>
                  </a:cubicBezTo>
                  <a:cubicBezTo>
                    <a:pt x="282" y="0"/>
                    <a:pt x="282" y="0"/>
                    <a:pt x="282" y="0"/>
                  </a:cubicBezTo>
                  <a:cubicBezTo>
                    <a:pt x="250" y="250"/>
                    <a:pt x="250" y="250"/>
                    <a:pt x="250" y="250"/>
                  </a:cubicBezTo>
                  <a:cubicBezTo>
                    <a:pt x="407" y="250"/>
                    <a:pt x="407" y="250"/>
                    <a:pt x="407" y="250"/>
                  </a:cubicBezTo>
                  <a:cubicBezTo>
                    <a:pt x="407" y="375"/>
                    <a:pt x="407" y="375"/>
                    <a:pt x="407" y="375"/>
                  </a:cubicBezTo>
                  <a:cubicBezTo>
                    <a:pt x="250" y="375"/>
                    <a:pt x="250" y="375"/>
                    <a:pt x="250" y="375"/>
                  </a:cubicBezTo>
                  <a:cubicBezTo>
                    <a:pt x="250" y="562"/>
                    <a:pt x="250" y="562"/>
                    <a:pt x="250" y="562"/>
                  </a:cubicBezTo>
                  <a:cubicBezTo>
                    <a:pt x="250" y="625"/>
                    <a:pt x="250" y="687"/>
                    <a:pt x="250" y="750"/>
                  </a:cubicBezTo>
                  <a:cubicBezTo>
                    <a:pt x="250" y="812"/>
                    <a:pt x="282" y="812"/>
                    <a:pt x="313" y="812"/>
                  </a:cubicBezTo>
                  <a:cubicBezTo>
                    <a:pt x="344" y="812"/>
                    <a:pt x="375" y="812"/>
                    <a:pt x="375" y="781"/>
                  </a:cubicBezTo>
                  <a:lnTo>
                    <a:pt x="438" y="906"/>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1" name="Freeform 7">
              <a:extLst>
                <a:ext uri="{FF2B5EF4-FFF2-40B4-BE49-F238E27FC236}">
                  <a16:creationId xmlns:a16="http://schemas.microsoft.com/office/drawing/2014/main" id="{54C2CC58-4F0F-0D4B-ACE3-B86EC43B5A7B}"/>
                </a:ext>
              </a:extLst>
            </p:cNvPr>
            <p:cNvSpPr>
              <a:spLocks noChangeArrowheads="1"/>
            </p:cNvSpPr>
            <p:nvPr/>
          </p:nvSpPr>
          <p:spPr bwMode="auto">
            <a:xfrm>
              <a:off x="1906588" y="3581400"/>
              <a:ext cx="225425" cy="258763"/>
            </a:xfrm>
            <a:custGeom>
              <a:avLst/>
              <a:gdLst>
                <a:gd name="T0" fmla="*/ 188 w 626"/>
                <a:gd name="T1" fmla="*/ 375 h 719"/>
                <a:gd name="T2" fmla="*/ 188 w 626"/>
                <a:gd name="T3" fmla="*/ 375 h 719"/>
                <a:gd name="T4" fmla="*/ 344 w 626"/>
                <a:gd name="T5" fmla="*/ 593 h 719"/>
                <a:gd name="T6" fmla="*/ 500 w 626"/>
                <a:gd name="T7" fmla="*/ 500 h 719"/>
                <a:gd name="T8" fmla="*/ 594 w 626"/>
                <a:gd name="T9" fmla="*/ 593 h 719"/>
                <a:gd name="T10" fmla="*/ 313 w 626"/>
                <a:gd name="T11" fmla="*/ 718 h 719"/>
                <a:gd name="T12" fmla="*/ 0 w 626"/>
                <a:gd name="T13" fmla="*/ 375 h 719"/>
                <a:gd name="T14" fmla="*/ 344 w 626"/>
                <a:gd name="T15" fmla="*/ 0 h 719"/>
                <a:gd name="T16" fmla="*/ 625 w 626"/>
                <a:gd name="T17" fmla="*/ 375 h 719"/>
                <a:gd name="T18" fmla="*/ 188 w 626"/>
                <a:gd name="T19" fmla="*/ 375 h 719"/>
                <a:gd name="T20" fmla="*/ 469 w 626"/>
                <a:gd name="T21" fmla="*/ 281 h 719"/>
                <a:gd name="T22" fmla="*/ 469 w 626"/>
                <a:gd name="T23" fmla="*/ 281 h 719"/>
                <a:gd name="T24" fmla="*/ 344 w 626"/>
                <a:gd name="T25" fmla="*/ 125 h 719"/>
                <a:gd name="T26" fmla="*/ 188 w 626"/>
                <a:gd name="T27" fmla="*/ 281 h 719"/>
                <a:gd name="T28" fmla="*/ 469 w 626"/>
                <a:gd name="T29" fmla="*/ 28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6" h="719">
                  <a:moveTo>
                    <a:pt x="188" y="375"/>
                  </a:moveTo>
                  <a:lnTo>
                    <a:pt x="188" y="375"/>
                  </a:lnTo>
                  <a:cubicBezTo>
                    <a:pt x="188" y="468"/>
                    <a:pt x="219" y="593"/>
                    <a:pt x="344" y="593"/>
                  </a:cubicBezTo>
                  <a:cubicBezTo>
                    <a:pt x="406" y="593"/>
                    <a:pt x="469" y="562"/>
                    <a:pt x="500" y="500"/>
                  </a:cubicBezTo>
                  <a:cubicBezTo>
                    <a:pt x="594" y="593"/>
                    <a:pt x="594" y="593"/>
                    <a:pt x="594" y="593"/>
                  </a:cubicBezTo>
                  <a:cubicBezTo>
                    <a:pt x="531" y="687"/>
                    <a:pt x="438" y="718"/>
                    <a:pt x="313" y="718"/>
                  </a:cubicBezTo>
                  <a:cubicBezTo>
                    <a:pt x="125" y="718"/>
                    <a:pt x="0" y="593"/>
                    <a:pt x="0" y="375"/>
                  </a:cubicBezTo>
                  <a:cubicBezTo>
                    <a:pt x="0" y="187"/>
                    <a:pt x="125" y="0"/>
                    <a:pt x="344" y="0"/>
                  </a:cubicBezTo>
                  <a:cubicBezTo>
                    <a:pt x="531" y="0"/>
                    <a:pt x="625" y="156"/>
                    <a:pt x="625" y="375"/>
                  </a:cubicBezTo>
                  <a:lnTo>
                    <a:pt x="188" y="375"/>
                  </a:lnTo>
                  <a:close/>
                  <a:moveTo>
                    <a:pt x="469" y="281"/>
                  </a:moveTo>
                  <a:lnTo>
                    <a:pt x="469" y="281"/>
                  </a:lnTo>
                  <a:cubicBezTo>
                    <a:pt x="438" y="187"/>
                    <a:pt x="406" y="125"/>
                    <a:pt x="344" y="125"/>
                  </a:cubicBezTo>
                  <a:cubicBezTo>
                    <a:pt x="250" y="125"/>
                    <a:pt x="188" y="187"/>
                    <a:pt x="188" y="281"/>
                  </a:cubicBezTo>
                  <a:lnTo>
                    <a:pt x="469" y="281"/>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2" name="Freeform 8">
              <a:extLst>
                <a:ext uri="{FF2B5EF4-FFF2-40B4-BE49-F238E27FC236}">
                  <a16:creationId xmlns:a16="http://schemas.microsoft.com/office/drawing/2014/main" id="{476C6D15-525F-DB43-BB1D-B9E5250F545F}"/>
                </a:ext>
              </a:extLst>
            </p:cNvPr>
            <p:cNvSpPr>
              <a:spLocks noChangeArrowheads="1"/>
            </p:cNvSpPr>
            <p:nvPr/>
          </p:nvSpPr>
          <p:spPr bwMode="auto">
            <a:xfrm>
              <a:off x="2178050" y="3581400"/>
              <a:ext cx="134938" cy="258763"/>
            </a:xfrm>
            <a:custGeom>
              <a:avLst/>
              <a:gdLst>
                <a:gd name="T0" fmla="*/ 0 w 376"/>
                <a:gd name="T1" fmla="*/ 31 h 719"/>
                <a:gd name="T2" fmla="*/ 0 w 376"/>
                <a:gd name="T3" fmla="*/ 31 h 719"/>
                <a:gd name="T4" fmla="*/ 156 w 376"/>
                <a:gd name="T5" fmla="*/ 31 h 719"/>
                <a:gd name="T6" fmla="*/ 156 w 376"/>
                <a:gd name="T7" fmla="*/ 156 h 719"/>
                <a:gd name="T8" fmla="*/ 156 w 376"/>
                <a:gd name="T9" fmla="*/ 156 h 719"/>
                <a:gd name="T10" fmla="*/ 344 w 376"/>
                <a:gd name="T11" fmla="*/ 0 h 719"/>
                <a:gd name="T12" fmla="*/ 375 w 376"/>
                <a:gd name="T13" fmla="*/ 0 h 719"/>
                <a:gd name="T14" fmla="*/ 344 w 376"/>
                <a:gd name="T15" fmla="*/ 156 h 719"/>
                <a:gd name="T16" fmla="*/ 313 w 376"/>
                <a:gd name="T17" fmla="*/ 156 h 719"/>
                <a:gd name="T18" fmla="*/ 156 w 376"/>
                <a:gd name="T19" fmla="*/ 281 h 719"/>
                <a:gd name="T20" fmla="*/ 156 w 376"/>
                <a:gd name="T21" fmla="*/ 718 h 719"/>
                <a:gd name="T22" fmla="*/ 0 w 376"/>
                <a:gd name="T23" fmla="*/ 718 h 719"/>
                <a:gd name="T24" fmla="*/ 0 w 376"/>
                <a:gd name="T25"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6" h="719">
                  <a:moveTo>
                    <a:pt x="0" y="31"/>
                  </a:moveTo>
                  <a:lnTo>
                    <a:pt x="0" y="31"/>
                  </a:lnTo>
                  <a:cubicBezTo>
                    <a:pt x="156" y="31"/>
                    <a:pt x="156" y="31"/>
                    <a:pt x="156" y="31"/>
                  </a:cubicBezTo>
                  <a:cubicBezTo>
                    <a:pt x="156" y="156"/>
                    <a:pt x="156" y="156"/>
                    <a:pt x="156" y="156"/>
                  </a:cubicBezTo>
                  <a:lnTo>
                    <a:pt x="156" y="156"/>
                  </a:lnTo>
                  <a:cubicBezTo>
                    <a:pt x="219" y="62"/>
                    <a:pt x="250" y="0"/>
                    <a:pt x="344" y="0"/>
                  </a:cubicBezTo>
                  <a:lnTo>
                    <a:pt x="375" y="0"/>
                  </a:lnTo>
                  <a:cubicBezTo>
                    <a:pt x="344" y="156"/>
                    <a:pt x="344" y="156"/>
                    <a:pt x="344" y="156"/>
                  </a:cubicBezTo>
                  <a:lnTo>
                    <a:pt x="313" y="156"/>
                  </a:lnTo>
                  <a:cubicBezTo>
                    <a:pt x="250" y="156"/>
                    <a:pt x="219" y="218"/>
                    <a:pt x="156" y="281"/>
                  </a:cubicBezTo>
                  <a:cubicBezTo>
                    <a:pt x="156" y="718"/>
                    <a:pt x="156" y="718"/>
                    <a:pt x="156"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3" name="Freeform 9">
              <a:extLst>
                <a:ext uri="{FF2B5EF4-FFF2-40B4-BE49-F238E27FC236}">
                  <a16:creationId xmlns:a16="http://schemas.microsoft.com/office/drawing/2014/main" id="{66240A47-9571-B445-B4EF-823B43A99775}"/>
                </a:ext>
              </a:extLst>
            </p:cNvPr>
            <p:cNvSpPr>
              <a:spLocks noChangeArrowheads="1"/>
            </p:cNvSpPr>
            <p:nvPr/>
          </p:nvSpPr>
          <p:spPr bwMode="auto">
            <a:xfrm>
              <a:off x="2324100" y="3468688"/>
              <a:ext cx="236538" cy="371475"/>
            </a:xfrm>
            <a:custGeom>
              <a:avLst/>
              <a:gdLst>
                <a:gd name="T0" fmla="*/ 469 w 658"/>
                <a:gd name="T1" fmla="*/ 938 h 1032"/>
                <a:gd name="T2" fmla="*/ 469 w 658"/>
                <a:gd name="T3" fmla="*/ 938 h 1032"/>
                <a:gd name="T4" fmla="*/ 469 w 658"/>
                <a:gd name="T5" fmla="*/ 938 h 1032"/>
                <a:gd name="T6" fmla="*/ 313 w 658"/>
                <a:gd name="T7" fmla="*/ 1031 h 1032"/>
                <a:gd name="T8" fmla="*/ 0 w 658"/>
                <a:gd name="T9" fmla="*/ 688 h 1032"/>
                <a:gd name="T10" fmla="*/ 313 w 658"/>
                <a:gd name="T11" fmla="*/ 313 h 1032"/>
                <a:gd name="T12" fmla="*/ 469 w 658"/>
                <a:gd name="T13" fmla="*/ 375 h 1032"/>
                <a:gd name="T14" fmla="*/ 469 w 658"/>
                <a:gd name="T15" fmla="*/ 375 h 1032"/>
                <a:gd name="T16" fmla="*/ 469 w 658"/>
                <a:gd name="T17" fmla="*/ 0 h 1032"/>
                <a:gd name="T18" fmla="*/ 657 w 658"/>
                <a:gd name="T19" fmla="*/ 0 h 1032"/>
                <a:gd name="T20" fmla="*/ 625 w 658"/>
                <a:gd name="T21" fmla="*/ 1031 h 1032"/>
                <a:gd name="T22" fmla="*/ 469 w 658"/>
                <a:gd name="T23" fmla="*/ 1031 h 1032"/>
                <a:gd name="T24" fmla="*/ 469 w 658"/>
                <a:gd name="T25" fmla="*/ 938 h 1032"/>
                <a:gd name="T26" fmla="*/ 469 w 658"/>
                <a:gd name="T27" fmla="*/ 531 h 1032"/>
                <a:gd name="T28" fmla="*/ 469 w 658"/>
                <a:gd name="T29" fmla="*/ 531 h 1032"/>
                <a:gd name="T30" fmla="*/ 344 w 658"/>
                <a:gd name="T31" fmla="*/ 469 h 1032"/>
                <a:gd name="T32" fmla="*/ 188 w 658"/>
                <a:gd name="T33" fmla="*/ 688 h 1032"/>
                <a:gd name="T34" fmla="*/ 344 w 658"/>
                <a:gd name="T35" fmla="*/ 906 h 1032"/>
                <a:gd name="T36" fmla="*/ 469 w 658"/>
                <a:gd name="T37" fmla="*/ 781 h 1032"/>
                <a:gd name="T38" fmla="*/ 469 w 658"/>
                <a:gd name="T39" fmla="*/ 531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8" h="1032">
                  <a:moveTo>
                    <a:pt x="469" y="938"/>
                  </a:moveTo>
                  <a:lnTo>
                    <a:pt x="469" y="938"/>
                  </a:lnTo>
                  <a:lnTo>
                    <a:pt x="469" y="938"/>
                  </a:lnTo>
                  <a:cubicBezTo>
                    <a:pt x="438" y="1000"/>
                    <a:pt x="375" y="1031"/>
                    <a:pt x="313" y="1031"/>
                  </a:cubicBezTo>
                  <a:cubicBezTo>
                    <a:pt x="125" y="1031"/>
                    <a:pt x="0" y="906"/>
                    <a:pt x="0" y="688"/>
                  </a:cubicBezTo>
                  <a:cubicBezTo>
                    <a:pt x="0" y="500"/>
                    <a:pt x="125" y="313"/>
                    <a:pt x="313" y="313"/>
                  </a:cubicBezTo>
                  <a:cubicBezTo>
                    <a:pt x="375" y="313"/>
                    <a:pt x="438" y="344"/>
                    <a:pt x="469" y="375"/>
                  </a:cubicBezTo>
                  <a:lnTo>
                    <a:pt x="469" y="375"/>
                  </a:lnTo>
                  <a:cubicBezTo>
                    <a:pt x="469" y="0"/>
                    <a:pt x="469" y="0"/>
                    <a:pt x="469" y="0"/>
                  </a:cubicBezTo>
                  <a:cubicBezTo>
                    <a:pt x="657" y="0"/>
                    <a:pt x="657" y="0"/>
                    <a:pt x="657" y="0"/>
                  </a:cubicBezTo>
                  <a:cubicBezTo>
                    <a:pt x="625" y="1031"/>
                    <a:pt x="625" y="1031"/>
                    <a:pt x="625" y="1031"/>
                  </a:cubicBezTo>
                  <a:cubicBezTo>
                    <a:pt x="469" y="1031"/>
                    <a:pt x="469" y="1031"/>
                    <a:pt x="469" y="1031"/>
                  </a:cubicBezTo>
                  <a:lnTo>
                    <a:pt x="469" y="938"/>
                  </a:lnTo>
                  <a:close/>
                  <a:moveTo>
                    <a:pt x="469" y="531"/>
                  </a:moveTo>
                  <a:lnTo>
                    <a:pt x="469" y="531"/>
                  </a:lnTo>
                  <a:cubicBezTo>
                    <a:pt x="438" y="500"/>
                    <a:pt x="407" y="469"/>
                    <a:pt x="344" y="469"/>
                  </a:cubicBezTo>
                  <a:cubicBezTo>
                    <a:pt x="250" y="469"/>
                    <a:pt x="188" y="531"/>
                    <a:pt x="188" y="688"/>
                  </a:cubicBezTo>
                  <a:cubicBezTo>
                    <a:pt x="188" y="813"/>
                    <a:pt x="250" y="906"/>
                    <a:pt x="344" y="906"/>
                  </a:cubicBezTo>
                  <a:cubicBezTo>
                    <a:pt x="407" y="906"/>
                    <a:pt x="469" y="844"/>
                    <a:pt x="469" y="781"/>
                  </a:cubicBezTo>
                  <a:lnTo>
                    <a:pt x="469" y="531"/>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4" name="Freeform 10">
              <a:extLst>
                <a:ext uri="{FF2B5EF4-FFF2-40B4-BE49-F238E27FC236}">
                  <a16:creationId xmlns:a16="http://schemas.microsoft.com/office/drawing/2014/main" id="{8F95C553-3F03-364B-BEB6-2D271A3B7872}"/>
                </a:ext>
              </a:extLst>
            </p:cNvPr>
            <p:cNvSpPr>
              <a:spLocks noChangeArrowheads="1"/>
            </p:cNvSpPr>
            <p:nvPr/>
          </p:nvSpPr>
          <p:spPr bwMode="auto">
            <a:xfrm>
              <a:off x="2593975" y="3581400"/>
              <a:ext cx="236538" cy="258763"/>
            </a:xfrm>
            <a:custGeom>
              <a:avLst/>
              <a:gdLst>
                <a:gd name="T0" fmla="*/ 32 w 658"/>
                <a:gd name="T1" fmla="*/ 125 h 719"/>
                <a:gd name="T2" fmla="*/ 32 w 658"/>
                <a:gd name="T3" fmla="*/ 125 h 719"/>
                <a:gd name="T4" fmla="*/ 344 w 658"/>
                <a:gd name="T5" fmla="*/ 0 h 719"/>
                <a:gd name="T6" fmla="*/ 532 w 658"/>
                <a:gd name="T7" fmla="*/ 187 h 719"/>
                <a:gd name="T8" fmla="*/ 532 w 658"/>
                <a:gd name="T9" fmla="*/ 250 h 719"/>
                <a:gd name="T10" fmla="*/ 532 w 658"/>
                <a:gd name="T11" fmla="*/ 468 h 719"/>
                <a:gd name="T12" fmla="*/ 532 w 658"/>
                <a:gd name="T13" fmla="*/ 531 h 719"/>
                <a:gd name="T14" fmla="*/ 563 w 658"/>
                <a:gd name="T15" fmla="*/ 625 h 719"/>
                <a:gd name="T16" fmla="*/ 625 w 658"/>
                <a:gd name="T17" fmla="*/ 593 h 719"/>
                <a:gd name="T18" fmla="*/ 657 w 658"/>
                <a:gd name="T19" fmla="*/ 687 h 719"/>
                <a:gd name="T20" fmla="*/ 532 w 658"/>
                <a:gd name="T21" fmla="*/ 718 h 719"/>
                <a:gd name="T22" fmla="*/ 407 w 658"/>
                <a:gd name="T23" fmla="*/ 625 h 719"/>
                <a:gd name="T24" fmla="*/ 219 w 658"/>
                <a:gd name="T25" fmla="*/ 718 h 719"/>
                <a:gd name="T26" fmla="*/ 0 w 658"/>
                <a:gd name="T27" fmla="*/ 531 h 719"/>
                <a:gd name="T28" fmla="*/ 375 w 658"/>
                <a:gd name="T29" fmla="*/ 281 h 719"/>
                <a:gd name="T30" fmla="*/ 375 w 658"/>
                <a:gd name="T31" fmla="*/ 218 h 719"/>
                <a:gd name="T32" fmla="*/ 313 w 658"/>
                <a:gd name="T33" fmla="*/ 125 h 719"/>
                <a:gd name="T34" fmla="*/ 125 w 658"/>
                <a:gd name="T35" fmla="*/ 218 h 719"/>
                <a:gd name="T36" fmla="*/ 32 w 658"/>
                <a:gd name="T37" fmla="*/ 125 h 719"/>
                <a:gd name="T38" fmla="*/ 375 w 658"/>
                <a:gd name="T39" fmla="*/ 375 h 719"/>
                <a:gd name="T40" fmla="*/ 375 w 658"/>
                <a:gd name="T41" fmla="*/ 375 h 719"/>
                <a:gd name="T42" fmla="*/ 157 w 658"/>
                <a:gd name="T43" fmla="*/ 531 h 719"/>
                <a:gd name="T44" fmla="*/ 250 w 658"/>
                <a:gd name="T45" fmla="*/ 593 h 719"/>
                <a:gd name="T46" fmla="*/ 375 w 658"/>
                <a:gd name="T47" fmla="*/ 531 h 719"/>
                <a:gd name="T48" fmla="*/ 375 w 658"/>
                <a:gd name="T49" fmla="*/ 375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8" h="719">
                  <a:moveTo>
                    <a:pt x="32" y="125"/>
                  </a:moveTo>
                  <a:lnTo>
                    <a:pt x="32" y="125"/>
                  </a:lnTo>
                  <a:cubicBezTo>
                    <a:pt x="188" y="0"/>
                    <a:pt x="282" y="0"/>
                    <a:pt x="344" y="0"/>
                  </a:cubicBezTo>
                  <a:cubicBezTo>
                    <a:pt x="438" y="0"/>
                    <a:pt x="532" y="62"/>
                    <a:pt x="532" y="187"/>
                  </a:cubicBezTo>
                  <a:cubicBezTo>
                    <a:pt x="532" y="218"/>
                    <a:pt x="532" y="250"/>
                    <a:pt x="532" y="250"/>
                  </a:cubicBezTo>
                  <a:cubicBezTo>
                    <a:pt x="532" y="468"/>
                    <a:pt x="532" y="468"/>
                    <a:pt x="532" y="468"/>
                  </a:cubicBezTo>
                  <a:cubicBezTo>
                    <a:pt x="532" y="500"/>
                    <a:pt x="532" y="500"/>
                    <a:pt x="532" y="531"/>
                  </a:cubicBezTo>
                  <a:cubicBezTo>
                    <a:pt x="532" y="593"/>
                    <a:pt x="563" y="625"/>
                    <a:pt x="563" y="625"/>
                  </a:cubicBezTo>
                  <a:cubicBezTo>
                    <a:pt x="594" y="625"/>
                    <a:pt x="594" y="593"/>
                    <a:pt x="625" y="593"/>
                  </a:cubicBezTo>
                  <a:cubicBezTo>
                    <a:pt x="657" y="687"/>
                    <a:pt x="657" y="687"/>
                    <a:pt x="657" y="687"/>
                  </a:cubicBezTo>
                  <a:cubicBezTo>
                    <a:pt x="594" y="718"/>
                    <a:pt x="563" y="718"/>
                    <a:pt x="532" y="718"/>
                  </a:cubicBezTo>
                  <a:cubicBezTo>
                    <a:pt x="469" y="718"/>
                    <a:pt x="407" y="687"/>
                    <a:pt x="407" y="625"/>
                  </a:cubicBezTo>
                  <a:cubicBezTo>
                    <a:pt x="344" y="687"/>
                    <a:pt x="282" y="718"/>
                    <a:pt x="219" y="718"/>
                  </a:cubicBezTo>
                  <a:cubicBezTo>
                    <a:pt x="94" y="718"/>
                    <a:pt x="0" y="656"/>
                    <a:pt x="0" y="531"/>
                  </a:cubicBezTo>
                  <a:cubicBezTo>
                    <a:pt x="0" y="406"/>
                    <a:pt x="94" y="312"/>
                    <a:pt x="375" y="281"/>
                  </a:cubicBezTo>
                  <a:cubicBezTo>
                    <a:pt x="375" y="218"/>
                    <a:pt x="375" y="218"/>
                    <a:pt x="375" y="218"/>
                  </a:cubicBezTo>
                  <a:cubicBezTo>
                    <a:pt x="375" y="156"/>
                    <a:pt x="344" y="125"/>
                    <a:pt x="313" y="125"/>
                  </a:cubicBezTo>
                  <a:cubicBezTo>
                    <a:pt x="282" y="125"/>
                    <a:pt x="219" y="156"/>
                    <a:pt x="125" y="218"/>
                  </a:cubicBezTo>
                  <a:lnTo>
                    <a:pt x="32" y="125"/>
                  </a:lnTo>
                  <a:close/>
                  <a:moveTo>
                    <a:pt x="375" y="375"/>
                  </a:moveTo>
                  <a:lnTo>
                    <a:pt x="375" y="375"/>
                  </a:lnTo>
                  <a:cubicBezTo>
                    <a:pt x="219" y="406"/>
                    <a:pt x="157" y="468"/>
                    <a:pt x="157" y="531"/>
                  </a:cubicBezTo>
                  <a:cubicBezTo>
                    <a:pt x="157" y="562"/>
                    <a:pt x="219" y="593"/>
                    <a:pt x="250" y="593"/>
                  </a:cubicBezTo>
                  <a:cubicBezTo>
                    <a:pt x="282" y="593"/>
                    <a:pt x="344" y="593"/>
                    <a:pt x="375" y="531"/>
                  </a:cubicBezTo>
                  <a:lnTo>
                    <a:pt x="375" y="375"/>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5" name="Freeform 11">
              <a:extLst>
                <a:ext uri="{FF2B5EF4-FFF2-40B4-BE49-F238E27FC236}">
                  <a16:creationId xmlns:a16="http://schemas.microsoft.com/office/drawing/2014/main" id="{2D1A91CA-7F94-364C-8122-0ACBAD6F9D6F}"/>
                </a:ext>
              </a:extLst>
            </p:cNvPr>
            <p:cNvSpPr>
              <a:spLocks noChangeArrowheads="1"/>
            </p:cNvSpPr>
            <p:nvPr/>
          </p:nvSpPr>
          <p:spPr bwMode="auto">
            <a:xfrm>
              <a:off x="2852738" y="3581400"/>
              <a:ext cx="349250" cy="258763"/>
            </a:xfrm>
            <a:custGeom>
              <a:avLst/>
              <a:gdLst>
                <a:gd name="T0" fmla="*/ 0 w 970"/>
                <a:gd name="T1" fmla="*/ 31 h 719"/>
                <a:gd name="T2" fmla="*/ 0 w 970"/>
                <a:gd name="T3" fmla="*/ 31 h 719"/>
                <a:gd name="T4" fmla="*/ 188 w 970"/>
                <a:gd name="T5" fmla="*/ 31 h 719"/>
                <a:gd name="T6" fmla="*/ 188 w 970"/>
                <a:gd name="T7" fmla="*/ 93 h 719"/>
                <a:gd name="T8" fmla="*/ 188 w 970"/>
                <a:gd name="T9" fmla="*/ 125 h 719"/>
                <a:gd name="T10" fmla="*/ 406 w 970"/>
                <a:gd name="T11" fmla="*/ 0 h 719"/>
                <a:gd name="T12" fmla="*/ 563 w 970"/>
                <a:gd name="T13" fmla="*/ 125 h 719"/>
                <a:gd name="T14" fmla="*/ 781 w 970"/>
                <a:gd name="T15" fmla="*/ 0 h 719"/>
                <a:gd name="T16" fmla="*/ 969 w 970"/>
                <a:gd name="T17" fmla="*/ 187 h 719"/>
                <a:gd name="T18" fmla="*/ 969 w 970"/>
                <a:gd name="T19" fmla="*/ 718 h 719"/>
                <a:gd name="T20" fmla="*/ 813 w 970"/>
                <a:gd name="T21" fmla="*/ 718 h 719"/>
                <a:gd name="T22" fmla="*/ 813 w 970"/>
                <a:gd name="T23" fmla="*/ 437 h 719"/>
                <a:gd name="T24" fmla="*/ 813 w 970"/>
                <a:gd name="T25" fmla="*/ 250 h 719"/>
                <a:gd name="T26" fmla="*/ 719 w 970"/>
                <a:gd name="T27" fmla="*/ 156 h 719"/>
                <a:gd name="T28" fmla="*/ 594 w 970"/>
                <a:gd name="T29" fmla="*/ 250 h 719"/>
                <a:gd name="T30" fmla="*/ 563 w 970"/>
                <a:gd name="T31" fmla="*/ 718 h 719"/>
                <a:gd name="T32" fmla="*/ 406 w 970"/>
                <a:gd name="T33" fmla="*/ 718 h 719"/>
                <a:gd name="T34" fmla="*/ 406 w 970"/>
                <a:gd name="T35" fmla="*/ 437 h 719"/>
                <a:gd name="T36" fmla="*/ 406 w 970"/>
                <a:gd name="T37" fmla="*/ 250 h 719"/>
                <a:gd name="T38" fmla="*/ 313 w 970"/>
                <a:gd name="T39" fmla="*/ 156 h 719"/>
                <a:gd name="T40" fmla="*/ 188 w 970"/>
                <a:gd name="T41" fmla="*/ 250 h 719"/>
                <a:gd name="T42" fmla="*/ 188 w 970"/>
                <a:gd name="T43" fmla="*/ 718 h 719"/>
                <a:gd name="T44" fmla="*/ 0 w 970"/>
                <a:gd name="T45" fmla="*/ 718 h 719"/>
                <a:gd name="T46" fmla="*/ 0 w 970"/>
                <a:gd name="T47"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0" h="719">
                  <a:moveTo>
                    <a:pt x="0" y="31"/>
                  </a:moveTo>
                  <a:lnTo>
                    <a:pt x="0" y="31"/>
                  </a:lnTo>
                  <a:cubicBezTo>
                    <a:pt x="188" y="31"/>
                    <a:pt x="188" y="31"/>
                    <a:pt x="188" y="31"/>
                  </a:cubicBezTo>
                  <a:cubicBezTo>
                    <a:pt x="188" y="93"/>
                    <a:pt x="188" y="93"/>
                    <a:pt x="188" y="93"/>
                  </a:cubicBezTo>
                  <a:cubicBezTo>
                    <a:pt x="188" y="125"/>
                    <a:pt x="188" y="125"/>
                    <a:pt x="188" y="125"/>
                  </a:cubicBezTo>
                  <a:cubicBezTo>
                    <a:pt x="219" y="31"/>
                    <a:pt x="313" y="0"/>
                    <a:pt x="406" y="0"/>
                  </a:cubicBezTo>
                  <a:cubicBezTo>
                    <a:pt x="469" y="0"/>
                    <a:pt x="531" y="31"/>
                    <a:pt x="563" y="125"/>
                  </a:cubicBezTo>
                  <a:cubicBezTo>
                    <a:pt x="625" y="31"/>
                    <a:pt x="688" y="0"/>
                    <a:pt x="781" y="0"/>
                  </a:cubicBezTo>
                  <a:cubicBezTo>
                    <a:pt x="938" y="0"/>
                    <a:pt x="969" y="93"/>
                    <a:pt x="969" y="187"/>
                  </a:cubicBezTo>
                  <a:cubicBezTo>
                    <a:pt x="969" y="375"/>
                    <a:pt x="969" y="531"/>
                    <a:pt x="969" y="718"/>
                  </a:cubicBezTo>
                  <a:cubicBezTo>
                    <a:pt x="813" y="718"/>
                    <a:pt x="813" y="718"/>
                    <a:pt x="813" y="718"/>
                  </a:cubicBezTo>
                  <a:cubicBezTo>
                    <a:pt x="813" y="437"/>
                    <a:pt x="813" y="437"/>
                    <a:pt x="813" y="437"/>
                  </a:cubicBezTo>
                  <a:cubicBezTo>
                    <a:pt x="813" y="375"/>
                    <a:pt x="813" y="281"/>
                    <a:pt x="813" y="250"/>
                  </a:cubicBezTo>
                  <a:cubicBezTo>
                    <a:pt x="813" y="187"/>
                    <a:pt x="781" y="156"/>
                    <a:pt x="719" y="156"/>
                  </a:cubicBezTo>
                  <a:cubicBezTo>
                    <a:pt x="688" y="156"/>
                    <a:pt x="625" y="218"/>
                    <a:pt x="594" y="250"/>
                  </a:cubicBezTo>
                  <a:cubicBezTo>
                    <a:pt x="563" y="718"/>
                    <a:pt x="563" y="718"/>
                    <a:pt x="563" y="718"/>
                  </a:cubicBezTo>
                  <a:cubicBezTo>
                    <a:pt x="406" y="718"/>
                    <a:pt x="406" y="718"/>
                    <a:pt x="406" y="718"/>
                  </a:cubicBezTo>
                  <a:cubicBezTo>
                    <a:pt x="406" y="437"/>
                    <a:pt x="406" y="437"/>
                    <a:pt x="406" y="437"/>
                  </a:cubicBezTo>
                  <a:cubicBezTo>
                    <a:pt x="406" y="375"/>
                    <a:pt x="406" y="281"/>
                    <a:pt x="406" y="250"/>
                  </a:cubicBezTo>
                  <a:cubicBezTo>
                    <a:pt x="406" y="187"/>
                    <a:pt x="375" y="156"/>
                    <a:pt x="313" y="156"/>
                  </a:cubicBezTo>
                  <a:cubicBezTo>
                    <a:pt x="281" y="156"/>
                    <a:pt x="219" y="218"/>
                    <a:pt x="188" y="250"/>
                  </a:cubicBezTo>
                  <a:cubicBezTo>
                    <a:pt x="188" y="718"/>
                    <a:pt x="188" y="718"/>
                    <a:pt x="188"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6" name="Freeform 12">
              <a:extLst>
                <a:ext uri="{FF2B5EF4-FFF2-40B4-BE49-F238E27FC236}">
                  <a16:creationId xmlns:a16="http://schemas.microsoft.com/office/drawing/2014/main" id="{6B265987-55D1-F248-A4DD-8BC0AB4AECD3}"/>
                </a:ext>
              </a:extLst>
            </p:cNvPr>
            <p:cNvSpPr>
              <a:spLocks noChangeArrowheads="1"/>
            </p:cNvSpPr>
            <p:nvPr/>
          </p:nvSpPr>
          <p:spPr bwMode="auto">
            <a:xfrm>
              <a:off x="3414713" y="3492500"/>
              <a:ext cx="203200" cy="349250"/>
            </a:xfrm>
            <a:custGeom>
              <a:avLst/>
              <a:gdLst>
                <a:gd name="T0" fmla="*/ 32 w 564"/>
                <a:gd name="T1" fmla="*/ 0 h 969"/>
                <a:gd name="T2" fmla="*/ 188 w 564"/>
                <a:gd name="T3" fmla="*/ 0 h 969"/>
                <a:gd name="T4" fmla="*/ 188 w 564"/>
                <a:gd name="T5" fmla="*/ 812 h 969"/>
                <a:gd name="T6" fmla="*/ 563 w 564"/>
                <a:gd name="T7" fmla="*/ 812 h 969"/>
                <a:gd name="T8" fmla="*/ 563 w 564"/>
                <a:gd name="T9" fmla="*/ 968 h 969"/>
                <a:gd name="T10" fmla="*/ 0 w 564"/>
                <a:gd name="T11" fmla="*/ 968 h 969"/>
                <a:gd name="T12" fmla="*/ 32 w 564"/>
                <a:gd name="T13" fmla="*/ 0 h 969"/>
              </a:gdLst>
              <a:ahLst/>
              <a:cxnLst>
                <a:cxn ang="0">
                  <a:pos x="T0" y="T1"/>
                </a:cxn>
                <a:cxn ang="0">
                  <a:pos x="T2" y="T3"/>
                </a:cxn>
                <a:cxn ang="0">
                  <a:pos x="T4" y="T5"/>
                </a:cxn>
                <a:cxn ang="0">
                  <a:pos x="T6" y="T7"/>
                </a:cxn>
                <a:cxn ang="0">
                  <a:pos x="T8" y="T9"/>
                </a:cxn>
                <a:cxn ang="0">
                  <a:pos x="T10" y="T11"/>
                </a:cxn>
                <a:cxn ang="0">
                  <a:pos x="T12" y="T13"/>
                </a:cxn>
              </a:cxnLst>
              <a:rect l="0" t="0" r="r" b="b"/>
              <a:pathLst>
                <a:path w="564" h="969">
                  <a:moveTo>
                    <a:pt x="32" y="0"/>
                  </a:moveTo>
                  <a:lnTo>
                    <a:pt x="188" y="0"/>
                  </a:lnTo>
                  <a:lnTo>
                    <a:pt x="188" y="812"/>
                  </a:lnTo>
                  <a:lnTo>
                    <a:pt x="563" y="812"/>
                  </a:lnTo>
                  <a:lnTo>
                    <a:pt x="563" y="968"/>
                  </a:lnTo>
                  <a:lnTo>
                    <a:pt x="0" y="968"/>
                  </a:lnTo>
                  <a:lnTo>
                    <a:pt x="32" y="0"/>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7" name="Freeform 13">
              <a:extLst>
                <a:ext uri="{FF2B5EF4-FFF2-40B4-BE49-F238E27FC236}">
                  <a16:creationId xmlns:a16="http://schemas.microsoft.com/office/drawing/2014/main" id="{A713EB4C-67D8-8343-A443-CB33203E9884}"/>
                </a:ext>
              </a:extLst>
            </p:cNvPr>
            <p:cNvSpPr>
              <a:spLocks noChangeArrowheads="1"/>
            </p:cNvSpPr>
            <p:nvPr/>
          </p:nvSpPr>
          <p:spPr bwMode="auto">
            <a:xfrm>
              <a:off x="3640138" y="3581400"/>
              <a:ext cx="236537" cy="258763"/>
            </a:xfrm>
            <a:custGeom>
              <a:avLst/>
              <a:gdLst>
                <a:gd name="T0" fmla="*/ 32 w 658"/>
                <a:gd name="T1" fmla="*/ 125 h 719"/>
                <a:gd name="T2" fmla="*/ 32 w 658"/>
                <a:gd name="T3" fmla="*/ 125 h 719"/>
                <a:gd name="T4" fmla="*/ 344 w 658"/>
                <a:gd name="T5" fmla="*/ 0 h 719"/>
                <a:gd name="T6" fmla="*/ 532 w 658"/>
                <a:gd name="T7" fmla="*/ 187 h 719"/>
                <a:gd name="T8" fmla="*/ 532 w 658"/>
                <a:gd name="T9" fmla="*/ 250 h 719"/>
                <a:gd name="T10" fmla="*/ 532 w 658"/>
                <a:gd name="T11" fmla="*/ 468 h 719"/>
                <a:gd name="T12" fmla="*/ 532 w 658"/>
                <a:gd name="T13" fmla="*/ 531 h 719"/>
                <a:gd name="T14" fmla="*/ 563 w 658"/>
                <a:gd name="T15" fmla="*/ 625 h 719"/>
                <a:gd name="T16" fmla="*/ 625 w 658"/>
                <a:gd name="T17" fmla="*/ 593 h 719"/>
                <a:gd name="T18" fmla="*/ 657 w 658"/>
                <a:gd name="T19" fmla="*/ 687 h 719"/>
                <a:gd name="T20" fmla="*/ 501 w 658"/>
                <a:gd name="T21" fmla="*/ 718 h 719"/>
                <a:gd name="T22" fmla="*/ 407 w 658"/>
                <a:gd name="T23" fmla="*/ 625 h 719"/>
                <a:gd name="T24" fmla="*/ 219 w 658"/>
                <a:gd name="T25" fmla="*/ 718 h 719"/>
                <a:gd name="T26" fmla="*/ 0 w 658"/>
                <a:gd name="T27" fmla="*/ 531 h 719"/>
                <a:gd name="T28" fmla="*/ 376 w 658"/>
                <a:gd name="T29" fmla="*/ 281 h 719"/>
                <a:gd name="T30" fmla="*/ 376 w 658"/>
                <a:gd name="T31" fmla="*/ 218 h 719"/>
                <a:gd name="T32" fmla="*/ 313 w 658"/>
                <a:gd name="T33" fmla="*/ 125 h 719"/>
                <a:gd name="T34" fmla="*/ 126 w 658"/>
                <a:gd name="T35" fmla="*/ 218 h 719"/>
                <a:gd name="T36" fmla="*/ 32 w 658"/>
                <a:gd name="T37" fmla="*/ 125 h 719"/>
                <a:gd name="T38" fmla="*/ 376 w 658"/>
                <a:gd name="T39" fmla="*/ 375 h 719"/>
                <a:gd name="T40" fmla="*/ 376 w 658"/>
                <a:gd name="T41" fmla="*/ 375 h 719"/>
                <a:gd name="T42" fmla="*/ 157 w 658"/>
                <a:gd name="T43" fmla="*/ 531 h 719"/>
                <a:gd name="T44" fmla="*/ 251 w 658"/>
                <a:gd name="T45" fmla="*/ 593 h 719"/>
                <a:gd name="T46" fmla="*/ 376 w 658"/>
                <a:gd name="T47" fmla="*/ 531 h 719"/>
                <a:gd name="T48" fmla="*/ 376 w 658"/>
                <a:gd name="T49" fmla="*/ 375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8" h="719">
                  <a:moveTo>
                    <a:pt x="32" y="125"/>
                  </a:moveTo>
                  <a:lnTo>
                    <a:pt x="32" y="125"/>
                  </a:lnTo>
                  <a:cubicBezTo>
                    <a:pt x="188" y="0"/>
                    <a:pt x="282" y="0"/>
                    <a:pt x="344" y="0"/>
                  </a:cubicBezTo>
                  <a:cubicBezTo>
                    <a:pt x="438" y="0"/>
                    <a:pt x="532" y="62"/>
                    <a:pt x="532" y="187"/>
                  </a:cubicBezTo>
                  <a:cubicBezTo>
                    <a:pt x="532" y="218"/>
                    <a:pt x="532" y="250"/>
                    <a:pt x="532" y="250"/>
                  </a:cubicBezTo>
                  <a:cubicBezTo>
                    <a:pt x="532" y="468"/>
                    <a:pt x="532" y="468"/>
                    <a:pt x="532" y="468"/>
                  </a:cubicBezTo>
                  <a:cubicBezTo>
                    <a:pt x="532" y="500"/>
                    <a:pt x="532" y="500"/>
                    <a:pt x="532" y="531"/>
                  </a:cubicBezTo>
                  <a:cubicBezTo>
                    <a:pt x="532" y="593"/>
                    <a:pt x="563" y="625"/>
                    <a:pt x="563" y="625"/>
                  </a:cubicBezTo>
                  <a:cubicBezTo>
                    <a:pt x="563" y="625"/>
                    <a:pt x="594" y="593"/>
                    <a:pt x="625" y="593"/>
                  </a:cubicBezTo>
                  <a:cubicBezTo>
                    <a:pt x="657" y="687"/>
                    <a:pt x="657" y="687"/>
                    <a:pt x="657" y="687"/>
                  </a:cubicBezTo>
                  <a:cubicBezTo>
                    <a:pt x="594" y="718"/>
                    <a:pt x="532" y="718"/>
                    <a:pt x="501" y="718"/>
                  </a:cubicBezTo>
                  <a:cubicBezTo>
                    <a:pt x="469" y="718"/>
                    <a:pt x="407" y="687"/>
                    <a:pt x="407" y="625"/>
                  </a:cubicBezTo>
                  <a:cubicBezTo>
                    <a:pt x="344" y="687"/>
                    <a:pt x="282" y="718"/>
                    <a:pt x="219" y="718"/>
                  </a:cubicBezTo>
                  <a:cubicBezTo>
                    <a:pt x="94" y="718"/>
                    <a:pt x="0" y="656"/>
                    <a:pt x="0" y="531"/>
                  </a:cubicBezTo>
                  <a:cubicBezTo>
                    <a:pt x="0" y="406"/>
                    <a:pt x="63" y="312"/>
                    <a:pt x="376" y="281"/>
                  </a:cubicBezTo>
                  <a:cubicBezTo>
                    <a:pt x="376" y="218"/>
                    <a:pt x="376" y="218"/>
                    <a:pt x="376" y="218"/>
                  </a:cubicBezTo>
                  <a:cubicBezTo>
                    <a:pt x="376" y="156"/>
                    <a:pt x="344" y="125"/>
                    <a:pt x="313" y="125"/>
                  </a:cubicBezTo>
                  <a:cubicBezTo>
                    <a:pt x="251" y="125"/>
                    <a:pt x="219" y="156"/>
                    <a:pt x="126" y="218"/>
                  </a:cubicBezTo>
                  <a:lnTo>
                    <a:pt x="32" y="125"/>
                  </a:lnTo>
                  <a:close/>
                  <a:moveTo>
                    <a:pt x="376" y="375"/>
                  </a:moveTo>
                  <a:lnTo>
                    <a:pt x="376" y="375"/>
                  </a:lnTo>
                  <a:cubicBezTo>
                    <a:pt x="219" y="406"/>
                    <a:pt x="157" y="468"/>
                    <a:pt x="157" y="531"/>
                  </a:cubicBezTo>
                  <a:cubicBezTo>
                    <a:pt x="157" y="562"/>
                    <a:pt x="188" y="593"/>
                    <a:pt x="251" y="593"/>
                  </a:cubicBezTo>
                  <a:cubicBezTo>
                    <a:pt x="282" y="593"/>
                    <a:pt x="344" y="593"/>
                    <a:pt x="376" y="531"/>
                  </a:cubicBezTo>
                  <a:lnTo>
                    <a:pt x="376" y="375"/>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8" name="Freeform 14">
              <a:extLst>
                <a:ext uri="{FF2B5EF4-FFF2-40B4-BE49-F238E27FC236}">
                  <a16:creationId xmlns:a16="http://schemas.microsoft.com/office/drawing/2014/main" id="{174F3B88-AC00-A14F-8641-66488FE0E2C3}"/>
                </a:ext>
              </a:extLst>
            </p:cNvPr>
            <p:cNvSpPr>
              <a:spLocks noChangeArrowheads="1"/>
            </p:cNvSpPr>
            <p:nvPr/>
          </p:nvSpPr>
          <p:spPr bwMode="auto">
            <a:xfrm>
              <a:off x="3876675" y="3581400"/>
              <a:ext cx="371475" cy="258763"/>
            </a:xfrm>
            <a:custGeom>
              <a:avLst/>
              <a:gdLst>
                <a:gd name="T0" fmla="*/ 0 w 1032"/>
                <a:gd name="T1" fmla="*/ 31 h 719"/>
                <a:gd name="T2" fmla="*/ 156 w 1032"/>
                <a:gd name="T3" fmla="*/ 0 h 719"/>
                <a:gd name="T4" fmla="*/ 281 w 1032"/>
                <a:gd name="T5" fmla="*/ 500 h 719"/>
                <a:gd name="T6" fmla="*/ 281 w 1032"/>
                <a:gd name="T7" fmla="*/ 500 h 719"/>
                <a:gd name="T8" fmla="*/ 437 w 1032"/>
                <a:gd name="T9" fmla="*/ 31 h 719"/>
                <a:gd name="T10" fmla="*/ 593 w 1032"/>
                <a:gd name="T11" fmla="*/ 31 h 719"/>
                <a:gd name="T12" fmla="*/ 719 w 1032"/>
                <a:gd name="T13" fmla="*/ 500 h 719"/>
                <a:gd name="T14" fmla="*/ 719 w 1032"/>
                <a:gd name="T15" fmla="*/ 500 h 719"/>
                <a:gd name="T16" fmla="*/ 875 w 1032"/>
                <a:gd name="T17" fmla="*/ 0 h 719"/>
                <a:gd name="T18" fmla="*/ 1031 w 1032"/>
                <a:gd name="T19" fmla="*/ 62 h 719"/>
                <a:gd name="T20" fmla="*/ 812 w 1032"/>
                <a:gd name="T21" fmla="*/ 718 h 719"/>
                <a:gd name="T22" fmla="*/ 625 w 1032"/>
                <a:gd name="T23" fmla="*/ 718 h 719"/>
                <a:gd name="T24" fmla="*/ 500 w 1032"/>
                <a:gd name="T25" fmla="*/ 187 h 719"/>
                <a:gd name="T26" fmla="*/ 500 w 1032"/>
                <a:gd name="T27" fmla="*/ 187 h 719"/>
                <a:gd name="T28" fmla="*/ 375 w 1032"/>
                <a:gd name="T29" fmla="*/ 718 h 719"/>
                <a:gd name="T30" fmla="*/ 187 w 1032"/>
                <a:gd name="T31" fmla="*/ 718 h 719"/>
                <a:gd name="T32" fmla="*/ 0 w 1032"/>
                <a:gd name="T33"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719">
                  <a:moveTo>
                    <a:pt x="0" y="31"/>
                  </a:moveTo>
                  <a:lnTo>
                    <a:pt x="156" y="0"/>
                  </a:lnTo>
                  <a:lnTo>
                    <a:pt x="281" y="500"/>
                  </a:lnTo>
                  <a:lnTo>
                    <a:pt x="281" y="500"/>
                  </a:lnTo>
                  <a:lnTo>
                    <a:pt x="437" y="31"/>
                  </a:lnTo>
                  <a:lnTo>
                    <a:pt x="593" y="31"/>
                  </a:lnTo>
                  <a:lnTo>
                    <a:pt x="719" y="500"/>
                  </a:lnTo>
                  <a:lnTo>
                    <a:pt x="719" y="500"/>
                  </a:lnTo>
                  <a:lnTo>
                    <a:pt x="875" y="0"/>
                  </a:lnTo>
                  <a:lnTo>
                    <a:pt x="1031" y="62"/>
                  </a:lnTo>
                  <a:lnTo>
                    <a:pt x="812" y="718"/>
                  </a:lnTo>
                  <a:lnTo>
                    <a:pt x="625" y="718"/>
                  </a:lnTo>
                  <a:lnTo>
                    <a:pt x="500" y="187"/>
                  </a:lnTo>
                  <a:lnTo>
                    <a:pt x="500" y="187"/>
                  </a:lnTo>
                  <a:lnTo>
                    <a:pt x="375" y="718"/>
                  </a:lnTo>
                  <a:lnTo>
                    <a:pt x="187" y="718"/>
                  </a:ln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9" name="Freeform 15">
              <a:extLst>
                <a:ext uri="{FF2B5EF4-FFF2-40B4-BE49-F238E27FC236}">
                  <a16:creationId xmlns:a16="http://schemas.microsoft.com/office/drawing/2014/main" id="{2647F2D8-718B-5545-8794-309B74C1EA1F}"/>
                </a:ext>
              </a:extLst>
            </p:cNvPr>
            <p:cNvSpPr>
              <a:spLocks noChangeArrowheads="1"/>
            </p:cNvSpPr>
            <p:nvPr/>
          </p:nvSpPr>
          <p:spPr bwMode="auto">
            <a:xfrm>
              <a:off x="4427538" y="3492500"/>
              <a:ext cx="203200" cy="349250"/>
            </a:xfrm>
            <a:custGeom>
              <a:avLst/>
              <a:gdLst>
                <a:gd name="T0" fmla="*/ 31 w 563"/>
                <a:gd name="T1" fmla="*/ 0 h 969"/>
                <a:gd name="T2" fmla="*/ 562 w 563"/>
                <a:gd name="T3" fmla="*/ 0 h 969"/>
                <a:gd name="T4" fmla="*/ 530 w 563"/>
                <a:gd name="T5" fmla="*/ 156 h 969"/>
                <a:gd name="T6" fmla="*/ 188 w 563"/>
                <a:gd name="T7" fmla="*/ 156 h 969"/>
                <a:gd name="T8" fmla="*/ 188 w 563"/>
                <a:gd name="T9" fmla="*/ 406 h 969"/>
                <a:gd name="T10" fmla="*/ 530 w 563"/>
                <a:gd name="T11" fmla="*/ 406 h 969"/>
                <a:gd name="T12" fmla="*/ 530 w 563"/>
                <a:gd name="T13" fmla="*/ 562 h 969"/>
                <a:gd name="T14" fmla="*/ 188 w 563"/>
                <a:gd name="T15" fmla="*/ 562 h 969"/>
                <a:gd name="T16" fmla="*/ 188 w 563"/>
                <a:gd name="T17" fmla="*/ 968 h 969"/>
                <a:gd name="T18" fmla="*/ 0 w 563"/>
                <a:gd name="T19" fmla="*/ 968 h 969"/>
                <a:gd name="T20" fmla="*/ 31 w 563"/>
                <a:gd name="T21" fmla="*/ 0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3" h="969">
                  <a:moveTo>
                    <a:pt x="31" y="0"/>
                  </a:moveTo>
                  <a:lnTo>
                    <a:pt x="562" y="0"/>
                  </a:lnTo>
                  <a:lnTo>
                    <a:pt x="530" y="156"/>
                  </a:lnTo>
                  <a:lnTo>
                    <a:pt x="188" y="156"/>
                  </a:lnTo>
                  <a:lnTo>
                    <a:pt x="188" y="406"/>
                  </a:lnTo>
                  <a:lnTo>
                    <a:pt x="530" y="406"/>
                  </a:lnTo>
                  <a:lnTo>
                    <a:pt x="530" y="562"/>
                  </a:lnTo>
                  <a:lnTo>
                    <a:pt x="188" y="562"/>
                  </a:lnTo>
                  <a:lnTo>
                    <a:pt x="188" y="968"/>
                  </a:lnTo>
                  <a:lnTo>
                    <a:pt x="0" y="968"/>
                  </a:lnTo>
                  <a:lnTo>
                    <a:pt x="31" y="0"/>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0" name="Freeform 16">
              <a:extLst>
                <a:ext uri="{FF2B5EF4-FFF2-40B4-BE49-F238E27FC236}">
                  <a16:creationId xmlns:a16="http://schemas.microsoft.com/office/drawing/2014/main" id="{0DCF06B7-6F82-2C4E-B395-A250EC5FD4CC}"/>
                </a:ext>
              </a:extLst>
            </p:cNvPr>
            <p:cNvSpPr>
              <a:spLocks noChangeArrowheads="1"/>
            </p:cNvSpPr>
            <p:nvPr/>
          </p:nvSpPr>
          <p:spPr bwMode="auto">
            <a:xfrm>
              <a:off x="4662488" y="3492500"/>
              <a:ext cx="68262" cy="349250"/>
            </a:xfrm>
            <a:custGeom>
              <a:avLst/>
              <a:gdLst>
                <a:gd name="T0" fmla="*/ 32 w 189"/>
                <a:gd name="T1" fmla="*/ 281 h 969"/>
                <a:gd name="T2" fmla="*/ 188 w 189"/>
                <a:gd name="T3" fmla="*/ 281 h 969"/>
                <a:gd name="T4" fmla="*/ 188 w 189"/>
                <a:gd name="T5" fmla="*/ 968 h 969"/>
                <a:gd name="T6" fmla="*/ 0 w 189"/>
                <a:gd name="T7" fmla="*/ 968 h 969"/>
                <a:gd name="T8" fmla="*/ 32 w 189"/>
                <a:gd name="T9" fmla="*/ 281 h 969"/>
                <a:gd name="T10" fmla="*/ 32 w 189"/>
                <a:gd name="T11" fmla="*/ 0 h 969"/>
                <a:gd name="T12" fmla="*/ 188 w 189"/>
                <a:gd name="T13" fmla="*/ 0 h 969"/>
                <a:gd name="T14" fmla="*/ 188 w 189"/>
                <a:gd name="T15" fmla="*/ 156 h 969"/>
                <a:gd name="T16" fmla="*/ 32 w 189"/>
                <a:gd name="T17" fmla="*/ 156 h 969"/>
                <a:gd name="T18" fmla="*/ 32 w 189"/>
                <a:gd name="T19" fmla="*/ 0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 h="969">
                  <a:moveTo>
                    <a:pt x="32" y="281"/>
                  </a:moveTo>
                  <a:lnTo>
                    <a:pt x="188" y="281"/>
                  </a:lnTo>
                  <a:lnTo>
                    <a:pt x="188" y="968"/>
                  </a:lnTo>
                  <a:lnTo>
                    <a:pt x="0" y="968"/>
                  </a:lnTo>
                  <a:lnTo>
                    <a:pt x="32" y="281"/>
                  </a:lnTo>
                  <a:close/>
                  <a:moveTo>
                    <a:pt x="32" y="0"/>
                  </a:moveTo>
                  <a:lnTo>
                    <a:pt x="188" y="0"/>
                  </a:lnTo>
                  <a:lnTo>
                    <a:pt x="188" y="156"/>
                  </a:lnTo>
                  <a:lnTo>
                    <a:pt x="32" y="156"/>
                  </a:lnTo>
                  <a:lnTo>
                    <a:pt x="32" y="0"/>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1" name="Freeform 17">
              <a:extLst>
                <a:ext uri="{FF2B5EF4-FFF2-40B4-BE49-F238E27FC236}">
                  <a16:creationId xmlns:a16="http://schemas.microsoft.com/office/drawing/2014/main" id="{FF87F669-773E-D541-93F6-33C6AE5295FF}"/>
                </a:ext>
              </a:extLst>
            </p:cNvPr>
            <p:cNvSpPr>
              <a:spLocks noChangeArrowheads="1"/>
            </p:cNvSpPr>
            <p:nvPr/>
          </p:nvSpPr>
          <p:spPr bwMode="auto">
            <a:xfrm>
              <a:off x="4786313" y="3581400"/>
              <a:ext cx="146050" cy="258763"/>
            </a:xfrm>
            <a:custGeom>
              <a:avLst/>
              <a:gdLst>
                <a:gd name="T0" fmla="*/ 0 w 407"/>
                <a:gd name="T1" fmla="*/ 31 h 719"/>
                <a:gd name="T2" fmla="*/ 0 w 407"/>
                <a:gd name="T3" fmla="*/ 31 h 719"/>
                <a:gd name="T4" fmla="*/ 188 w 407"/>
                <a:gd name="T5" fmla="*/ 31 h 719"/>
                <a:gd name="T6" fmla="*/ 188 w 407"/>
                <a:gd name="T7" fmla="*/ 156 h 719"/>
                <a:gd name="T8" fmla="*/ 188 w 407"/>
                <a:gd name="T9" fmla="*/ 156 h 719"/>
                <a:gd name="T10" fmla="*/ 344 w 407"/>
                <a:gd name="T11" fmla="*/ 0 h 719"/>
                <a:gd name="T12" fmla="*/ 406 w 407"/>
                <a:gd name="T13" fmla="*/ 0 h 719"/>
                <a:gd name="T14" fmla="*/ 375 w 407"/>
                <a:gd name="T15" fmla="*/ 156 h 719"/>
                <a:gd name="T16" fmla="*/ 313 w 407"/>
                <a:gd name="T17" fmla="*/ 156 h 719"/>
                <a:gd name="T18" fmla="*/ 188 w 407"/>
                <a:gd name="T19" fmla="*/ 281 h 719"/>
                <a:gd name="T20" fmla="*/ 188 w 407"/>
                <a:gd name="T21" fmla="*/ 718 h 719"/>
                <a:gd name="T22" fmla="*/ 0 w 407"/>
                <a:gd name="T23" fmla="*/ 718 h 719"/>
                <a:gd name="T24" fmla="*/ 0 w 407"/>
                <a:gd name="T25"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7" h="719">
                  <a:moveTo>
                    <a:pt x="0" y="31"/>
                  </a:moveTo>
                  <a:lnTo>
                    <a:pt x="0" y="31"/>
                  </a:lnTo>
                  <a:cubicBezTo>
                    <a:pt x="188" y="31"/>
                    <a:pt x="188" y="31"/>
                    <a:pt x="188" y="31"/>
                  </a:cubicBezTo>
                  <a:cubicBezTo>
                    <a:pt x="188" y="156"/>
                    <a:pt x="188" y="156"/>
                    <a:pt x="188" y="156"/>
                  </a:cubicBezTo>
                  <a:lnTo>
                    <a:pt x="188" y="156"/>
                  </a:lnTo>
                  <a:cubicBezTo>
                    <a:pt x="219" y="62"/>
                    <a:pt x="250" y="0"/>
                    <a:pt x="344" y="0"/>
                  </a:cubicBezTo>
                  <a:cubicBezTo>
                    <a:pt x="344" y="0"/>
                    <a:pt x="375" y="0"/>
                    <a:pt x="406" y="0"/>
                  </a:cubicBezTo>
                  <a:cubicBezTo>
                    <a:pt x="375" y="156"/>
                    <a:pt x="375" y="156"/>
                    <a:pt x="375" y="156"/>
                  </a:cubicBezTo>
                  <a:cubicBezTo>
                    <a:pt x="344" y="156"/>
                    <a:pt x="344" y="156"/>
                    <a:pt x="313" y="156"/>
                  </a:cubicBezTo>
                  <a:cubicBezTo>
                    <a:pt x="250" y="156"/>
                    <a:pt x="219" y="218"/>
                    <a:pt x="188" y="281"/>
                  </a:cubicBezTo>
                  <a:cubicBezTo>
                    <a:pt x="188" y="718"/>
                    <a:pt x="188" y="718"/>
                    <a:pt x="188"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2" name="Freeform 18">
              <a:extLst>
                <a:ext uri="{FF2B5EF4-FFF2-40B4-BE49-F238E27FC236}">
                  <a16:creationId xmlns:a16="http://schemas.microsoft.com/office/drawing/2014/main" id="{3FF68112-4220-5E4E-AE02-E137946A1E20}"/>
                </a:ext>
              </a:extLst>
            </p:cNvPr>
            <p:cNvSpPr>
              <a:spLocks noChangeArrowheads="1"/>
            </p:cNvSpPr>
            <p:nvPr/>
          </p:nvSpPr>
          <p:spPr bwMode="auto">
            <a:xfrm>
              <a:off x="4967288" y="3581400"/>
              <a:ext cx="349250" cy="258763"/>
            </a:xfrm>
            <a:custGeom>
              <a:avLst/>
              <a:gdLst>
                <a:gd name="T0" fmla="*/ 0 w 970"/>
                <a:gd name="T1" fmla="*/ 31 h 719"/>
                <a:gd name="T2" fmla="*/ 0 w 970"/>
                <a:gd name="T3" fmla="*/ 31 h 719"/>
                <a:gd name="T4" fmla="*/ 156 w 970"/>
                <a:gd name="T5" fmla="*/ 31 h 719"/>
                <a:gd name="T6" fmla="*/ 156 w 970"/>
                <a:gd name="T7" fmla="*/ 93 h 719"/>
                <a:gd name="T8" fmla="*/ 156 w 970"/>
                <a:gd name="T9" fmla="*/ 125 h 719"/>
                <a:gd name="T10" fmla="*/ 375 w 970"/>
                <a:gd name="T11" fmla="*/ 0 h 719"/>
                <a:gd name="T12" fmla="*/ 531 w 970"/>
                <a:gd name="T13" fmla="*/ 125 h 719"/>
                <a:gd name="T14" fmla="*/ 781 w 970"/>
                <a:gd name="T15" fmla="*/ 0 h 719"/>
                <a:gd name="T16" fmla="*/ 969 w 970"/>
                <a:gd name="T17" fmla="*/ 187 h 719"/>
                <a:gd name="T18" fmla="*/ 969 w 970"/>
                <a:gd name="T19" fmla="*/ 718 h 719"/>
                <a:gd name="T20" fmla="*/ 781 w 970"/>
                <a:gd name="T21" fmla="*/ 718 h 719"/>
                <a:gd name="T22" fmla="*/ 781 w 970"/>
                <a:gd name="T23" fmla="*/ 437 h 719"/>
                <a:gd name="T24" fmla="*/ 781 w 970"/>
                <a:gd name="T25" fmla="*/ 250 h 719"/>
                <a:gd name="T26" fmla="*/ 719 w 970"/>
                <a:gd name="T27" fmla="*/ 156 h 719"/>
                <a:gd name="T28" fmla="*/ 563 w 970"/>
                <a:gd name="T29" fmla="*/ 250 h 719"/>
                <a:gd name="T30" fmla="*/ 563 w 970"/>
                <a:gd name="T31" fmla="*/ 718 h 719"/>
                <a:gd name="T32" fmla="*/ 406 w 970"/>
                <a:gd name="T33" fmla="*/ 718 h 719"/>
                <a:gd name="T34" fmla="*/ 406 w 970"/>
                <a:gd name="T35" fmla="*/ 437 h 719"/>
                <a:gd name="T36" fmla="*/ 406 w 970"/>
                <a:gd name="T37" fmla="*/ 250 h 719"/>
                <a:gd name="T38" fmla="*/ 313 w 970"/>
                <a:gd name="T39" fmla="*/ 156 h 719"/>
                <a:gd name="T40" fmla="*/ 156 w 970"/>
                <a:gd name="T41" fmla="*/ 250 h 719"/>
                <a:gd name="T42" fmla="*/ 156 w 970"/>
                <a:gd name="T43" fmla="*/ 718 h 719"/>
                <a:gd name="T44" fmla="*/ 0 w 970"/>
                <a:gd name="T45" fmla="*/ 718 h 719"/>
                <a:gd name="T46" fmla="*/ 0 w 970"/>
                <a:gd name="T47"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0" h="719">
                  <a:moveTo>
                    <a:pt x="0" y="31"/>
                  </a:moveTo>
                  <a:lnTo>
                    <a:pt x="0" y="31"/>
                  </a:lnTo>
                  <a:cubicBezTo>
                    <a:pt x="156" y="31"/>
                    <a:pt x="156" y="31"/>
                    <a:pt x="156" y="31"/>
                  </a:cubicBezTo>
                  <a:cubicBezTo>
                    <a:pt x="156" y="93"/>
                    <a:pt x="156" y="93"/>
                    <a:pt x="156" y="93"/>
                  </a:cubicBezTo>
                  <a:cubicBezTo>
                    <a:pt x="156" y="125"/>
                    <a:pt x="156" y="125"/>
                    <a:pt x="156" y="125"/>
                  </a:cubicBezTo>
                  <a:cubicBezTo>
                    <a:pt x="219" y="31"/>
                    <a:pt x="281" y="0"/>
                    <a:pt x="375" y="0"/>
                  </a:cubicBezTo>
                  <a:cubicBezTo>
                    <a:pt x="469" y="0"/>
                    <a:pt x="531" y="31"/>
                    <a:pt x="531" y="125"/>
                  </a:cubicBezTo>
                  <a:cubicBezTo>
                    <a:pt x="594" y="31"/>
                    <a:pt x="687" y="0"/>
                    <a:pt x="781" y="0"/>
                  </a:cubicBezTo>
                  <a:cubicBezTo>
                    <a:pt x="938" y="0"/>
                    <a:pt x="969" y="93"/>
                    <a:pt x="969" y="187"/>
                  </a:cubicBezTo>
                  <a:cubicBezTo>
                    <a:pt x="969" y="375"/>
                    <a:pt x="969" y="531"/>
                    <a:pt x="969" y="718"/>
                  </a:cubicBezTo>
                  <a:cubicBezTo>
                    <a:pt x="781" y="718"/>
                    <a:pt x="781" y="718"/>
                    <a:pt x="781" y="718"/>
                  </a:cubicBezTo>
                  <a:cubicBezTo>
                    <a:pt x="781" y="437"/>
                    <a:pt x="781" y="437"/>
                    <a:pt x="781" y="437"/>
                  </a:cubicBezTo>
                  <a:cubicBezTo>
                    <a:pt x="781" y="375"/>
                    <a:pt x="781" y="281"/>
                    <a:pt x="781" y="250"/>
                  </a:cubicBezTo>
                  <a:cubicBezTo>
                    <a:pt x="781" y="187"/>
                    <a:pt x="750" y="156"/>
                    <a:pt x="719" y="156"/>
                  </a:cubicBezTo>
                  <a:cubicBezTo>
                    <a:pt x="656" y="156"/>
                    <a:pt x="594" y="218"/>
                    <a:pt x="563" y="250"/>
                  </a:cubicBezTo>
                  <a:cubicBezTo>
                    <a:pt x="563" y="718"/>
                    <a:pt x="563" y="718"/>
                    <a:pt x="563" y="718"/>
                  </a:cubicBezTo>
                  <a:cubicBezTo>
                    <a:pt x="406" y="718"/>
                    <a:pt x="406" y="718"/>
                    <a:pt x="406" y="718"/>
                  </a:cubicBezTo>
                  <a:cubicBezTo>
                    <a:pt x="406" y="437"/>
                    <a:pt x="406" y="437"/>
                    <a:pt x="406" y="437"/>
                  </a:cubicBezTo>
                  <a:cubicBezTo>
                    <a:pt x="406" y="375"/>
                    <a:pt x="406" y="281"/>
                    <a:pt x="406" y="250"/>
                  </a:cubicBezTo>
                  <a:cubicBezTo>
                    <a:pt x="406" y="187"/>
                    <a:pt x="375" y="156"/>
                    <a:pt x="313" y="156"/>
                  </a:cubicBezTo>
                  <a:cubicBezTo>
                    <a:pt x="250" y="156"/>
                    <a:pt x="188" y="218"/>
                    <a:pt x="156" y="250"/>
                  </a:cubicBezTo>
                  <a:cubicBezTo>
                    <a:pt x="156" y="718"/>
                    <a:pt x="156" y="718"/>
                    <a:pt x="156"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3" name="Freeform 19">
              <a:extLst>
                <a:ext uri="{FF2B5EF4-FFF2-40B4-BE49-F238E27FC236}">
                  <a16:creationId xmlns:a16="http://schemas.microsoft.com/office/drawing/2014/main" id="{94DA2575-613A-ED44-8BCF-E9A1C4B8405C}"/>
                </a:ext>
              </a:extLst>
            </p:cNvPr>
            <p:cNvSpPr>
              <a:spLocks noChangeArrowheads="1"/>
            </p:cNvSpPr>
            <p:nvPr/>
          </p:nvSpPr>
          <p:spPr bwMode="auto">
            <a:xfrm>
              <a:off x="7869238" y="1984375"/>
              <a:ext cx="157162" cy="146050"/>
            </a:xfrm>
            <a:custGeom>
              <a:avLst/>
              <a:gdLst>
                <a:gd name="T0" fmla="*/ 0 w 438"/>
                <a:gd name="T1" fmla="*/ 219 h 407"/>
                <a:gd name="T2" fmla="*/ 0 w 438"/>
                <a:gd name="T3" fmla="*/ 219 h 407"/>
                <a:gd name="T4" fmla="*/ 218 w 438"/>
                <a:gd name="T5" fmla="*/ 406 h 407"/>
                <a:gd name="T6" fmla="*/ 437 w 438"/>
                <a:gd name="T7" fmla="*/ 219 h 407"/>
                <a:gd name="T8" fmla="*/ 218 w 438"/>
                <a:gd name="T9" fmla="*/ 0 h 407"/>
                <a:gd name="T10" fmla="*/ 0 w 438"/>
                <a:gd name="T11" fmla="*/ 219 h 407"/>
              </a:gdLst>
              <a:ahLst/>
              <a:cxnLst>
                <a:cxn ang="0">
                  <a:pos x="T0" y="T1"/>
                </a:cxn>
                <a:cxn ang="0">
                  <a:pos x="T2" y="T3"/>
                </a:cxn>
                <a:cxn ang="0">
                  <a:pos x="T4" y="T5"/>
                </a:cxn>
                <a:cxn ang="0">
                  <a:pos x="T6" y="T7"/>
                </a:cxn>
                <a:cxn ang="0">
                  <a:pos x="T8" y="T9"/>
                </a:cxn>
                <a:cxn ang="0">
                  <a:pos x="T10" y="T11"/>
                </a:cxn>
              </a:cxnLst>
              <a:rect l="0" t="0" r="r" b="b"/>
              <a:pathLst>
                <a:path w="438" h="407">
                  <a:moveTo>
                    <a:pt x="0" y="219"/>
                  </a:moveTo>
                  <a:lnTo>
                    <a:pt x="0" y="219"/>
                  </a:lnTo>
                  <a:cubicBezTo>
                    <a:pt x="0" y="313"/>
                    <a:pt x="93" y="406"/>
                    <a:pt x="218" y="406"/>
                  </a:cubicBezTo>
                  <a:cubicBezTo>
                    <a:pt x="343" y="406"/>
                    <a:pt x="437" y="313"/>
                    <a:pt x="437" y="219"/>
                  </a:cubicBezTo>
                  <a:cubicBezTo>
                    <a:pt x="437" y="94"/>
                    <a:pt x="343" y="0"/>
                    <a:pt x="218" y="0"/>
                  </a:cubicBezTo>
                  <a:cubicBezTo>
                    <a:pt x="93" y="0"/>
                    <a:pt x="0" y="94"/>
                    <a:pt x="0" y="219"/>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dirty="0"/>
            </a:p>
          </p:txBody>
        </p:sp>
        <p:sp>
          <p:nvSpPr>
            <p:cNvPr id="64" name="Freeform 20">
              <a:extLst>
                <a:ext uri="{FF2B5EF4-FFF2-40B4-BE49-F238E27FC236}">
                  <a16:creationId xmlns:a16="http://schemas.microsoft.com/office/drawing/2014/main" id="{1BAE828C-5F5A-5B41-8509-0B966A616F9E}"/>
                </a:ext>
              </a:extLst>
            </p:cNvPr>
            <p:cNvSpPr>
              <a:spLocks noChangeArrowheads="1"/>
            </p:cNvSpPr>
            <p:nvPr/>
          </p:nvSpPr>
          <p:spPr bwMode="auto">
            <a:xfrm>
              <a:off x="7396163" y="1984375"/>
              <a:ext cx="158750" cy="146050"/>
            </a:xfrm>
            <a:custGeom>
              <a:avLst/>
              <a:gdLst>
                <a:gd name="T0" fmla="*/ 0 w 439"/>
                <a:gd name="T1" fmla="*/ 219 h 407"/>
                <a:gd name="T2" fmla="*/ 0 w 439"/>
                <a:gd name="T3" fmla="*/ 219 h 407"/>
                <a:gd name="T4" fmla="*/ 219 w 439"/>
                <a:gd name="T5" fmla="*/ 406 h 407"/>
                <a:gd name="T6" fmla="*/ 438 w 439"/>
                <a:gd name="T7" fmla="*/ 219 h 407"/>
                <a:gd name="T8" fmla="*/ 219 w 439"/>
                <a:gd name="T9" fmla="*/ 0 h 407"/>
                <a:gd name="T10" fmla="*/ 0 w 439"/>
                <a:gd name="T11" fmla="*/ 219 h 407"/>
              </a:gdLst>
              <a:ahLst/>
              <a:cxnLst>
                <a:cxn ang="0">
                  <a:pos x="T0" y="T1"/>
                </a:cxn>
                <a:cxn ang="0">
                  <a:pos x="T2" y="T3"/>
                </a:cxn>
                <a:cxn ang="0">
                  <a:pos x="T4" y="T5"/>
                </a:cxn>
                <a:cxn ang="0">
                  <a:pos x="T6" y="T7"/>
                </a:cxn>
                <a:cxn ang="0">
                  <a:pos x="T8" y="T9"/>
                </a:cxn>
                <a:cxn ang="0">
                  <a:pos x="T10" y="T11"/>
                </a:cxn>
              </a:cxnLst>
              <a:rect l="0" t="0" r="r" b="b"/>
              <a:pathLst>
                <a:path w="439" h="407">
                  <a:moveTo>
                    <a:pt x="0" y="219"/>
                  </a:moveTo>
                  <a:lnTo>
                    <a:pt x="0" y="219"/>
                  </a:lnTo>
                  <a:cubicBezTo>
                    <a:pt x="0" y="313"/>
                    <a:pt x="94" y="406"/>
                    <a:pt x="219" y="406"/>
                  </a:cubicBezTo>
                  <a:cubicBezTo>
                    <a:pt x="344" y="406"/>
                    <a:pt x="438" y="313"/>
                    <a:pt x="438" y="219"/>
                  </a:cubicBezTo>
                  <a:cubicBezTo>
                    <a:pt x="438" y="94"/>
                    <a:pt x="344" y="0"/>
                    <a:pt x="219" y="0"/>
                  </a:cubicBezTo>
                  <a:cubicBezTo>
                    <a:pt x="94" y="0"/>
                    <a:pt x="0" y="94"/>
                    <a:pt x="0" y="219"/>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5" name="Freeform 21">
              <a:extLst>
                <a:ext uri="{FF2B5EF4-FFF2-40B4-BE49-F238E27FC236}">
                  <a16:creationId xmlns:a16="http://schemas.microsoft.com/office/drawing/2014/main" id="{53F454C3-9D0C-1A47-98E9-49563FE693EF}"/>
                </a:ext>
              </a:extLst>
            </p:cNvPr>
            <p:cNvSpPr>
              <a:spLocks noChangeArrowheads="1"/>
            </p:cNvSpPr>
            <p:nvPr/>
          </p:nvSpPr>
          <p:spPr bwMode="auto">
            <a:xfrm>
              <a:off x="7172325" y="2794000"/>
              <a:ext cx="393700" cy="393700"/>
            </a:xfrm>
            <a:custGeom>
              <a:avLst/>
              <a:gdLst>
                <a:gd name="T0" fmla="*/ 0 w 1095"/>
                <a:gd name="T1" fmla="*/ 1093 h 1094"/>
                <a:gd name="T2" fmla="*/ 0 w 1095"/>
                <a:gd name="T3" fmla="*/ 0 h 1094"/>
                <a:gd name="T4" fmla="*/ 1094 w 1095"/>
                <a:gd name="T5" fmla="*/ 1093 h 1094"/>
                <a:gd name="T6" fmla="*/ 0 w 1095"/>
                <a:gd name="T7" fmla="*/ 1093 h 1094"/>
              </a:gdLst>
              <a:ahLst/>
              <a:cxnLst>
                <a:cxn ang="0">
                  <a:pos x="T0" y="T1"/>
                </a:cxn>
                <a:cxn ang="0">
                  <a:pos x="T2" y="T3"/>
                </a:cxn>
                <a:cxn ang="0">
                  <a:pos x="T4" y="T5"/>
                </a:cxn>
                <a:cxn ang="0">
                  <a:pos x="T6" y="T7"/>
                </a:cxn>
              </a:cxnLst>
              <a:rect l="0" t="0" r="r" b="b"/>
              <a:pathLst>
                <a:path w="1095" h="1094">
                  <a:moveTo>
                    <a:pt x="0" y="1093"/>
                  </a:moveTo>
                  <a:lnTo>
                    <a:pt x="0" y="0"/>
                  </a:lnTo>
                  <a:lnTo>
                    <a:pt x="1094" y="1093"/>
                  </a:lnTo>
                  <a:lnTo>
                    <a:pt x="0" y="1093"/>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6" name="Freeform 22">
              <a:extLst>
                <a:ext uri="{FF2B5EF4-FFF2-40B4-BE49-F238E27FC236}">
                  <a16:creationId xmlns:a16="http://schemas.microsoft.com/office/drawing/2014/main" id="{07FC95AE-335E-7A48-8147-9A5A4FAE64E1}"/>
                </a:ext>
              </a:extLst>
            </p:cNvPr>
            <p:cNvSpPr>
              <a:spLocks noChangeArrowheads="1"/>
            </p:cNvSpPr>
            <p:nvPr/>
          </p:nvSpPr>
          <p:spPr bwMode="auto">
            <a:xfrm>
              <a:off x="6137275" y="2198688"/>
              <a:ext cx="798513" cy="393700"/>
            </a:xfrm>
            <a:custGeom>
              <a:avLst/>
              <a:gdLst>
                <a:gd name="T0" fmla="*/ 1094 w 2220"/>
                <a:gd name="T1" fmla="*/ 0 h 1095"/>
                <a:gd name="T2" fmla="*/ 1094 w 2220"/>
                <a:gd name="T3" fmla="*/ 0 h 1095"/>
                <a:gd name="T4" fmla="*/ 1094 w 2220"/>
                <a:gd name="T5" fmla="*/ 0 h 1095"/>
                <a:gd name="T6" fmla="*/ 2219 w 2220"/>
                <a:gd name="T7" fmla="*/ 0 h 1095"/>
                <a:gd name="T8" fmla="*/ 1094 w 2220"/>
                <a:gd name="T9" fmla="*/ 1094 h 1095"/>
                <a:gd name="T10" fmla="*/ 0 w 2220"/>
                <a:gd name="T11" fmla="*/ 0 h 1095"/>
                <a:gd name="T12" fmla="*/ 1094 w 2220"/>
                <a:gd name="T13" fmla="*/ 0 h 1095"/>
              </a:gdLst>
              <a:ahLst/>
              <a:cxnLst>
                <a:cxn ang="0">
                  <a:pos x="T0" y="T1"/>
                </a:cxn>
                <a:cxn ang="0">
                  <a:pos x="T2" y="T3"/>
                </a:cxn>
                <a:cxn ang="0">
                  <a:pos x="T4" y="T5"/>
                </a:cxn>
                <a:cxn ang="0">
                  <a:pos x="T6" y="T7"/>
                </a:cxn>
                <a:cxn ang="0">
                  <a:pos x="T8" y="T9"/>
                </a:cxn>
                <a:cxn ang="0">
                  <a:pos x="T10" y="T11"/>
                </a:cxn>
                <a:cxn ang="0">
                  <a:pos x="T12" y="T13"/>
                </a:cxn>
              </a:cxnLst>
              <a:rect l="0" t="0" r="r" b="b"/>
              <a:pathLst>
                <a:path w="2220" h="1095">
                  <a:moveTo>
                    <a:pt x="1094" y="0"/>
                  </a:moveTo>
                  <a:lnTo>
                    <a:pt x="1094" y="0"/>
                  </a:lnTo>
                  <a:lnTo>
                    <a:pt x="1094" y="0"/>
                  </a:lnTo>
                  <a:cubicBezTo>
                    <a:pt x="2219" y="0"/>
                    <a:pt x="2219" y="0"/>
                    <a:pt x="2219" y="0"/>
                  </a:cubicBezTo>
                  <a:cubicBezTo>
                    <a:pt x="1094" y="1094"/>
                    <a:pt x="1094" y="1094"/>
                    <a:pt x="1094" y="1094"/>
                  </a:cubicBezTo>
                  <a:cubicBezTo>
                    <a:pt x="0" y="0"/>
                    <a:pt x="0" y="0"/>
                    <a:pt x="0" y="0"/>
                  </a:cubicBezTo>
                  <a:lnTo>
                    <a:pt x="1094"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7" name="Freeform 23">
              <a:extLst>
                <a:ext uri="{FF2B5EF4-FFF2-40B4-BE49-F238E27FC236}">
                  <a16:creationId xmlns:a16="http://schemas.microsoft.com/office/drawing/2014/main" id="{C4EC6990-CA0E-6D4A-88CB-EDABEFBE50F5}"/>
                </a:ext>
              </a:extLst>
            </p:cNvPr>
            <p:cNvSpPr>
              <a:spLocks noChangeArrowheads="1"/>
            </p:cNvSpPr>
            <p:nvPr/>
          </p:nvSpPr>
          <p:spPr bwMode="auto">
            <a:xfrm>
              <a:off x="5507038" y="2074863"/>
              <a:ext cx="393700" cy="787400"/>
            </a:xfrm>
            <a:custGeom>
              <a:avLst/>
              <a:gdLst>
                <a:gd name="T0" fmla="*/ 1094 w 1095"/>
                <a:gd name="T1" fmla="*/ 0 h 2189"/>
                <a:gd name="T2" fmla="*/ 1094 w 1095"/>
                <a:gd name="T3" fmla="*/ 1094 h 2189"/>
                <a:gd name="T4" fmla="*/ 0 w 1095"/>
                <a:gd name="T5" fmla="*/ 2188 h 2189"/>
                <a:gd name="T6" fmla="*/ 0 w 1095"/>
                <a:gd name="T7" fmla="*/ 2188 h 2189"/>
                <a:gd name="T8" fmla="*/ 0 w 1095"/>
                <a:gd name="T9" fmla="*/ 1094 h 2189"/>
                <a:gd name="T10" fmla="*/ 1094 w 1095"/>
                <a:gd name="T11" fmla="*/ 0 h 2189"/>
              </a:gdLst>
              <a:ahLst/>
              <a:cxnLst>
                <a:cxn ang="0">
                  <a:pos x="T0" y="T1"/>
                </a:cxn>
                <a:cxn ang="0">
                  <a:pos x="T2" y="T3"/>
                </a:cxn>
                <a:cxn ang="0">
                  <a:pos x="T4" y="T5"/>
                </a:cxn>
                <a:cxn ang="0">
                  <a:pos x="T6" y="T7"/>
                </a:cxn>
                <a:cxn ang="0">
                  <a:pos x="T8" y="T9"/>
                </a:cxn>
                <a:cxn ang="0">
                  <a:pos x="T10" y="T11"/>
                </a:cxn>
              </a:cxnLst>
              <a:rect l="0" t="0" r="r" b="b"/>
              <a:pathLst>
                <a:path w="1095" h="2189">
                  <a:moveTo>
                    <a:pt x="1094" y="0"/>
                  </a:moveTo>
                  <a:lnTo>
                    <a:pt x="1094" y="1094"/>
                  </a:lnTo>
                  <a:lnTo>
                    <a:pt x="0" y="2188"/>
                  </a:lnTo>
                  <a:lnTo>
                    <a:pt x="0" y="2188"/>
                  </a:lnTo>
                  <a:lnTo>
                    <a:pt x="0" y="1094"/>
                  </a:lnTo>
                  <a:lnTo>
                    <a:pt x="1094"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8" name="Freeform 24">
              <a:extLst>
                <a:ext uri="{FF2B5EF4-FFF2-40B4-BE49-F238E27FC236}">
                  <a16:creationId xmlns:a16="http://schemas.microsoft.com/office/drawing/2014/main" id="{C5310A28-9B65-4F4E-B480-84769903DAC6}"/>
                </a:ext>
              </a:extLst>
            </p:cNvPr>
            <p:cNvSpPr>
              <a:spLocks noChangeArrowheads="1"/>
            </p:cNvSpPr>
            <p:nvPr/>
          </p:nvSpPr>
          <p:spPr bwMode="auto">
            <a:xfrm>
              <a:off x="6564313" y="2074863"/>
              <a:ext cx="552450" cy="1114425"/>
            </a:xfrm>
            <a:custGeom>
              <a:avLst/>
              <a:gdLst>
                <a:gd name="T0" fmla="*/ 1532 w 1533"/>
                <a:gd name="T1" fmla="*/ 0 h 3094"/>
                <a:gd name="T2" fmla="*/ 1532 w 1533"/>
                <a:gd name="T3" fmla="*/ 3093 h 3094"/>
                <a:gd name="T4" fmla="*/ 0 w 1533"/>
                <a:gd name="T5" fmla="*/ 1563 h 3094"/>
                <a:gd name="T6" fmla="*/ 1532 w 1533"/>
                <a:gd name="T7" fmla="*/ 0 h 3094"/>
              </a:gdLst>
              <a:ahLst/>
              <a:cxnLst>
                <a:cxn ang="0">
                  <a:pos x="T0" y="T1"/>
                </a:cxn>
                <a:cxn ang="0">
                  <a:pos x="T2" y="T3"/>
                </a:cxn>
                <a:cxn ang="0">
                  <a:pos x="T4" y="T5"/>
                </a:cxn>
                <a:cxn ang="0">
                  <a:pos x="T6" y="T7"/>
                </a:cxn>
              </a:cxnLst>
              <a:rect l="0" t="0" r="r" b="b"/>
              <a:pathLst>
                <a:path w="1533" h="3094">
                  <a:moveTo>
                    <a:pt x="1532" y="0"/>
                  </a:moveTo>
                  <a:lnTo>
                    <a:pt x="1532" y="3093"/>
                  </a:lnTo>
                  <a:lnTo>
                    <a:pt x="0" y="1563"/>
                  </a:lnTo>
                  <a:lnTo>
                    <a:pt x="1532"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9" name="Freeform 25">
              <a:extLst>
                <a:ext uri="{FF2B5EF4-FFF2-40B4-BE49-F238E27FC236}">
                  <a16:creationId xmlns:a16="http://schemas.microsoft.com/office/drawing/2014/main" id="{0B4917A5-DFCD-3C4C-9B02-B23EF3856CA6}"/>
                </a:ext>
              </a:extLst>
            </p:cNvPr>
            <p:cNvSpPr>
              <a:spLocks noChangeArrowheads="1"/>
            </p:cNvSpPr>
            <p:nvPr/>
          </p:nvSpPr>
          <p:spPr bwMode="auto">
            <a:xfrm>
              <a:off x="7431088" y="1995488"/>
              <a:ext cx="561975" cy="563562"/>
            </a:xfrm>
            <a:custGeom>
              <a:avLst/>
              <a:gdLst>
                <a:gd name="T0" fmla="*/ 781 w 1563"/>
                <a:gd name="T1" fmla="*/ 0 h 1564"/>
                <a:gd name="T2" fmla="*/ 1562 w 1563"/>
                <a:gd name="T3" fmla="*/ 782 h 1564"/>
                <a:gd name="T4" fmla="*/ 781 w 1563"/>
                <a:gd name="T5" fmla="*/ 1563 h 1564"/>
                <a:gd name="T6" fmla="*/ 0 w 1563"/>
                <a:gd name="T7" fmla="*/ 782 h 1564"/>
                <a:gd name="T8" fmla="*/ 781 w 1563"/>
                <a:gd name="T9" fmla="*/ 0 h 1564"/>
              </a:gdLst>
              <a:ahLst/>
              <a:cxnLst>
                <a:cxn ang="0">
                  <a:pos x="T0" y="T1"/>
                </a:cxn>
                <a:cxn ang="0">
                  <a:pos x="T2" y="T3"/>
                </a:cxn>
                <a:cxn ang="0">
                  <a:pos x="T4" y="T5"/>
                </a:cxn>
                <a:cxn ang="0">
                  <a:pos x="T6" y="T7"/>
                </a:cxn>
                <a:cxn ang="0">
                  <a:pos x="T8" y="T9"/>
                </a:cxn>
              </a:cxnLst>
              <a:rect l="0" t="0" r="r" b="b"/>
              <a:pathLst>
                <a:path w="1563" h="1564">
                  <a:moveTo>
                    <a:pt x="781" y="0"/>
                  </a:moveTo>
                  <a:lnTo>
                    <a:pt x="1562" y="782"/>
                  </a:lnTo>
                  <a:lnTo>
                    <a:pt x="781" y="1563"/>
                  </a:lnTo>
                  <a:lnTo>
                    <a:pt x="0" y="782"/>
                  </a:lnTo>
                  <a:lnTo>
                    <a:pt x="781"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70" name="Freeform 26">
              <a:extLst>
                <a:ext uri="{FF2B5EF4-FFF2-40B4-BE49-F238E27FC236}">
                  <a16:creationId xmlns:a16="http://schemas.microsoft.com/office/drawing/2014/main" id="{BF061652-2AC2-9A41-8E81-946D7435EBB9}"/>
                </a:ext>
              </a:extLst>
            </p:cNvPr>
            <p:cNvSpPr>
              <a:spLocks noChangeArrowheads="1"/>
            </p:cNvSpPr>
            <p:nvPr/>
          </p:nvSpPr>
          <p:spPr bwMode="auto">
            <a:xfrm>
              <a:off x="7161213" y="2074863"/>
              <a:ext cx="280987" cy="563562"/>
            </a:xfrm>
            <a:custGeom>
              <a:avLst/>
              <a:gdLst>
                <a:gd name="T0" fmla="*/ 781 w 782"/>
                <a:gd name="T1" fmla="*/ 781 h 1564"/>
                <a:gd name="T2" fmla="*/ 0 w 782"/>
                <a:gd name="T3" fmla="*/ 1563 h 1564"/>
                <a:gd name="T4" fmla="*/ 0 w 782"/>
                <a:gd name="T5" fmla="*/ 0 h 1564"/>
                <a:gd name="T6" fmla="*/ 781 w 782"/>
                <a:gd name="T7" fmla="*/ 781 h 1564"/>
              </a:gdLst>
              <a:ahLst/>
              <a:cxnLst>
                <a:cxn ang="0">
                  <a:pos x="T0" y="T1"/>
                </a:cxn>
                <a:cxn ang="0">
                  <a:pos x="T2" y="T3"/>
                </a:cxn>
                <a:cxn ang="0">
                  <a:pos x="T4" y="T5"/>
                </a:cxn>
                <a:cxn ang="0">
                  <a:pos x="T6" y="T7"/>
                </a:cxn>
              </a:cxnLst>
              <a:rect l="0" t="0" r="r" b="b"/>
              <a:pathLst>
                <a:path w="782" h="1564">
                  <a:moveTo>
                    <a:pt x="781" y="781"/>
                  </a:moveTo>
                  <a:lnTo>
                    <a:pt x="0" y="1563"/>
                  </a:lnTo>
                  <a:lnTo>
                    <a:pt x="0" y="0"/>
                  </a:lnTo>
                  <a:lnTo>
                    <a:pt x="781" y="781"/>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71" name="Freeform 27">
              <a:extLst>
                <a:ext uri="{FF2B5EF4-FFF2-40B4-BE49-F238E27FC236}">
                  <a16:creationId xmlns:a16="http://schemas.microsoft.com/office/drawing/2014/main" id="{D900CCD8-1443-264A-BDC7-B0F838071B63}"/>
                </a:ext>
              </a:extLst>
            </p:cNvPr>
            <p:cNvSpPr>
              <a:spLocks noChangeArrowheads="1"/>
            </p:cNvSpPr>
            <p:nvPr/>
          </p:nvSpPr>
          <p:spPr bwMode="auto">
            <a:xfrm>
              <a:off x="5945188" y="2074863"/>
              <a:ext cx="561975" cy="1114425"/>
            </a:xfrm>
            <a:custGeom>
              <a:avLst/>
              <a:gdLst>
                <a:gd name="T0" fmla="*/ 0 w 1563"/>
                <a:gd name="T1" fmla="*/ 0 h 3094"/>
                <a:gd name="T2" fmla="*/ 1562 w 1563"/>
                <a:gd name="T3" fmla="*/ 1563 h 3094"/>
                <a:gd name="T4" fmla="*/ 0 w 1563"/>
                <a:gd name="T5" fmla="*/ 3093 h 3094"/>
                <a:gd name="T6" fmla="*/ 0 w 1563"/>
                <a:gd name="T7" fmla="*/ 0 h 3094"/>
              </a:gdLst>
              <a:ahLst/>
              <a:cxnLst>
                <a:cxn ang="0">
                  <a:pos x="T0" y="T1"/>
                </a:cxn>
                <a:cxn ang="0">
                  <a:pos x="T2" y="T3"/>
                </a:cxn>
                <a:cxn ang="0">
                  <a:pos x="T4" y="T5"/>
                </a:cxn>
                <a:cxn ang="0">
                  <a:pos x="T6" y="T7"/>
                </a:cxn>
              </a:cxnLst>
              <a:rect l="0" t="0" r="r" b="b"/>
              <a:pathLst>
                <a:path w="1563" h="3094">
                  <a:moveTo>
                    <a:pt x="0" y="0"/>
                  </a:moveTo>
                  <a:lnTo>
                    <a:pt x="1562" y="1563"/>
                  </a:lnTo>
                  <a:lnTo>
                    <a:pt x="0" y="3093"/>
                  </a:lnTo>
                  <a:lnTo>
                    <a:pt x="0"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72" name="Freeform 28">
              <a:extLst>
                <a:ext uri="{FF2B5EF4-FFF2-40B4-BE49-F238E27FC236}">
                  <a16:creationId xmlns:a16="http://schemas.microsoft.com/office/drawing/2014/main" id="{4E59FB9C-AE11-8D41-8E64-CE45B0E13446}"/>
                </a:ext>
              </a:extLst>
            </p:cNvPr>
            <p:cNvSpPr>
              <a:spLocks noChangeArrowheads="1"/>
            </p:cNvSpPr>
            <p:nvPr/>
          </p:nvSpPr>
          <p:spPr bwMode="auto">
            <a:xfrm>
              <a:off x="1052513" y="1973263"/>
              <a:ext cx="4264025" cy="1236662"/>
            </a:xfrm>
            <a:custGeom>
              <a:avLst/>
              <a:gdLst>
                <a:gd name="T0" fmla="*/ 906 w 11844"/>
                <a:gd name="T1" fmla="*/ 281 h 3437"/>
                <a:gd name="T2" fmla="*/ 0 w 11844"/>
                <a:gd name="T3" fmla="*/ 3374 h 3437"/>
                <a:gd name="T4" fmla="*/ 594 w 11844"/>
                <a:gd name="T5" fmla="*/ 2156 h 3437"/>
                <a:gd name="T6" fmla="*/ 2031 w 11844"/>
                <a:gd name="T7" fmla="*/ 1219 h 3437"/>
                <a:gd name="T8" fmla="*/ 875 w 11844"/>
                <a:gd name="T9" fmla="*/ 1687 h 3437"/>
                <a:gd name="T10" fmla="*/ 594 w 11844"/>
                <a:gd name="T11" fmla="*/ 1687 h 3437"/>
                <a:gd name="T12" fmla="*/ 906 w 11844"/>
                <a:gd name="T13" fmla="*/ 750 h 3437"/>
                <a:gd name="T14" fmla="*/ 875 w 11844"/>
                <a:gd name="T15" fmla="*/ 1687 h 3437"/>
                <a:gd name="T16" fmla="*/ 4656 w 11844"/>
                <a:gd name="T17" fmla="*/ 1062 h 3437"/>
                <a:gd name="T18" fmla="*/ 4656 w 11844"/>
                <a:gd name="T19" fmla="*/ 3436 h 3437"/>
                <a:gd name="T20" fmla="*/ 4656 w 11844"/>
                <a:gd name="T21" fmla="*/ 1062 h 3437"/>
                <a:gd name="T22" fmla="*/ 4656 w 11844"/>
                <a:gd name="T23" fmla="*/ 2999 h 3437"/>
                <a:gd name="T24" fmla="*/ 4656 w 11844"/>
                <a:gd name="T25" fmla="*/ 1500 h 3437"/>
                <a:gd name="T26" fmla="*/ 4656 w 11844"/>
                <a:gd name="T27" fmla="*/ 2999 h 3437"/>
                <a:gd name="T28" fmla="*/ 11218 w 11844"/>
                <a:gd name="T29" fmla="*/ 1062 h 3437"/>
                <a:gd name="T30" fmla="*/ 9937 w 11844"/>
                <a:gd name="T31" fmla="*/ 1062 h 3437"/>
                <a:gd name="T32" fmla="*/ 9250 w 11844"/>
                <a:gd name="T33" fmla="*/ 1406 h 3437"/>
                <a:gd name="T34" fmla="*/ 8719 w 11844"/>
                <a:gd name="T35" fmla="*/ 1125 h 3437"/>
                <a:gd name="T36" fmla="*/ 9250 w 11844"/>
                <a:gd name="T37" fmla="*/ 3374 h 3437"/>
                <a:gd name="T38" fmla="*/ 9718 w 11844"/>
                <a:gd name="T39" fmla="*/ 1562 h 3437"/>
                <a:gd name="T40" fmla="*/ 9999 w 11844"/>
                <a:gd name="T41" fmla="*/ 2500 h 3437"/>
                <a:gd name="T42" fmla="*/ 10530 w 11844"/>
                <a:gd name="T43" fmla="*/ 3374 h 3437"/>
                <a:gd name="T44" fmla="*/ 11030 w 11844"/>
                <a:gd name="T45" fmla="*/ 1562 h 3437"/>
                <a:gd name="T46" fmla="*/ 11280 w 11844"/>
                <a:gd name="T47" fmla="*/ 2500 h 3437"/>
                <a:gd name="T48" fmla="*/ 11843 w 11844"/>
                <a:gd name="T49" fmla="*/ 2843 h 3437"/>
                <a:gd name="T50" fmla="*/ 11218 w 11844"/>
                <a:gd name="T51" fmla="*/ 1062 h 3437"/>
                <a:gd name="T52" fmla="*/ 7531 w 11844"/>
                <a:gd name="T53" fmla="*/ 2656 h 3437"/>
                <a:gd name="T54" fmla="*/ 6750 w 11844"/>
                <a:gd name="T55" fmla="*/ 2562 h 3437"/>
                <a:gd name="T56" fmla="*/ 6750 w 11844"/>
                <a:gd name="T57" fmla="*/ 1125 h 3437"/>
                <a:gd name="T58" fmla="*/ 6188 w 11844"/>
                <a:gd name="T59" fmla="*/ 2250 h 3437"/>
                <a:gd name="T60" fmla="*/ 6813 w 11844"/>
                <a:gd name="T61" fmla="*/ 3436 h 3437"/>
                <a:gd name="T62" fmla="*/ 7531 w 11844"/>
                <a:gd name="T63" fmla="*/ 3093 h 3437"/>
                <a:gd name="T64" fmla="*/ 8094 w 11844"/>
                <a:gd name="T65" fmla="*/ 3374 h 3437"/>
                <a:gd name="T66" fmla="*/ 7563 w 11844"/>
                <a:gd name="T67" fmla="*/ 1125 h 3437"/>
                <a:gd name="T68" fmla="*/ 2469 w 11844"/>
                <a:gd name="T69" fmla="*/ 3374 h 3437"/>
                <a:gd name="T70" fmla="*/ 3031 w 11844"/>
                <a:gd name="T71" fmla="*/ 3374 h 3437"/>
                <a:gd name="T72" fmla="*/ 2500 w 11844"/>
                <a:gd name="T73" fmla="*/ 0 h 3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844" h="3437">
                  <a:moveTo>
                    <a:pt x="906" y="281"/>
                  </a:moveTo>
                  <a:lnTo>
                    <a:pt x="906" y="281"/>
                  </a:lnTo>
                  <a:cubicBezTo>
                    <a:pt x="31" y="281"/>
                    <a:pt x="31" y="281"/>
                    <a:pt x="31" y="281"/>
                  </a:cubicBezTo>
                  <a:cubicBezTo>
                    <a:pt x="0" y="3374"/>
                    <a:pt x="0" y="3374"/>
                    <a:pt x="0" y="3374"/>
                  </a:cubicBezTo>
                  <a:cubicBezTo>
                    <a:pt x="562" y="3374"/>
                    <a:pt x="562" y="3374"/>
                    <a:pt x="562" y="3374"/>
                  </a:cubicBezTo>
                  <a:cubicBezTo>
                    <a:pt x="594" y="2156"/>
                    <a:pt x="594" y="2156"/>
                    <a:pt x="594" y="2156"/>
                  </a:cubicBezTo>
                  <a:cubicBezTo>
                    <a:pt x="906" y="2156"/>
                    <a:pt x="906" y="2156"/>
                    <a:pt x="906" y="2156"/>
                  </a:cubicBezTo>
                  <a:cubicBezTo>
                    <a:pt x="1500" y="2156"/>
                    <a:pt x="2031" y="1844"/>
                    <a:pt x="2031" y="1219"/>
                  </a:cubicBezTo>
                  <a:cubicBezTo>
                    <a:pt x="2031" y="625"/>
                    <a:pt x="1719" y="281"/>
                    <a:pt x="906" y="281"/>
                  </a:cubicBezTo>
                  <a:close/>
                  <a:moveTo>
                    <a:pt x="875" y="1687"/>
                  </a:moveTo>
                  <a:lnTo>
                    <a:pt x="875" y="1687"/>
                  </a:lnTo>
                  <a:cubicBezTo>
                    <a:pt x="594" y="1687"/>
                    <a:pt x="594" y="1687"/>
                    <a:pt x="594" y="1687"/>
                  </a:cubicBezTo>
                  <a:cubicBezTo>
                    <a:pt x="594" y="750"/>
                    <a:pt x="594" y="750"/>
                    <a:pt x="594" y="750"/>
                  </a:cubicBezTo>
                  <a:cubicBezTo>
                    <a:pt x="906" y="750"/>
                    <a:pt x="906" y="750"/>
                    <a:pt x="906" y="750"/>
                  </a:cubicBezTo>
                  <a:cubicBezTo>
                    <a:pt x="1313" y="750"/>
                    <a:pt x="1438" y="1031"/>
                    <a:pt x="1438" y="1219"/>
                  </a:cubicBezTo>
                  <a:cubicBezTo>
                    <a:pt x="1438" y="1500"/>
                    <a:pt x="1188" y="1687"/>
                    <a:pt x="875" y="1687"/>
                  </a:cubicBezTo>
                  <a:close/>
                  <a:moveTo>
                    <a:pt x="4656" y="1062"/>
                  </a:moveTo>
                  <a:lnTo>
                    <a:pt x="4656" y="1062"/>
                  </a:lnTo>
                  <a:cubicBezTo>
                    <a:pt x="3969" y="1062"/>
                    <a:pt x="3563" y="1656"/>
                    <a:pt x="3563" y="2250"/>
                  </a:cubicBezTo>
                  <a:cubicBezTo>
                    <a:pt x="3563" y="2905"/>
                    <a:pt x="3906" y="3436"/>
                    <a:pt x="4656" y="3436"/>
                  </a:cubicBezTo>
                  <a:cubicBezTo>
                    <a:pt x="5344" y="3436"/>
                    <a:pt x="5719" y="2905"/>
                    <a:pt x="5719" y="2250"/>
                  </a:cubicBezTo>
                  <a:cubicBezTo>
                    <a:pt x="5719" y="1594"/>
                    <a:pt x="5375" y="1062"/>
                    <a:pt x="4656" y="1062"/>
                  </a:cubicBezTo>
                  <a:close/>
                  <a:moveTo>
                    <a:pt x="4656" y="2999"/>
                  </a:moveTo>
                  <a:lnTo>
                    <a:pt x="4656" y="2999"/>
                  </a:lnTo>
                  <a:cubicBezTo>
                    <a:pt x="4250" y="2999"/>
                    <a:pt x="4125" y="2531"/>
                    <a:pt x="4125" y="2281"/>
                  </a:cubicBezTo>
                  <a:cubicBezTo>
                    <a:pt x="4125" y="1937"/>
                    <a:pt x="4250" y="1500"/>
                    <a:pt x="4656" y="1500"/>
                  </a:cubicBezTo>
                  <a:cubicBezTo>
                    <a:pt x="5000" y="1500"/>
                    <a:pt x="5188" y="1781"/>
                    <a:pt x="5188" y="2281"/>
                  </a:cubicBezTo>
                  <a:cubicBezTo>
                    <a:pt x="5188" y="2594"/>
                    <a:pt x="5031" y="2999"/>
                    <a:pt x="4656" y="2999"/>
                  </a:cubicBezTo>
                  <a:close/>
                  <a:moveTo>
                    <a:pt x="11218" y="1062"/>
                  </a:moveTo>
                  <a:lnTo>
                    <a:pt x="11218" y="1062"/>
                  </a:lnTo>
                  <a:cubicBezTo>
                    <a:pt x="10936" y="1062"/>
                    <a:pt x="10655" y="1219"/>
                    <a:pt x="10499" y="1437"/>
                  </a:cubicBezTo>
                  <a:cubicBezTo>
                    <a:pt x="10405" y="1187"/>
                    <a:pt x="10187" y="1062"/>
                    <a:pt x="9937" y="1062"/>
                  </a:cubicBezTo>
                  <a:cubicBezTo>
                    <a:pt x="9656" y="1062"/>
                    <a:pt x="9406" y="1219"/>
                    <a:pt x="9250" y="1437"/>
                  </a:cubicBezTo>
                  <a:cubicBezTo>
                    <a:pt x="9250" y="1406"/>
                    <a:pt x="9250" y="1406"/>
                    <a:pt x="9250" y="1406"/>
                  </a:cubicBezTo>
                  <a:cubicBezTo>
                    <a:pt x="9250" y="1125"/>
                    <a:pt x="9250" y="1125"/>
                    <a:pt x="9250" y="1125"/>
                  </a:cubicBezTo>
                  <a:cubicBezTo>
                    <a:pt x="8719" y="1125"/>
                    <a:pt x="8719" y="1125"/>
                    <a:pt x="8719" y="1125"/>
                  </a:cubicBezTo>
                  <a:cubicBezTo>
                    <a:pt x="8688" y="3374"/>
                    <a:pt x="8688" y="3374"/>
                    <a:pt x="8688" y="3374"/>
                  </a:cubicBezTo>
                  <a:cubicBezTo>
                    <a:pt x="9250" y="3374"/>
                    <a:pt x="9250" y="3374"/>
                    <a:pt x="9250" y="3374"/>
                  </a:cubicBezTo>
                  <a:cubicBezTo>
                    <a:pt x="9250" y="1844"/>
                    <a:pt x="9250" y="1844"/>
                    <a:pt x="9250" y="1844"/>
                  </a:cubicBezTo>
                  <a:cubicBezTo>
                    <a:pt x="9344" y="1719"/>
                    <a:pt x="9563" y="1562"/>
                    <a:pt x="9718" y="1562"/>
                  </a:cubicBezTo>
                  <a:cubicBezTo>
                    <a:pt x="9905" y="1562"/>
                    <a:pt x="9999" y="1656"/>
                    <a:pt x="9999" y="1812"/>
                  </a:cubicBezTo>
                  <a:cubicBezTo>
                    <a:pt x="9999" y="1937"/>
                    <a:pt x="9999" y="2250"/>
                    <a:pt x="9999" y="2500"/>
                  </a:cubicBezTo>
                  <a:cubicBezTo>
                    <a:pt x="9999" y="3374"/>
                    <a:pt x="9999" y="3374"/>
                    <a:pt x="9999" y="3374"/>
                  </a:cubicBezTo>
                  <a:cubicBezTo>
                    <a:pt x="10530" y="3374"/>
                    <a:pt x="10530" y="3374"/>
                    <a:pt x="10530" y="3374"/>
                  </a:cubicBezTo>
                  <a:cubicBezTo>
                    <a:pt x="10562" y="1844"/>
                    <a:pt x="10562" y="1844"/>
                    <a:pt x="10562" y="1844"/>
                  </a:cubicBezTo>
                  <a:cubicBezTo>
                    <a:pt x="10655" y="1719"/>
                    <a:pt x="10874" y="1562"/>
                    <a:pt x="11030" y="1562"/>
                  </a:cubicBezTo>
                  <a:cubicBezTo>
                    <a:pt x="11187" y="1562"/>
                    <a:pt x="11312" y="1656"/>
                    <a:pt x="11312" y="1812"/>
                  </a:cubicBezTo>
                  <a:cubicBezTo>
                    <a:pt x="11312" y="1937"/>
                    <a:pt x="11280" y="2250"/>
                    <a:pt x="11280" y="2500"/>
                  </a:cubicBezTo>
                  <a:cubicBezTo>
                    <a:pt x="11280" y="3374"/>
                    <a:pt x="11280" y="3374"/>
                    <a:pt x="11280" y="3374"/>
                  </a:cubicBezTo>
                  <a:cubicBezTo>
                    <a:pt x="11843" y="2843"/>
                    <a:pt x="11843" y="2843"/>
                    <a:pt x="11843" y="2843"/>
                  </a:cubicBezTo>
                  <a:cubicBezTo>
                    <a:pt x="11843" y="2469"/>
                    <a:pt x="11843" y="2094"/>
                    <a:pt x="11843" y="1719"/>
                  </a:cubicBezTo>
                  <a:cubicBezTo>
                    <a:pt x="11843" y="1406"/>
                    <a:pt x="11749" y="1062"/>
                    <a:pt x="11218" y="1062"/>
                  </a:cubicBezTo>
                  <a:close/>
                  <a:moveTo>
                    <a:pt x="7531" y="2656"/>
                  </a:moveTo>
                  <a:lnTo>
                    <a:pt x="7531" y="2656"/>
                  </a:lnTo>
                  <a:cubicBezTo>
                    <a:pt x="7406" y="2780"/>
                    <a:pt x="7219" y="2936"/>
                    <a:pt x="7063" y="2936"/>
                  </a:cubicBezTo>
                  <a:cubicBezTo>
                    <a:pt x="6813" y="2936"/>
                    <a:pt x="6750" y="2843"/>
                    <a:pt x="6750" y="2562"/>
                  </a:cubicBezTo>
                  <a:cubicBezTo>
                    <a:pt x="6750" y="2344"/>
                    <a:pt x="6750" y="2000"/>
                    <a:pt x="6750" y="1687"/>
                  </a:cubicBezTo>
                  <a:cubicBezTo>
                    <a:pt x="6750" y="1125"/>
                    <a:pt x="6750" y="1125"/>
                    <a:pt x="6750" y="1125"/>
                  </a:cubicBezTo>
                  <a:cubicBezTo>
                    <a:pt x="6219" y="1125"/>
                    <a:pt x="6219" y="1125"/>
                    <a:pt x="6219" y="1125"/>
                  </a:cubicBezTo>
                  <a:cubicBezTo>
                    <a:pt x="6188" y="2250"/>
                    <a:pt x="6188" y="2250"/>
                    <a:pt x="6188" y="2250"/>
                  </a:cubicBezTo>
                  <a:cubicBezTo>
                    <a:pt x="6188" y="2406"/>
                    <a:pt x="6188" y="2531"/>
                    <a:pt x="6188" y="2687"/>
                  </a:cubicBezTo>
                  <a:cubicBezTo>
                    <a:pt x="6188" y="3124"/>
                    <a:pt x="6313" y="3436"/>
                    <a:pt x="6813" y="3436"/>
                  </a:cubicBezTo>
                  <a:cubicBezTo>
                    <a:pt x="7094" y="3436"/>
                    <a:pt x="7344" y="3311"/>
                    <a:pt x="7531" y="3093"/>
                  </a:cubicBezTo>
                  <a:lnTo>
                    <a:pt x="7531" y="3093"/>
                  </a:lnTo>
                  <a:cubicBezTo>
                    <a:pt x="7531" y="3374"/>
                    <a:pt x="7531" y="3374"/>
                    <a:pt x="7531" y="3374"/>
                  </a:cubicBezTo>
                  <a:cubicBezTo>
                    <a:pt x="8094" y="3374"/>
                    <a:pt x="8094" y="3374"/>
                    <a:pt x="8094" y="3374"/>
                  </a:cubicBezTo>
                  <a:cubicBezTo>
                    <a:pt x="8094" y="1125"/>
                    <a:pt x="8094" y="1125"/>
                    <a:pt x="8094" y="1125"/>
                  </a:cubicBezTo>
                  <a:cubicBezTo>
                    <a:pt x="7563" y="1125"/>
                    <a:pt x="7563" y="1125"/>
                    <a:pt x="7563" y="1125"/>
                  </a:cubicBezTo>
                  <a:lnTo>
                    <a:pt x="7531" y="2656"/>
                  </a:lnTo>
                  <a:close/>
                  <a:moveTo>
                    <a:pt x="2469" y="3374"/>
                  </a:moveTo>
                  <a:lnTo>
                    <a:pt x="2469" y="3374"/>
                  </a:lnTo>
                  <a:cubicBezTo>
                    <a:pt x="3031" y="3374"/>
                    <a:pt x="3031" y="3374"/>
                    <a:pt x="3031" y="3374"/>
                  </a:cubicBezTo>
                  <a:cubicBezTo>
                    <a:pt x="3063" y="0"/>
                    <a:pt x="3063" y="0"/>
                    <a:pt x="3063" y="0"/>
                  </a:cubicBezTo>
                  <a:cubicBezTo>
                    <a:pt x="2500" y="0"/>
                    <a:pt x="2500" y="0"/>
                    <a:pt x="2500" y="0"/>
                  </a:cubicBezTo>
                  <a:lnTo>
                    <a:pt x="2469" y="3374"/>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grpSp>
    </p:spTree>
    <p:extLst>
      <p:ext uri="{BB962C8B-B14F-4D97-AF65-F5344CB8AC3E}">
        <p14:creationId xmlns:p14="http://schemas.microsoft.com/office/powerpoint/2010/main" val="4000028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Advertentie 3">
    <p:spTree>
      <p:nvGrpSpPr>
        <p:cNvPr id="1" name=""/>
        <p:cNvGrpSpPr/>
        <p:nvPr/>
      </p:nvGrpSpPr>
      <p:grpSpPr>
        <a:xfrm>
          <a:off x="0" y="0"/>
          <a:ext cx="0" cy="0"/>
          <a:chOff x="0" y="0"/>
          <a:chExt cx="0" cy="0"/>
        </a:xfrm>
      </p:grpSpPr>
      <p:pic>
        <p:nvPicPr>
          <p:cNvPr id="4" name="Picture 3" descr="A person and a dog on a dock&#10;&#10;Description automatically generated with low confidence">
            <a:extLst>
              <a:ext uri="{FF2B5EF4-FFF2-40B4-BE49-F238E27FC236}">
                <a16:creationId xmlns:a16="http://schemas.microsoft.com/office/drawing/2014/main" id="{5B35302D-B0B9-4758-B4A6-D88A82B9CE0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798" y="-134071"/>
            <a:ext cx="11538311" cy="7693746"/>
          </a:xfrm>
          <a:prstGeom prst="rect">
            <a:avLst/>
          </a:prstGeom>
        </p:spPr>
      </p:pic>
      <p:sp>
        <p:nvSpPr>
          <p:cNvPr id="45" name="Freeform 5">
            <a:extLst>
              <a:ext uri="{FF2B5EF4-FFF2-40B4-BE49-F238E27FC236}">
                <a16:creationId xmlns:a16="http://schemas.microsoft.com/office/drawing/2014/main" id="{2CFB9883-C929-854A-8EB9-4266B0467D06}"/>
              </a:ext>
            </a:extLst>
          </p:cNvPr>
          <p:cNvSpPr>
            <a:spLocks noChangeArrowheads="1"/>
          </p:cNvSpPr>
          <p:nvPr userDrawn="1"/>
        </p:nvSpPr>
        <p:spPr bwMode="auto">
          <a:xfrm rot="16200000">
            <a:off x="0" y="-1"/>
            <a:ext cx="1643170" cy="1643170"/>
          </a:xfrm>
          <a:custGeom>
            <a:avLst/>
            <a:gdLst>
              <a:gd name="T0" fmla="*/ 10147 w 10148"/>
              <a:gd name="T1" fmla="*/ 10146 h 10147"/>
              <a:gd name="T2" fmla="*/ 0 w 10148"/>
              <a:gd name="T3" fmla="*/ 0 h 10147"/>
              <a:gd name="T4" fmla="*/ 10147 w 10148"/>
              <a:gd name="T5" fmla="*/ 0 h 10147"/>
              <a:gd name="T6" fmla="*/ 10147 w 10148"/>
              <a:gd name="T7" fmla="*/ 10146 h 10147"/>
            </a:gdLst>
            <a:ahLst/>
            <a:cxnLst>
              <a:cxn ang="0">
                <a:pos x="T0" y="T1"/>
              </a:cxn>
              <a:cxn ang="0">
                <a:pos x="T2" y="T3"/>
              </a:cxn>
              <a:cxn ang="0">
                <a:pos x="T4" y="T5"/>
              </a:cxn>
              <a:cxn ang="0">
                <a:pos x="T6" y="T7"/>
              </a:cxn>
            </a:cxnLst>
            <a:rect l="0" t="0" r="r" b="b"/>
            <a:pathLst>
              <a:path w="10148" h="10147">
                <a:moveTo>
                  <a:pt x="10147" y="10146"/>
                </a:moveTo>
                <a:lnTo>
                  <a:pt x="0" y="0"/>
                </a:lnTo>
                <a:lnTo>
                  <a:pt x="10147" y="0"/>
                </a:lnTo>
                <a:lnTo>
                  <a:pt x="10147" y="10146"/>
                </a:lnTo>
              </a:path>
            </a:pathLst>
          </a:custGeom>
          <a:solidFill>
            <a:schemeClr val="accent1"/>
          </a:solidFill>
          <a:ln>
            <a:noFill/>
          </a:ln>
          <a:effectLst/>
        </p:spPr>
        <p:txBody>
          <a:bodyPr wrap="none" anchor="ctr"/>
          <a:lstStyle/>
          <a:p>
            <a:endParaRPr lang="en-NL"/>
          </a:p>
        </p:txBody>
      </p:sp>
      <p:sp>
        <p:nvSpPr>
          <p:cNvPr id="43" name="Rectangle 42">
            <a:extLst>
              <a:ext uri="{FF2B5EF4-FFF2-40B4-BE49-F238E27FC236}">
                <a16:creationId xmlns:a16="http://schemas.microsoft.com/office/drawing/2014/main" id="{AD6D9A4D-5377-E746-8A92-CA84C9E199D0}"/>
              </a:ext>
            </a:extLst>
          </p:cNvPr>
          <p:cNvSpPr/>
          <p:nvPr userDrawn="1"/>
        </p:nvSpPr>
        <p:spPr>
          <a:xfrm>
            <a:off x="0" y="4617720"/>
            <a:ext cx="10691813" cy="2941954"/>
          </a:xfrm>
          <a:prstGeom prst="rect">
            <a:avLst/>
          </a:prstGeom>
          <a:gradFill>
            <a:gsLst>
              <a:gs pos="0">
                <a:schemeClr val="tx1">
                  <a:alpha val="0"/>
                </a:schemeClr>
              </a:gs>
              <a:gs pos="100000">
                <a:schemeClr val="tx1">
                  <a:alpha val="8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TextBox 4">
            <a:extLst>
              <a:ext uri="{FF2B5EF4-FFF2-40B4-BE49-F238E27FC236}">
                <a16:creationId xmlns:a16="http://schemas.microsoft.com/office/drawing/2014/main" id="{9A6623D1-6A0A-0444-A5CA-F5B94C46FC3A}"/>
              </a:ext>
            </a:extLst>
          </p:cNvPr>
          <p:cNvSpPr txBox="1"/>
          <p:nvPr userDrawn="1"/>
        </p:nvSpPr>
        <p:spPr>
          <a:xfrm>
            <a:off x="523508" y="5295954"/>
            <a:ext cx="7440916" cy="323165"/>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2100" b="1" dirty="0">
                <a:solidFill>
                  <a:schemeClr val="bg1"/>
                </a:solidFill>
                <a:effectLst/>
                <a:latin typeface="Syntax LT Std" panose="020D0502030503020204" pitchFamily="34" charset="0"/>
              </a:rPr>
              <a:t>DUURZAME OPLOSSINGEN </a:t>
            </a:r>
            <a:r>
              <a:rPr lang="en-GB" sz="2100" b="0" dirty="0">
                <a:solidFill>
                  <a:schemeClr val="bg1"/>
                </a:solidFill>
                <a:effectLst/>
                <a:latin typeface="Syntax LT Std" panose="020D0502030503020204" pitchFamily="34" charset="0"/>
              </a:rPr>
              <a:t>VOOR EEN BETER KLIMAAT</a:t>
            </a:r>
          </a:p>
        </p:txBody>
      </p:sp>
      <p:sp>
        <p:nvSpPr>
          <p:cNvPr id="44" name="TextBox 43">
            <a:extLst>
              <a:ext uri="{FF2B5EF4-FFF2-40B4-BE49-F238E27FC236}">
                <a16:creationId xmlns:a16="http://schemas.microsoft.com/office/drawing/2014/main" id="{1BCF5CE7-CA0F-D24E-9396-746F9C2E8D81}"/>
              </a:ext>
            </a:extLst>
          </p:cNvPr>
          <p:cNvSpPr txBox="1"/>
          <p:nvPr userDrawn="1"/>
        </p:nvSpPr>
        <p:spPr>
          <a:xfrm>
            <a:off x="538398" y="5747645"/>
            <a:ext cx="6316370" cy="1292662"/>
          </a:xfrm>
          <a:prstGeom prst="rect">
            <a:avLst/>
          </a:prstGeom>
          <a:noFill/>
        </p:spPr>
        <p:txBody>
          <a:bodyPr wrap="square" lIns="0" tIns="0" rIns="0" bIns="0" rtlCol="0">
            <a:spAutoFit/>
          </a:bodyPr>
          <a:lstStyle/>
          <a:p>
            <a:pPr algn="l"/>
            <a:r>
              <a:rPr lang="nl-NL" sz="1400" b="0" i="0" u="none" strike="noStrike" baseline="0" dirty="0">
                <a:solidFill>
                  <a:srgbClr val="FFFFFF"/>
                </a:solidFill>
                <a:latin typeface="Syntax LT Std" panose="020D0502030503020204" pitchFamily="34" charset="0"/>
              </a:rPr>
              <a:t>Drijvende zonneparken, die een bijzondere dubbelfunctie vervullen, zijn voor ons een logische stap naar een verantwoorde, duurzame toekomst. Enorm innovatief, mét oog voor natuur, mens en maatschappij. In allerlei opzichten kansen voor </a:t>
            </a:r>
            <a:r>
              <a:rPr lang="nl-NL" sz="1400" b="0" i="0" u="none" strike="noStrike" baseline="0" dirty="0" err="1">
                <a:solidFill>
                  <a:srgbClr val="FFFFFF"/>
                </a:solidFill>
                <a:latin typeface="Syntax LT Std" panose="020D0502030503020204" pitchFamily="34" charset="0"/>
              </a:rPr>
              <a:t>GroenLeven</a:t>
            </a:r>
            <a:r>
              <a:rPr lang="nl-NL" sz="1400" b="0" i="0" u="none" strike="noStrike" baseline="0" dirty="0">
                <a:solidFill>
                  <a:srgbClr val="FFFFFF"/>
                </a:solidFill>
                <a:latin typeface="Syntax LT Std" panose="020D0502030503020204" pitchFamily="34" charset="0"/>
              </a:rPr>
              <a:t>, marktleider in grootschalige zonne-energie in Nederland. Gelukkig</a:t>
            </a:r>
          </a:p>
          <a:p>
            <a:pPr algn="l"/>
            <a:r>
              <a:rPr lang="nl-NL" sz="1400" b="0" i="0" u="none" strike="noStrike" baseline="0" dirty="0">
                <a:solidFill>
                  <a:srgbClr val="FFFFFF"/>
                </a:solidFill>
                <a:latin typeface="Syntax LT Std" panose="020D0502030503020204" pitchFamily="34" charset="0"/>
              </a:rPr>
              <a:t>houden ze bij Ploum ook van kansen en lopen zij, net als wij, graag voorop. </a:t>
            </a:r>
          </a:p>
          <a:p>
            <a:pPr algn="l"/>
            <a:r>
              <a:rPr lang="nl-NL" sz="1400" b="0" i="1" u="none" strike="noStrike" baseline="0" dirty="0">
                <a:solidFill>
                  <a:srgbClr val="FFFFFF"/>
                </a:solidFill>
                <a:latin typeface="Syntax LT Std" panose="020D0502030503020204" pitchFamily="34" charset="0"/>
              </a:rPr>
              <a:t>Kerabi Aslan – </a:t>
            </a:r>
            <a:r>
              <a:rPr lang="nl-NL" sz="1400" b="0" i="1" u="none" strike="noStrike" baseline="0" dirty="0" err="1">
                <a:solidFill>
                  <a:srgbClr val="FFFFFF"/>
                </a:solidFill>
                <a:latin typeface="Syntax LT Std" panose="020D0502030503020204" pitchFamily="34" charset="0"/>
              </a:rPr>
              <a:t>GroenLeven</a:t>
            </a:r>
            <a:endParaRPr lang="en-GB" sz="1400" i="1" dirty="0">
              <a:solidFill>
                <a:schemeClr val="bg1"/>
              </a:solidFill>
              <a:effectLst/>
              <a:latin typeface="Syntax LT Std" panose="020D0502030503020204" pitchFamily="34" charset="0"/>
            </a:endParaRPr>
          </a:p>
        </p:txBody>
      </p:sp>
      <p:grpSp>
        <p:nvGrpSpPr>
          <p:cNvPr id="46" name="Group 45">
            <a:extLst>
              <a:ext uri="{FF2B5EF4-FFF2-40B4-BE49-F238E27FC236}">
                <a16:creationId xmlns:a16="http://schemas.microsoft.com/office/drawing/2014/main" id="{37178C0A-7D42-524E-902E-A07DBD5FAB8E}"/>
              </a:ext>
            </a:extLst>
          </p:cNvPr>
          <p:cNvGrpSpPr/>
          <p:nvPr userDrawn="1"/>
        </p:nvGrpSpPr>
        <p:grpSpPr>
          <a:xfrm>
            <a:off x="8573277" y="6564547"/>
            <a:ext cx="1751356" cy="468488"/>
            <a:chOff x="1041400" y="1973263"/>
            <a:chExt cx="6985000" cy="1868487"/>
          </a:xfrm>
        </p:grpSpPr>
        <p:sp>
          <p:nvSpPr>
            <p:cNvPr id="47" name="Freeform 3">
              <a:extLst>
                <a:ext uri="{FF2B5EF4-FFF2-40B4-BE49-F238E27FC236}">
                  <a16:creationId xmlns:a16="http://schemas.microsoft.com/office/drawing/2014/main" id="{85ECE9B0-5D48-A74A-BDBC-656A0B7472FA}"/>
                </a:ext>
              </a:extLst>
            </p:cNvPr>
            <p:cNvSpPr>
              <a:spLocks noChangeArrowheads="1"/>
            </p:cNvSpPr>
            <p:nvPr/>
          </p:nvSpPr>
          <p:spPr bwMode="auto">
            <a:xfrm>
              <a:off x="1041400" y="3492500"/>
              <a:ext cx="269875" cy="349250"/>
            </a:xfrm>
            <a:custGeom>
              <a:avLst/>
              <a:gdLst>
                <a:gd name="T0" fmla="*/ 31 w 751"/>
                <a:gd name="T1" fmla="*/ 0 h 969"/>
                <a:gd name="T2" fmla="*/ 31 w 751"/>
                <a:gd name="T3" fmla="*/ 0 h 969"/>
                <a:gd name="T4" fmla="*/ 344 w 751"/>
                <a:gd name="T5" fmla="*/ 0 h 969"/>
                <a:gd name="T6" fmla="*/ 656 w 751"/>
                <a:gd name="T7" fmla="*/ 281 h 969"/>
                <a:gd name="T8" fmla="*/ 469 w 751"/>
                <a:gd name="T9" fmla="*/ 531 h 969"/>
                <a:gd name="T10" fmla="*/ 750 w 751"/>
                <a:gd name="T11" fmla="*/ 875 h 969"/>
                <a:gd name="T12" fmla="*/ 593 w 751"/>
                <a:gd name="T13" fmla="*/ 968 h 969"/>
                <a:gd name="T14" fmla="*/ 312 w 751"/>
                <a:gd name="T15" fmla="*/ 625 h 969"/>
                <a:gd name="T16" fmla="*/ 250 w 751"/>
                <a:gd name="T17" fmla="*/ 593 h 969"/>
                <a:gd name="T18" fmla="*/ 187 w 751"/>
                <a:gd name="T19" fmla="*/ 593 h 969"/>
                <a:gd name="T20" fmla="*/ 187 w 751"/>
                <a:gd name="T21" fmla="*/ 968 h 969"/>
                <a:gd name="T22" fmla="*/ 0 w 751"/>
                <a:gd name="T23" fmla="*/ 968 h 969"/>
                <a:gd name="T24" fmla="*/ 31 w 751"/>
                <a:gd name="T25" fmla="*/ 0 h 969"/>
                <a:gd name="T26" fmla="*/ 312 w 751"/>
                <a:gd name="T27" fmla="*/ 437 h 969"/>
                <a:gd name="T28" fmla="*/ 312 w 751"/>
                <a:gd name="T29" fmla="*/ 437 h 969"/>
                <a:gd name="T30" fmla="*/ 469 w 751"/>
                <a:gd name="T31" fmla="*/ 281 h 969"/>
                <a:gd name="T32" fmla="*/ 312 w 751"/>
                <a:gd name="T33" fmla="*/ 156 h 969"/>
                <a:gd name="T34" fmla="*/ 219 w 751"/>
                <a:gd name="T35" fmla="*/ 156 h 969"/>
                <a:gd name="T36" fmla="*/ 187 w 751"/>
                <a:gd name="T37" fmla="*/ 437 h 969"/>
                <a:gd name="T38" fmla="*/ 312 w 751"/>
                <a:gd name="T39" fmla="*/ 43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1" h="969">
                  <a:moveTo>
                    <a:pt x="31" y="0"/>
                  </a:moveTo>
                  <a:lnTo>
                    <a:pt x="31" y="0"/>
                  </a:lnTo>
                  <a:cubicBezTo>
                    <a:pt x="344" y="0"/>
                    <a:pt x="344" y="0"/>
                    <a:pt x="344" y="0"/>
                  </a:cubicBezTo>
                  <a:cubicBezTo>
                    <a:pt x="562" y="0"/>
                    <a:pt x="656" y="125"/>
                    <a:pt x="656" y="281"/>
                  </a:cubicBezTo>
                  <a:cubicBezTo>
                    <a:pt x="656" y="406"/>
                    <a:pt x="593" y="500"/>
                    <a:pt x="469" y="531"/>
                  </a:cubicBezTo>
                  <a:cubicBezTo>
                    <a:pt x="750" y="875"/>
                    <a:pt x="750" y="875"/>
                    <a:pt x="750" y="875"/>
                  </a:cubicBezTo>
                  <a:cubicBezTo>
                    <a:pt x="593" y="968"/>
                    <a:pt x="593" y="968"/>
                    <a:pt x="593" y="968"/>
                  </a:cubicBezTo>
                  <a:cubicBezTo>
                    <a:pt x="312" y="625"/>
                    <a:pt x="312" y="625"/>
                    <a:pt x="312" y="625"/>
                  </a:cubicBezTo>
                  <a:cubicBezTo>
                    <a:pt x="312" y="593"/>
                    <a:pt x="281" y="593"/>
                    <a:pt x="250" y="593"/>
                  </a:cubicBezTo>
                  <a:cubicBezTo>
                    <a:pt x="187" y="593"/>
                    <a:pt x="187" y="593"/>
                    <a:pt x="187" y="593"/>
                  </a:cubicBezTo>
                  <a:cubicBezTo>
                    <a:pt x="187" y="968"/>
                    <a:pt x="187" y="968"/>
                    <a:pt x="187" y="968"/>
                  </a:cubicBezTo>
                  <a:cubicBezTo>
                    <a:pt x="0" y="968"/>
                    <a:pt x="0" y="968"/>
                    <a:pt x="0" y="968"/>
                  </a:cubicBezTo>
                  <a:lnTo>
                    <a:pt x="31" y="0"/>
                  </a:lnTo>
                  <a:close/>
                  <a:moveTo>
                    <a:pt x="312" y="437"/>
                  </a:moveTo>
                  <a:lnTo>
                    <a:pt x="312" y="437"/>
                  </a:lnTo>
                  <a:cubicBezTo>
                    <a:pt x="375" y="437"/>
                    <a:pt x="469" y="406"/>
                    <a:pt x="469" y="281"/>
                  </a:cubicBezTo>
                  <a:cubicBezTo>
                    <a:pt x="469" y="187"/>
                    <a:pt x="406" y="156"/>
                    <a:pt x="312" y="156"/>
                  </a:cubicBezTo>
                  <a:cubicBezTo>
                    <a:pt x="219" y="156"/>
                    <a:pt x="219" y="156"/>
                    <a:pt x="219" y="156"/>
                  </a:cubicBezTo>
                  <a:cubicBezTo>
                    <a:pt x="187" y="437"/>
                    <a:pt x="187" y="437"/>
                    <a:pt x="187" y="437"/>
                  </a:cubicBezTo>
                  <a:lnTo>
                    <a:pt x="312" y="437"/>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48" name="Freeform 4">
              <a:extLst>
                <a:ext uri="{FF2B5EF4-FFF2-40B4-BE49-F238E27FC236}">
                  <a16:creationId xmlns:a16="http://schemas.microsoft.com/office/drawing/2014/main" id="{0F89CA20-F91F-4D48-8A60-CCBEAAD609E4}"/>
                </a:ext>
              </a:extLst>
            </p:cNvPr>
            <p:cNvSpPr>
              <a:spLocks noChangeArrowheads="1"/>
            </p:cNvSpPr>
            <p:nvPr/>
          </p:nvSpPr>
          <p:spPr bwMode="auto">
            <a:xfrm>
              <a:off x="1322388" y="3581400"/>
              <a:ext cx="236537" cy="258763"/>
            </a:xfrm>
            <a:custGeom>
              <a:avLst/>
              <a:gdLst>
                <a:gd name="T0" fmla="*/ 313 w 657"/>
                <a:gd name="T1" fmla="*/ 0 h 719"/>
                <a:gd name="T2" fmla="*/ 313 w 657"/>
                <a:gd name="T3" fmla="*/ 0 h 719"/>
                <a:gd name="T4" fmla="*/ 656 w 657"/>
                <a:gd name="T5" fmla="*/ 375 h 719"/>
                <a:gd name="T6" fmla="*/ 313 w 657"/>
                <a:gd name="T7" fmla="*/ 718 h 719"/>
                <a:gd name="T8" fmla="*/ 0 w 657"/>
                <a:gd name="T9" fmla="*/ 375 h 719"/>
                <a:gd name="T10" fmla="*/ 313 w 657"/>
                <a:gd name="T11" fmla="*/ 0 h 719"/>
                <a:gd name="T12" fmla="*/ 313 w 657"/>
                <a:gd name="T13" fmla="*/ 593 h 719"/>
                <a:gd name="T14" fmla="*/ 313 w 657"/>
                <a:gd name="T15" fmla="*/ 593 h 719"/>
                <a:gd name="T16" fmla="*/ 469 w 657"/>
                <a:gd name="T17" fmla="*/ 375 h 719"/>
                <a:gd name="T18" fmla="*/ 313 w 657"/>
                <a:gd name="T19" fmla="*/ 125 h 719"/>
                <a:gd name="T20" fmla="*/ 156 w 657"/>
                <a:gd name="T21" fmla="*/ 375 h 719"/>
                <a:gd name="T22" fmla="*/ 313 w 657"/>
                <a:gd name="T23" fmla="*/ 593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7" h="719">
                  <a:moveTo>
                    <a:pt x="313" y="0"/>
                  </a:moveTo>
                  <a:lnTo>
                    <a:pt x="313" y="0"/>
                  </a:lnTo>
                  <a:cubicBezTo>
                    <a:pt x="531" y="0"/>
                    <a:pt x="656" y="156"/>
                    <a:pt x="656" y="375"/>
                  </a:cubicBezTo>
                  <a:cubicBezTo>
                    <a:pt x="656" y="562"/>
                    <a:pt x="531" y="718"/>
                    <a:pt x="313" y="718"/>
                  </a:cubicBezTo>
                  <a:cubicBezTo>
                    <a:pt x="94" y="718"/>
                    <a:pt x="0" y="562"/>
                    <a:pt x="0" y="375"/>
                  </a:cubicBezTo>
                  <a:cubicBezTo>
                    <a:pt x="0" y="187"/>
                    <a:pt x="125" y="0"/>
                    <a:pt x="313" y="0"/>
                  </a:cubicBezTo>
                  <a:close/>
                  <a:moveTo>
                    <a:pt x="313" y="593"/>
                  </a:moveTo>
                  <a:lnTo>
                    <a:pt x="313" y="593"/>
                  </a:lnTo>
                  <a:cubicBezTo>
                    <a:pt x="438" y="593"/>
                    <a:pt x="469" y="468"/>
                    <a:pt x="469" y="375"/>
                  </a:cubicBezTo>
                  <a:cubicBezTo>
                    <a:pt x="469" y="218"/>
                    <a:pt x="438" y="125"/>
                    <a:pt x="313" y="125"/>
                  </a:cubicBezTo>
                  <a:cubicBezTo>
                    <a:pt x="188" y="125"/>
                    <a:pt x="156" y="281"/>
                    <a:pt x="156" y="375"/>
                  </a:cubicBezTo>
                  <a:cubicBezTo>
                    <a:pt x="156" y="468"/>
                    <a:pt x="188" y="593"/>
                    <a:pt x="313" y="593"/>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49" name="Freeform 5">
              <a:extLst>
                <a:ext uri="{FF2B5EF4-FFF2-40B4-BE49-F238E27FC236}">
                  <a16:creationId xmlns:a16="http://schemas.microsoft.com/office/drawing/2014/main" id="{A6005FD0-774C-9A4A-A59F-07B874128B37}"/>
                </a:ext>
              </a:extLst>
            </p:cNvPr>
            <p:cNvSpPr>
              <a:spLocks noChangeArrowheads="1"/>
            </p:cNvSpPr>
            <p:nvPr/>
          </p:nvSpPr>
          <p:spPr bwMode="auto">
            <a:xfrm>
              <a:off x="1570038" y="3503613"/>
              <a:ext cx="157162" cy="338137"/>
            </a:xfrm>
            <a:custGeom>
              <a:avLst/>
              <a:gdLst>
                <a:gd name="T0" fmla="*/ 437 w 438"/>
                <a:gd name="T1" fmla="*/ 906 h 938"/>
                <a:gd name="T2" fmla="*/ 437 w 438"/>
                <a:gd name="T3" fmla="*/ 906 h 938"/>
                <a:gd name="T4" fmla="*/ 375 w 438"/>
                <a:gd name="T5" fmla="*/ 937 h 938"/>
                <a:gd name="T6" fmla="*/ 281 w 438"/>
                <a:gd name="T7" fmla="*/ 937 h 938"/>
                <a:gd name="T8" fmla="*/ 93 w 438"/>
                <a:gd name="T9" fmla="*/ 750 h 938"/>
                <a:gd name="T10" fmla="*/ 93 w 438"/>
                <a:gd name="T11" fmla="*/ 562 h 938"/>
                <a:gd name="T12" fmla="*/ 93 w 438"/>
                <a:gd name="T13" fmla="*/ 375 h 938"/>
                <a:gd name="T14" fmla="*/ 0 w 438"/>
                <a:gd name="T15" fmla="*/ 375 h 938"/>
                <a:gd name="T16" fmla="*/ 0 w 438"/>
                <a:gd name="T17" fmla="*/ 250 h 938"/>
                <a:gd name="T18" fmla="*/ 93 w 438"/>
                <a:gd name="T19" fmla="*/ 250 h 938"/>
                <a:gd name="T20" fmla="*/ 93 w 438"/>
                <a:gd name="T21" fmla="*/ 0 h 938"/>
                <a:gd name="T22" fmla="*/ 281 w 438"/>
                <a:gd name="T23" fmla="*/ 0 h 938"/>
                <a:gd name="T24" fmla="*/ 281 w 438"/>
                <a:gd name="T25" fmla="*/ 250 h 938"/>
                <a:gd name="T26" fmla="*/ 437 w 438"/>
                <a:gd name="T27" fmla="*/ 250 h 938"/>
                <a:gd name="T28" fmla="*/ 437 w 438"/>
                <a:gd name="T29" fmla="*/ 375 h 938"/>
                <a:gd name="T30" fmla="*/ 281 w 438"/>
                <a:gd name="T31" fmla="*/ 375 h 938"/>
                <a:gd name="T32" fmla="*/ 250 w 438"/>
                <a:gd name="T33" fmla="*/ 562 h 938"/>
                <a:gd name="T34" fmla="*/ 250 w 438"/>
                <a:gd name="T35" fmla="*/ 750 h 938"/>
                <a:gd name="T36" fmla="*/ 312 w 438"/>
                <a:gd name="T37" fmla="*/ 812 h 938"/>
                <a:gd name="T38" fmla="*/ 406 w 438"/>
                <a:gd name="T39" fmla="*/ 781 h 938"/>
                <a:gd name="T40" fmla="*/ 437 w 438"/>
                <a:gd name="T41"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8" h="938">
                  <a:moveTo>
                    <a:pt x="437" y="906"/>
                  </a:moveTo>
                  <a:lnTo>
                    <a:pt x="437" y="906"/>
                  </a:lnTo>
                  <a:cubicBezTo>
                    <a:pt x="375" y="937"/>
                    <a:pt x="375" y="937"/>
                    <a:pt x="375" y="937"/>
                  </a:cubicBezTo>
                  <a:cubicBezTo>
                    <a:pt x="343" y="937"/>
                    <a:pt x="312" y="937"/>
                    <a:pt x="281" y="937"/>
                  </a:cubicBezTo>
                  <a:cubicBezTo>
                    <a:pt x="156" y="937"/>
                    <a:pt x="93" y="906"/>
                    <a:pt x="93" y="750"/>
                  </a:cubicBezTo>
                  <a:cubicBezTo>
                    <a:pt x="93" y="719"/>
                    <a:pt x="93" y="625"/>
                    <a:pt x="93" y="562"/>
                  </a:cubicBezTo>
                  <a:cubicBezTo>
                    <a:pt x="93" y="375"/>
                    <a:pt x="93" y="375"/>
                    <a:pt x="93" y="375"/>
                  </a:cubicBezTo>
                  <a:cubicBezTo>
                    <a:pt x="0" y="375"/>
                    <a:pt x="0" y="375"/>
                    <a:pt x="0" y="375"/>
                  </a:cubicBezTo>
                  <a:cubicBezTo>
                    <a:pt x="0" y="250"/>
                    <a:pt x="0" y="250"/>
                    <a:pt x="0" y="250"/>
                  </a:cubicBezTo>
                  <a:cubicBezTo>
                    <a:pt x="93" y="250"/>
                    <a:pt x="93" y="250"/>
                    <a:pt x="93" y="250"/>
                  </a:cubicBezTo>
                  <a:cubicBezTo>
                    <a:pt x="93" y="0"/>
                    <a:pt x="93" y="0"/>
                    <a:pt x="93" y="0"/>
                  </a:cubicBezTo>
                  <a:cubicBezTo>
                    <a:pt x="281" y="0"/>
                    <a:pt x="281" y="0"/>
                    <a:pt x="281" y="0"/>
                  </a:cubicBezTo>
                  <a:cubicBezTo>
                    <a:pt x="281" y="250"/>
                    <a:pt x="281" y="250"/>
                    <a:pt x="281" y="250"/>
                  </a:cubicBezTo>
                  <a:cubicBezTo>
                    <a:pt x="437" y="250"/>
                    <a:pt x="437" y="250"/>
                    <a:pt x="437" y="250"/>
                  </a:cubicBezTo>
                  <a:cubicBezTo>
                    <a:pt x="437" y="375"/>
                    <a:pt x="437" y="375"/>
                    <a:pt x="437" y="375"/>
                  </a:cubicBezTo>
                  <a:cubicBezTo>
                    <a:pt x="281" y="375"/>
                    <a:pt x="281" y="375"/>
                    <a:pt x="281" y="375"/>
                  </a:cubicBezTo>
                  <a:cubicBezTo>
                    <a:pt x="250" y="562"/>
                    <a:pt x="250" y="562"/>
                    <a:pt x="250" y="562"/>
                  </a:cubicBezTo>
                  <a:cubicBezTo>
                    <a:pt x="250" y="625"/>
                    <a:pt x="250" y="687"/>
                    <a:pt x="250" y="750"/>
                  </a:cubicBezTo>
                  <a:cubicBezTo>
                    <a:pt x="250" y="812"/>
                    <a:pt x="281" y="812"/>
                    <a:pt x="312" y="812"/>
                  </a:cubicBezTo>
                  <a:cubicBezTo>
                    <a:pt x="343" y="812"/>
                    <a:pt x="375" y="812"/>
                    <a:pt x="406" y="781"/>
                  </a:cubicBezTo>
                  <a:lnTo>
                    <a:pt x="437" y="906"/>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0" name="Freeform 6">
              <a:extLst>
                <a:ext uri="{FF2B5EF4-FFF2-40B4-BE49-F238E27FC236}">
                  <a16:creationId xmlns:a16="http://schemas.microsoft.com/office/drawing/2014/main" id="{91EEA7C7-CE65-0B4C-BB10-457DD94DC269}"/>
                </a:ext>
              </a:extLst>
            </p:cNvPr>
            <p:cNvSpPr>
              <a:spLocks noChangeArrowheads="1"/>
            </p:cNvSpPr>
            <p:nvPr/>
          </p:nvSpPr>
          <p:spPr bwMode="auto">
            <a:xfrm>
              <a:off x="1738313" y="3503613"/>
              <a:ext cx="158750" cy="338137"/>
            </a:xfrm>
            <a:custGeom>
              <a:avLst/>
              <a:gdLst>
                <a:gd name="T0" fmla="*/ 438 w 439"/>
                <a:gd name="T1" fmla="*/ 906 h 938"/>
                <a:gd name="T2" fmla="*/ 438 w 439"/>
                <a:gd name="T3" fmla="*/ 906 h 938"/>
                <a:gd name="T4" fmla="*/ 375 w 439"/>
                <a:gd name="T5" fmla="*/ 937 h 938"/>
                <a:gd name="T6" fmla="*/ 282 w 439"/>
                <a:gd name="T7" fmla="*/ 937 h 938"/>
                <a:gd name="T8" fmla="*/ 94 w 439"/>
                <a:gd name="T9" fmla="*/ 750 h 938"/>
                <a:gd name="T10" fmla="*/ 94 w 439"/>
                <a:gd name="T11" fmla="*/ 562 h 938"/>
                <a:gd name="T12" fmla="*/ 94 w 439"/>
                <a:gd name="T13" fmla="*/ 375 h 938"/>
                <a:gd name="T14" fmla="*/ 0 w 439"/>
                <a:gd name="T15" fmla="*/ 375 h 938"/>
                <a:gd name="T16" fmla="*/ 0 w 439"/>
                <a:gd name="T17" fmla="*/ 250 h 938"/>
                <a:gd name="T18" fmla="*/ 94 w 439"/>
                <a:gd name="T19" fmla="*/ 250 h 938"/>
                <a:gd name="T20" fmla="*/ 94 w 439"/>
                <a:gd name="T21" fmla="*/ 0 h 938"/>
                <a:gd name="T22" fmla="*/ 282 w 439"/>
                <a:gd name="T23" fmla="*/ 0 h 938"/>
                <a:gd name="T24" fmla="*/ 250 w 439"/>
                <a:gd name="T25" fmla="*/ 250 h 938"/>
                <a:gd name="T26" fmla="*/ 407 w 439"/>
                <a:gd name="T27" fmla="*/ 250 h 938"/>
                <a:gd name="T28" fmla="*/ 407 w 439"/>
                <a:gd name="T29" fmla="*/ 375 h 938"/>
                <a:gd name="T30" fmla="*/ 250 w 439"/>
                <a:gd name="T31" fmla="*/ 375 h 938"/>
                <a:gd name="T32" fmla="*/ 250 w 439"/>
                <a:gd name="T33" fmla="*/ 562 h 938"/>
                <a:gd name="T34" fmla="*/ 250 w 439"/>
                <a:gd name="T35" fmla="*/ 750 h 938"/>
                <a:gd name="T36" fmla="*/ 313 w 439"/>
                <a:gd name="T37" fmla="*/ 812 h 938"/>
                <a:gd name="T38" fmla="*/ 375 w 439"/>
                <a:gd name="T39" fmla="*/ 781 h 938"/>
                <a:gd name="T40" fmla="*/ 438 w 439"/>
                <a:gd name="T41"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9" h="938">
                  <a:moveTo>
                    <a:pt x="438" y="906"/>
                  </a:moveTo>
                  <a:lnTo>
                    <a:pt x="438" y="906"/>
                  </a:lnTo>
                  <a:cubicBezTo>
                    <a:pt x="375" y="937"/>
                    <a:pt x="375" y="937"/>
                    <a:pt x="375" y="937"/>
                  </a:cubicBezTo>
                  <a:cubicBezTo>
                    <a:pt x="344" y="937"/>
                    <a:pt x="313" y="937"/>
                    <a:pt x="282" y="937"/>
                  </a:cubicBezTo>
                  <a:cubicBezTo>
                    <a:pt x="157" y="937"/>
                    <a:pt x="94" y="906"/>
                    <a:pt x="94" y="750"/>
                  </a:cubicBezTo>
                  <a:cubicBezTo>
                    <a:pt x="94" y="719"/>
                    <a:pt x="94" y="625"/>
                    <a:pt x="94" y="562"/>
                  </a:cubicBezTo>
                  <a:cubicBezTo>
                    <a:pt x="94" y="375"/>
                    <a:pt x="94" y="375"/>
                    <a:pt x="94" y="375"/>
                  </a:cubicBezTo>
                  <a:cubicBezTo>
                    <a:pt x="0" y="375"/>
                    <a:pt x="0" y="375"/>
                    <a:pt x="0" y="375"/>
                  </a:cubicBezTo>
                  <a:cubicBezTo>
                    <a:pt x="0" y="250"/>
                    <a:pt x="0" y="250"/>
                    <a:pt x="0" y="250"/>
                  </a:cubicBezTo>
                  <a:cubicBezTo>
                    <a:pt x="94" y="250"/>
                    <a:pt x="94" y="250"/>
                    <a:pt x="94" y="250"/>
                  </a:cubicBezTo>
                  <a:cubicBezTo>
                    <a:pt x="94" y="0"/>
                    <a:pt x="94" y="0"/>
                    <a:pt x="94" y="0"/>
                  </a:cubicBezTo>
                  <a:cubicBezTo>
                    <a:pt x="282" y="0"/>
                    <a:pt x="282" y="0"/>
                    <a:pt x="282" y="0"/>
                  </a:cubicBezTo>
                  <a:cubicBezTo>
                    <a:pt x="250" y="250"/>
                    <a:pt x="250" y="250"/>
                    <a:pt x="250" y="250"/>
                  </a:cubicBezTo>
                  <a:cubicBezTo>
                    <a:pt x="407" y="250"/>
                    <a:pt x="407" y="250"/>
                    <a:pt x="407" y="250"/>
                  </a:cubicBezTo>
                  <a:cubicBezTo>
                    <a:pt x="407" y="375"/>
                    <a:pt x="407" y="375"/>
                    <a:pt x="407" y="375"/>
                  </a:cubicBezTo>
                  <a:cubicBezTo>
                    <a:pt x="250" y="375"/>
                    <a:pt x="250" y="375"/>
                    <a:pt x="250" y="375"/>
                  </a:cubicBezTo>
                  <a:cubicBezTo>
                    <a:pt x="250" y="562"/>
                    <a:pt x="250" y="562"/>
                    <a:pt x="250" y="562"/>
                  </a:cubicBezTo>
                  <a:cubicBezTo>
                    <a:pt x="250" y="625"/>
                    <a:pt x="250" y="687"/>
                    <a:pt x="250" y="750"/>
                  </a:cubicBezTo>
                  <a:cubicBezTo>
                    <a:pt x="250" y="812"/>
                    <a:pt x="282" y="812"/>
                    <a:pt x="313" y="812"/>
                  </a:cubicBezTo>
                  <a:cubicBezTo>
                    <a:pt x="344" y="812"/>
                    <a:pt x="375" y="812"/>
                    <a:pt x="375" y="781"/>
                  </a:cubicBezTo>
                  <a:lnTo>
                    <a:pt x="438" y="906"/>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1" name="Freeform 7">
              <a:extLst>
                <a:ext uri="{FF2B5EF4-FFF2-40B4-BE49-F238E27FC236}">
                  <a16:creationId xmlns:a16="http://schemas.microsoft.com/office/drawing/2014/main" id="{54C2CC58-4F0F-0D4B-ACE3-B86EC43B5A7B}"/>
                </a:ext>
              </a:extLst>
            </p:cNvPr>
            <p:cNvSpPr>
              <a:spLocks noChangeArrowheads="1"/>
            </p:cNvSpPr>
            <p:nvPr/>
          </p:nvSpPr>
          <p:spPr bwMode="auto">
            <a:xfrm>
              <a:off x="1906588" y="3581400"/>
              <a:ext cx="225425" cy="258763"/>
            </a:xfrm>
            <a:custGeom>
              <a:avLst/>
              <a:gdLst>
                <a:gd name="T0" fmla="*/ 188 w 626"/>
                <a:gd name="T1" fmla="*/ 375 h 719"/>
                <a:gd name="T2" fmla="*/ 188 w 626"/>
                <a:gd name="T3" fmla="*/ 375 h 719"/>
                <a:gd name="T4" fmla="*/ 344 w 626"/>
                <a:gd name="T5" fmla="*/ 593 h 719"/>
                <a:gd name="T6" fmla="*/ 500 w 626"/>
                <a:gd name="T7" fmla="*/ 500 h 719"/>
                <a:gd name="T8" fmla="*/ 594 w 626"/>
                <a:gd name="T9" fmla="*/ 593 h 719"/>
                <a:gd name="T10" fmla="*/ 313 w 626"/>
                <a:gd name="T11" fmla="*/ 718 h 719"/>
                <a:gd name="T12" fmla="*/ 0 w 626"/>
                <a:gd name="T13" fmla="*/ 375 h 719"/>
                <a:gd name="T14" fmla="*/ 344 w 626"/>
                <a:gd name="T15" fmla="*/ 0 h 719"/>
                <a:gd name="T16" fmla="*/ 625 w 626"/>
                <a:gd name="T17" fmla="*/ 375 h 719"/>
                <a:gd name="T18" fmla="*/ 188 w 626"/>
                <a:gd name="T19" fmla="*/ 375 h 719"/>
                <a:gd name="T20" fmla="*/ 469 w 626"/>
                <a:gd name="T21" fmla="*/ 281 h 719"/>
                <a:gd name="T22" fmla="*/ 469 w 626"/>
                <a:gd name="T23" fmla="*/ 281 h 719"/>
                <a:gd name="T24" fmla="*/ 344 w 626"/>
                <a:gd name="T25" fmla="*/ 125 h 719"/>
                <a:gd name="T26" fmla="*/ 188 w 626"/>
                <a:gd name="T27" fmla="*/ 281 h 719"/>
                <a:gd name="T28" fmla="*/ 469 w 626"/>
                <a:gd name="T29" fmla="*/ 28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6" h="719">
                  <a:moveTo>
                    <a:pt x="188" y="375"/>
                  </a:moveTo>
                  <a:lnTo>
                    <a:pt x="188" y="375"/>
                  </a:lnTo>
                  <a:cubicBezTo>
                    <a:pt x="188" y="468"/>
                    <a:pt x="219" y="593"/>
                    <a:pt x="344" y="593"/>
                  </a:cubicBezTo>
                  <a:cubicBezTo>
                    <a:pt x="406" y="593"/>
                    <a:pt x="469" y="562"/>
                    <a:pt x="500" y="500"/>
                  </a:cubicBezTo>
                  <a:cubicBezTo>
                    <a:pt x="594" y="593"/>
                    <a:pt x="594" y="593"/>
                    <a:pt x="594" y="593"/>
                  </a:cubicBezTo>
                  <a:cubicBezTo>
                    <a:pt x="531" y="687"/>
                    <a:pt x="438" y="718"/>
                    <a:pt x="313" y="718"/>
                  </a:cubicBezTo>
                  <a:cubicBezTo>
                    <a:pt x="125" y="718"/>
                    <a:pt x="0" y="593"/>
                    <a:pt x="0" y="375"/>
                  </a:cubicBezTo>
                  <a:cubicBezTo>
                    <a:pt x="0" y="187"/>
                    <a:pt x="125" y="0"/>
                    <a:pt x="344" y="0"/>
                  </a:cubicBezTo>
                  <a:cubicBezTo>
                    <a:pt x="531" y="0"/>
                    <a:pt x="625" y="156"/>
                    <a:pt x="625" y="375"/>
                  </a:cubicBezTo>
                  <a:lnTo>
                    <a:pt x="188" y="375"/>
                  </a:lnTo>
                  <a:close/>
                  <a:moveTo>
                    <a:pt x="469" y="281"/>
                  </a:moveTo>
                  <a:lnTo>
                    <a:pt x="469" y="281"/>
                  </a:lnTo>
                  <a:cubicBezTo>
                    <a:pt x="438" y="187"/>
                    <a:pt x="406" y="125"/>
                    <a:pt x="344" y="125"/>
                  </a:cubicBezTo>
                  <a:cubicBezTo>
                    <a:pt x="250" y="125"/>
                    <a:pt x="188" y="187"/>
                    <a:pt x="188" y="281"/>
                  </a:cubicBezTo>
                  <a:lnTo>
                    <a:pt x="469" y="281"/>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2" name="Freeform 8">
              <a:extLst>
                <a:ext uri="{FF2B5EF4-FFF2-40B4-BE49-F238E27FC236}">
                  <a16:creationId xmlns:a16="http://schemas.microsoft.com/office/drawing/2014/main" id="{476C6D15-525F-DB43-BB1D-B9E5250F545F}"/>
                </a:ext>
              </a:extLst>
            </p:cNvPr>
            <p:cNvSpPr>
              <a:spLocks noChangeArrowheads="1"/>
            </p:cNvSpPr>
            <p:nvPr/>
          </p:nvSpPr>
          <p:spPr bwMode="auto">
            <a:xfrm>
              <a:off x="2178050" y="3581400"/>
              <a:ext cx="134938" cy="258763"/>
            </a:xfrm>
            <a:custGeom>
              <a:avLst/>
              <a:gdLst>
                <a:gd name="T0" fmla="*/ 0 w 376"/>
                <a:gd name="T1" fmla="*/ 31 h 719"/>
                <a:gd name="T2" fmla="*/ 0 w 376"/>
                <a:gd name="T3" fmla="*/ 31 h 719"/>
                <a:gd name="T4" fmla="*/ 156 w 376"/>
                <a:gd name="T5" fmla="*/ 31 h 719"/>
                <a:gd name="T6" fmla="*/ 156 w 376"/>
                <a:gd name="T7" fmla="*/ 156 h 719"/>
                <a:gd name="T8" fmla="*/ 156 w 376"/>
                <a:gd name="T9" fmla="*/ 156 h 719"/>
                <a:gd name="T10" fmla="*/ 344 w 376"/>
                <a:gd name="T11" fmla="*/ 0 h 719"/>
                <a:gd name="T12" fmla="*/ 375 w 376"/>
                <a:gd name="T13" fmla="*/ 0 h 719"/>
                <a:gd name="T14" fmla="*/ 344 w 376"/>
                <a:gd name="T15" fmla="*/ 156 h 719"/>
                <a:gd name="T16" fmla="*/ 313 w 376"/>
                <a:gd name="T17" fmla="*/ 156 h 719"/>
                <a:gd name="T18" fmla="*/ 156 w 376"/>
                <a:gd name="T19" fmla="*/ 281 h 719"/>
                <a:gd name="T20" fmla="*/ 156 w 376"/>
                <a:gd name="T21" fmla="*/ 718 h 719"/>
                <a:gd name="T22" fmla="*/ 0 w 376"/>
                <a:gd name="T23" fmla="*/ 718 h 719"/>
                <a:gd name="T24" fmla="*/ 0 w 376"/>
                <a:gd name="T25"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6" h="719">
                  <a:moveTo>
                    <a:pt x="0" y="31"/>
                  </a:moveTo>
                  <a:lnTo>
                    <a:pt x="0" y="31"/>
                  </a:lnTo>
                  <a:cubicBezTo>
                    <a:pt x="156" y="31"/>
                    <a:pt x="156" y="31"/>
                    <a:pt x="156" y="31"/>
                  </a:cubicBezTo>
                  <a:cubicBezTo>
                    <a:pt x="156" y="156"/>
                    <a:pt x="156" y="156"/>
                    <a:pt x="156" y="156"/>
                  </a:cubicBezTo>
                  <a:lnTo>
                    <a:pt x="156" y="156"/>
                  </a:lnTo>
                  <a:cubicBezTo>
                    <a:pt x="219" y="62"/>
                    <a:pt x="250" y="0"/>
                    <a:pt x="344" y="0"/>
                  </a:cubicBezTo>
                  <a:lnTo>
                    <a:pt x="375" y="0"/>
                  </a:lnTo>
                  <a:cubicBezTo>
                    <a:pt x="344" y="156"/>
                    <a:pt x="344" y="156"/>
                    <a:pt x="344" y="156"/>
                  </a:cubicBezTo>
                  <a:lnTo>
                    <a:pt x="313" y="156"/>
                  </a:lnTo>
                  <a:cubicBezTo>
                    <a:pt x="250" y="156"/>
                    <a:pt x="219" y="218"/>
                    <a:pt x="156" y="281"/>
                  </a:cubicBezTo>
                  <a:cubicBezTo>
                    <a:pt x="156" y="718"/>
                    <a:pt x="156" y="718"/>
                    <a:pt x="156"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3" name="Freeform 9">
              <a:extLst>
                <a:ext uri="{FF2B5EF4-FFF2-40B4-BE49-F238E27FC236}">
                  <a16:creationId xmlns:a16="http://schemas.microsoft.com/office/drawing/2014/main" id="{66240A47-9571-B445-B4EF-823B43A99775}"/>
                </a:ext>
              </a:extLst>
            </p:cNvPr>
            <p:cNvSpPr>
              <a:spLocks noChangeArrowheads="1"/>
            </p:cNvSpPr>
            <p:nvPr/>
          </p:nvSpPr>
          <p:spPr bwMode="auto">
            <a:xfrm>
              <a:off x="2324100" y="3468688"/>
              <a:ext cx="236538" cy="371475"/>
            </a:xfrm>
            <a:custGeom>
              <a:avLst/>
              <a:gdLst>
                <a:gd name="T0" fmla="*/ 469 w 658"/>
                <a:gd name="T1" fmla="*/ 938 h 1032"/>
                <a:gd name="T2" fmla="*/ 469 w 658"/>
                <a:gd name="T3" fmla="*/ 938 h 1032"/>
                <a:gd name="T4" fmla="*/ 469 w 658"/>
                <a:gd name="T5" fmla="*/ 938 h 1032"/>
                <a:gd name="T6" fmla="*/ 313 w 658"/>
                <a:gd name="T7" fmla="*/ 1031 h 1032"/>
                <a:gd name="T8" fmla="*/ 0 w 658"/>
                <a:gd name="T9" fmla="*/ 688 h 1032"/>
                <a:gd name="T10" fmla="*/ 313 w 658"/>
                <a:gd name="T11" fmla="*/ 313 h 1032"/>
                <a:gd name="T12" fmla="*/ 469 w 658"/>
                <a:gd name="T13" fmla="*/ 375 h 1032"/>
                <a:gd name="T14" fmla="*/ 469 w 658"/>
                <a:gd name="T15" fmla="*/ 375 h 1032"/>
                <a:gd name="T16" fmla="*/ 469 w 658"/>
                <a:gd name="T17" fmla="*/ 0 h 1032"/>
                <a:gd name="T18" fmla="*/ 657 w 658"/>
                <a:gd name="T19" fmla="*/ 0 h 1032"/>
                <a:gd name="T20" fmla="*/ 625 w 658"/>
                <a:gd name="T21" fmla="*/ 1031 h 1032"/>
                <a:gd name="T22" fmla="*/ 469 w 658"/>
                <a:gd name="T23" fmla="*/ 1031 h 1032"/>
                <a:gd name="T24" fmla="*/ 469 w 658"/>
                <a:gd name="T25" fmla="*/ 938 h 1032"/>
                <a:gd name="T26" fmla="*/ 469 w 658"/>
                <a:gd name="T27" fmla="*/ 531 h 1032"/>
                <a:gd name="T28" fmla="*/ 469 w 658"/>
                <a:gd name="T29" fmla="*/ 531 h 1032"/>
                <a:gd name="T30" fmla="*/ 344 w 658"/>
                <a:gd name="T31" fmla="*/ 469 h 1032"/>
                <a:gd name="T32" fmla="*/ 188 w 658"/>
                <a:gd name="T33" fmla="*/ 688 h 1032"/>
                <a:gd name="T34" fmla="*/ 344 w 658"/>
                <a:gd name="T35" fmla="*/ 906 h 1032"/>
                <a:gd name="T36" fmla="*/ 469 w 658"/>
                <a:gd name="T37" fmla="*/ 781 h 1032"/>
                <a:gd name="T38" fmla="*/ 469 w 658"/>
                <a:gd name="T39" fmla="*/ 531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8" h="1032">
                  <a:moveTo>
                    <a:pt x="469" y="938"/>
                  </a:moveTo>
                  <a:lnTo>
                    <a:pt x="469" y="938"/>
                  </a:lnTo>
                  <a:lnTo>
                    <a:pt x="469" y="938"/>
                  </a:lnTo>
                  <a:cubicBezTo>
                    <a:pt x="438" y="1000"/>
                    <a:pt x="375" y="1031"/>
                    <a:pt x="313" y="1031"/>
                  </a:cubicBezTo>
                  <a:cubicBezTo>
                    <a:pt x="125" y="1031"/>
                    <a:pt x="0" y="906"/>
                    <a:pt x="0" y="688"/>
                  </a:cubicBezTo>
                  <a:cubicBezTo>
                    <a:pt x="0" y="500"/>
                    <a:pt x="125" y="313"/>
                    <a:pt x="313" y="313"/>
                  </a:cubicBezTo>
                  <a:cubicBezTo>
                    <a:pt x="375" y="313"/>
                    <a:pt x="438" y="344"/>
                    <a:pt x="469" y="375"/>
                  </a:cubicBezTo>
                  <a:lnTo>
                    <a:pt x="469" y="375"/>
                  </a:lnTo>
                  <a:cubicBezTo>
                    <a:pt x="469" y="0"/>
                    <a:pt x="469" y="0"/>
                    <a:pt x="469" y="0"/>
                  </a:cubicBezTo>
                  <a:cubicBezTo>
                    <a:pt x="657" y="0"/>
                    <a:pt x="657" y="0"/>
                    <a:pt x="657" y="0"/>
                  </a:cubicBezTo>
                  <a:cubicBezTo>
                    <a:pt x="625" y="1031"/>
                    <a:pt x="625" y="1031"/>
                    <a:pt x="625" y="1031"/>
                  </a:cubicBezTo>
                  <a:cubicBezTo>
                    <a:pt x="469" y="1031"/>
                    <a:pt x="469" y="1031"/>
                    <a:pt x="469" y="1031"/>
                  </a:cubicBezTo>
                  <a:lnTo>
                    <a:pt x="469" y="938"/>
                  </a:lnTo>
                  <a:close/>
                  <a:moveTo>
                    <a:pt x="469" y="531"/>
                  </a:moveTo>
                  <a:lnTo>
                    <a:pt x="469" y="531"/>
                  </a:lnTo>
                  <a:cubicBezTo>
                    <a:pt x="438" y="500"/>
                    <a:pt x="407" y="469"/>
                    <a:pt x="344" y="469"/>
                  </a:cubicBezTo>
                  <a:cubicBezTo>
                    <a:pt x="250" y="469"/>
                    <a:pt x="188" y="531"/>
                    <a:pt x="188" y="688"/>
                  </a:cubicBezTo>
                  <a:cubicBezTo>
                    <a:pt x="188" y="813"/>
                    <a:pt x="250" y="906"/>
                    <a:pt x="344" y="906"/>
                  </a:cubicBezTo>
                  <a:cubicBezTo>
                    <a:pt x="407" y="906"/>
                    <a:pt x="469" y="844"/>
                    <a:pt x="469" y="781"/>
                  </a:cubicBezTo>
                  <a:lnTo>
                    <a:pt x="469" y="531"/>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4" name="Freeform 10">
              <a:extLst>
                <a:ext uri="{FF2B5EF4-FFF2-40B4-BE49-F238E27FC236}">
                  <a16:creationId xmlns:a16="http://schemas.microsoft.com/office/drawing/2014/main" id="{8F95C553-3F03-364B-BEB6-2D271A3B7872}"/>
                </a:ext>
              </a:extLst>
            </p:cNvPr>
            <p:cNvSpPr>
              <a:spLocks noChangeArrowheads="1"/>
            </p:cNvSpPr>
            <p:nvPr/>
          </p:nvSpPr>
          <p:spPr bwMode="auto">
            <a:xfrm>
              <a:off x="2593975" y="3581400"/>
              <a:ext cx="236538" cy="258763"/>
            </a:xfrm>
            <a:custGeom>
              <a:avLst/>
              <a:gdLst>
                <a:gd name="T0" fmla="*/ 32 w 658"/>
                <a:gd name="T1" fmla="*/ 125 h 719"/>
                <a:gd name="T2" fmla="*/ 32 w 658"/>
                <a:gd name="T3" fmla="*/ 125 h 719"/>
                <a:gd name="T4" fmla="*/ 344 w 658"/>
                <a:gd name="T5" fmla="*/ 0 h 719"/>
                <a:gd name="T6" fmla="*/ 532 w 658"/>
                <a:gd name="T7" fmla="*/ 187 h 719"/>
                <a:gd name="T8" fmla="*/ 532 w 658"/>
                <a:gd name="T9" fmla="*/ 250 h 719"/>
                <a:gd name="T10" fmla="*/ 532 w 658"/>
                <a:gd name="T11" fmla="*/ 468 h 719"/>
                <a:gd name="T12" fmla="*/ 532 w 658"/>
                <a:gd name="T13" fmla="*/ 531 h 719"/>
                <a:gd name="T14" fmla="*/ 563 w 658"/>
                <a:gd name="T15" fmla="*/ 625 h 719"/>
                <a:gd name="T16" fmla="*/ 625 w 658"/>
                <a:gd name="T17" fmla="*/ 593 h 719"/>
                <a:gd name="T18" fmla="*/ 657 w 658"/>
                <a:gd name="T19" fmla="*/ 687 h 719"/>
                <a:gd name="T20" fmla="*/ 532 w 658"/>
                <a:gd name="T21" fmla="*/ 718 h 719"/>
                <a:gd name="T22" fmla="*/ 407 w 658"/>
                <a:gd name="T23" fmla="*/ 625 h 719"/>
                <a:gd name="T24" fmla="*/ 219 w 658"/>
                <a:gd name="T25" fmla="*/ 718 h 719"/>
                <a:gd name="T26" fmla="*/ 0 w 658"/>
                <a:gd name="T27" fmla="*/ 531 h 719"/>
                <a:gd name="T28" fmla="*/ 375 w 658"/>
                <a:gd name="T29" fmla="*/ 281 h 719"/>
                <a:gd name="T30" fmla="*/ 375 w 658"/>
                <a:gd name="T31" fmla="*/ 218 h 719"/>
                <a:gd name="T32" fmla="*/ 313 w 658"/>
                <a:gd name="T33" fmla="*/ 125 h 719"/>
                <a:gd name="T34" fmla="*/ 125 w 658"/>
                <a:gd name="T35" fmla="*/ 218 h 719"/>
                <a:gd name="T36" fmla="*/ 32 w 658"/>
                <a:gd name="T37" fmla="*/ 125 h 719"/>
                <a:gd name="T38" fmla="*/ 375 w 658"/>
                <a:gd name="T39" fmla="*/ 375 h 719"/>
                <a:gd name="T40" fmla="*/ 375 w 658"/>
                <a:gd name="T41" fmla="*/ 375 h 719"/>
                <a:gd name="T42" fmla="*/ 157 w 658"/>
                <a:gd name="T43" fmla="*/ 531 h 719"/>
                <a:gd name="T44" fmla="*/ 250 w 658"/>
                <a:gd name="T45" fmla="*/ 593 h 719"/>
                <a:gd name="T46" fmla="*/ 375 w 658"/>
                <a:gd name="T47" fmla="*/ 531 h 719"/>
                <a:gd name="T48" fmla="*/ 375 w 658"/>
                <a:gd name="T49" fmla="*/ 375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8" h="719">
                  <a:moveTo>
                    <a:pt x="32" y="125"/>
                  </a:moveTo>
                  <a:lnTo>
                    <a:pt x="32" y="125"/>
                  </a:lnTo>
                  <a:cubicBezTo>
                    <a:pt x="188" y="0"/>
                    <a:pt x="282" y="0"/>
                    <a:pt x="344" y="0"/>
                  </a:cubicBezTo>
                  <a:cubicBezTo>
                    <a:pt x="438" y="0"/>
                    <a:pt x="532" y="62"/>
                    <a:pt x="532" y="187"/>
                  </a:cubicBezTo>
                  <a:cubicBezTo>
                    <a:pt x="532" y="218"/>
                    <a:pt x="532" y="250"/>
                    <a:pt x="532" y="250"/>
                  </a:cubicBezTo>
                  <a:cubicBezTo>
                    <a:pt x="532" y="468"/>
                    <a:pt x="532" y="468"/>
                    <a:pt x="532" y="468"/>
                  </a:cubicBezTo>
                  <a:cubicBezTo>
                    <a:pt x="532" y="500"/>
                    <a:pt x="532" y="500"/>
                    <a:pt x="532" y="531"/>
                  </a:cubicBezTo>
                  <a:cubicBezTo>
                    <a:pt x="532" y="593"/>
                    <a:pt x="563" y="625"/>
                    <a:pt x="563" y="625"/>
                  </a:cubicBezTo>
                  <a:cubicBezTo>
                    <a:pt x="594" y="625"/>
                    <a:pt x="594" y="593"/>
                    <a:pt x="625" y="593"/>
                  </a:cubicBezTo>
                  <a:cubicBezTo>
                    <a:pt x="657" y="687"/>
                    <a:pt x="657" y="687"/>
                    <a:pt x="657" y="687"/>
                  </a:cubicBezTo>
                  <a:cubicBezTo>
                    <a:pt x="594" y="718"/>
                    <a:pt x="563" y="718"/>
                    <a:pt x="532" y="718"/>
                  </a:cubicBezTo>
                  <a:cubicBezTo>
                    <a:pt x="469" y="718"/>
                    <a:pt x="407" y="687"/>
                    <a:pt x="407" y="625"/>
                  </a:cubicBezTo>
                  <a:cubicBezTo>
                    <a:pt x="344" y="687"/>
                    <a:pt x="282" y="718"/>
                    <a:pt x="219" y="718"/>
                  </a:cubicBezTo>
                  <a:cubicBezTo>
                    <a:pt x="94" y="718"/>
                    <a:pt x="0" y="656"/>
                    <a:pt x="0" y="531"/>
                  </a:cubicBezTo>
                  <a:cubicBezTo>
                    <a:pt x="0" y="406"/>
                    <a:pt x="94" y="312"/>
                    <a:pt x="375" y="281"/>
                  </a:cubicBezTo>
                  <a:cubicBezTo>
                    <a:pt x="375" y="218"/>
                    <a:pt x="375" y="218"/>
                    <a:pt x="375" y="218"/>
                  </a:cubicBezTo>
                  <a:cubicBezTo>
                    <a:pt x="375" y="156"/>
                    <a:pt x="344" y="125"/>
                    <a:pt x="313" y="125"/>
                  </a:cubicBezTo>
                  <a:cubicBezTo>
                    <a:pt x="282" y="125"/>
                    <a:pt x="219" y="156"/>
                    <a:pt x="125" y="218"/>
                  </a:cubicBezTo>
                  <a:lnTo>
                    <a:pt x="32" y="125"/>
                  </a:lnTo>
                  <a:close/>
                  <a:moveTo>
                    <a:pt x="375" y="375"/>
                  </a:moveTo>
                  <a:lnTo>
                    <a:pt x="375" y="375"/>
                  </a:lnTo>
                  <a:cubicBezTo>
                    <a:pt x="219" y="406"/>
                    <a:pt x="157" y="468"/>
                    <a:pt x="157" y="531"/>
                  </a:cubicBezTo>
                  <a:cubicBezTo>
                    <a:pt x="157" y="562"/>
                    <a:pt x="219" y="593"/>
                    <a:pt x="250" y="593"/>
                  </a:cubicBezTo>
                  <a:cubicBezTo>
                    <a:pt x="282" y="593"/>
                    <a:pt x="344" y="593"/>
                    <a:pt x="375" y="531"/>
                  </a:cubicBezTo>
                  <a:lnTo>
                    <a:pt x="375" y="375"/>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5" name="Freeform 11">
              <a:extLst>
                <a:ext uri="{FF2B5EF4-FFF2-40B4-BE49-F238E27FC236}">
                  <a16:creationId xmlns:a16="http://schemas.microsoft.com/office/drawing/2014/main" id="{2D1A91CA-7F94-364C-8122-0ACBAD6F9D6F}"/>
                </a:ext>
              </a:extLst>
            </p:cNvPr>
            <p:cNvSpPr>
              <a:spLocks noChangeArrowheads="1"/>
            </p:cNvSpPr>
            <p:nvPr/>
          </p:nvSpPr>
          <p:spPr bwMode="auto">
            <a:xfrm>
              <a:off x="2852738" y="3581400"/>
              <a:ext cx="349250" cy="258763"/>
            </a:xfrm>
            <a:custGeom>
              <a:avLst/>
              <a:gdLst>
                <a:gd name="T0" fmla="*/ 0 w 970"/>
                <a:gd name="T1" fmla="*/ 31 h 719"/>
                <a:gd name="T2" fmla="*/ 0 w 970"/>
                <a:gd name="T3" fmla="*/ 31 h 719"/>
                <a:gd name="T4" fmla="*/ 188 w 970"/>
                <a:gd name="T5" fmla="*/ 31 h 719"/>
                <a:gd name="T6" fmla="*/ 188 w 970"/>
                <a:gd name="T7" fmla="*/ 93 h 719"/>
                <a:gd name="T8" fmla="*/ 188 w 970"/>
                <a:gd name="T9" fmla="*/ 125 h 719"/>
                <a:gd name="T10" fmla="*/ 406 w 970"/>
                <a:gd name="T11" fmla="*/ 0 h 719"/>
                <a:gd name="T12" fmla="*/ 563 w 970"/>
                <a:gd name="T13" fmla="*/ 125 h 719"/>
                <a:gd name="T14" fmla="*/ 781 w 970"/>
                <a:gd name="T15" fmla="*/ 0 h 719"/>
                <a:gd name="T16" fmla="*/ 969 w 970"/>
                <a:gd name="T17" fmla="*/ 187 h 719"/>
                <a:gd name="T18" fmla="*/ 969 w 970"/>
                <a:gd name="T19" fmla="*/ 718 h 719"/>
                <a:gd name="T20" fmla="*/ 813 w 970"/>
                <a:gd name="T21" fmla="*/ 718 h 719"/>
                <a:gd name="T22" fmla="*/ 813 w 970"/>
                <a:gd name="T23" fmla="*/ 437 h 719"/>
                <a:gd name="T24" fmla="*/ 813 w 970"/>
                <a:gd name="T25" fmla="*/ 250 h 719"/>
                <a:gd name="T26" fmla="*/ 719 w 970"/>
                <a:gd name="T27" fmla="*/ 156 h 719"/>
                <a:gd name="T28" fmla="*/ 594 w 970"/>
                <a:gd name="T29" fmla="*/ 250 h 719"/>
                <a:gd name="T30" fmla="*/ 563 w 970"/>
                <a:gd name="T31" fmla="*/ 718 h 719"/>
                <a:gd name="T32" fmla="*/ 406 w 970"/>
                <a:gd name="T33" fmla="*/ 718 h 719"/>
                <a:gd name="T34" fmla="*/ 406 w 970"/>
                <a:gd name="T35" fmla="*/ 437 h 719"/>
                <a:gd name="T36" fmla="*/ 406 w 970"/>
                <a:gd name="T37" fmla="*/ 250 h 719"/>
                <a:gd name="T38" fmla="*/ 313 w 970"/>
                <a:gd name="T39" fmla="*/ 156 h 719"/>
                <a:gd name="T40" fmla="*/ 188 w 970"/>
                <a:gd name="T41" fmla="*/ 250 h 719"/>
                <a:gd name="T42" fmla="*/ 188 w 970"/>
                <a:gd name="T43" fmla="*/ 718 h 719"/>
                <a:gd name="T44" fmla="*/ 0 w 970"/>
                <a:gd name="T45" fmla="*/ 718 h 719"/>
                <a:gd name="T46" fmla="*/ 0 w 970"/>
                <a:gd name="T47"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0" h="719">
                  <a:moveTo>
                    <a:pt x="0" y="31"/>
                  </a:moveTo>
                  <a:lnTo>
                    <a:pt x="0" y="31"/>
                  </a:lnTo>
                  <a:cubicBezTo>
                    <a:pt x="188" y="31"/>
                    <a:pt x="188" y="31"/>
                    <a:pt x="188" y="31"/>
                  </a:cubicBezTo>
                  <a:cubicBezTo>
                    <a:pt x="188" y="93"/>
                    <a:pt x="188" y="93"/>
                    <a:pt x="188" y="93"/>
                  </a:cubicBezTo>
                  <a:cubicBezTo>
                    <a:pt x="188" y="125"/>
                    <a:pt x="188" y="125"/>
                    <a:pt x="188" y="125"/>
                  </a:cubicBezTo>
                  <a:cubicBezTo>
                    <a:pt x="219" y="31"/>
                    <a:pt x="313" y="0"/>
                    <a:pt x="406" y="0"/>
                  </a:cubicBezTo>
                  <a:cubicBezTo>
                    <a:pt x="469" y="0"/>
                    <a:pt x="531" y="31"/>
                    <a:pt x="563" y="125"/>
                  </a:cubicBezTo>
                  <a:cubicBezTo>
                    <a:pt x="625" y="31"/>
                    <a:pt x="688" y="0"/>
                    <a:pt x="781" y="0"/>
                  </a:cubicBezTo>
                  <a:cubicBezTo>
                    <a:pt x="938" y="0"/>
                    <a:pt x="969" y="93"/>
                    <a:pt x="969" y="187"/>
                  </a:cubicBezTo>
                  <a:cubicBezTo>
                    <a:pt x="969" y="375"/>
                    <a:pt x="969" y="531"/>
                    <a:pt x="969" y="718"/>
                  </a:cubicBezTo>
                  <a:cubicBezTo>
                    <a:pt x="813" y="718"/>
                    <a:pt x="813" y="718"/>
                    <a:pt x="813" y="718"/>
                  </a:cubicBezTo>
                  <a:cubicBezTo>
                    <a:pt x="813" y="437"/>
                    <a:pt x="813" y="437"/>
                    <a:pt x="813" y="437"/>
                  </a:cubicBezTo>
                  <a:cubicBezTo>
                    <a:pt x="813" y="375"/>
                    <a:pt x="813" y="281"/>
                    <a:pt x="813" y="250"/>
                  </a:cubicBezTo>
                  <a:cubicBezTo>
                    <a:pt x="813" y="187"/>
                    <a:pt x="781" y="156"/>
                    <a:pt x="719" y="156"/>
                  </a:cubicBezTo>
                  <a:cubicBezTo>
                    <a:pt x="688" y="156"/>
                    <a:pt x="625" y="218"/>
                    <a:pt x="594" y="250"/>
                  </a:cubicBezTo>
                  <a:cubicBezTo>
                    <a:pt x="563" y="718"/>
                    <a:pt x="563" y="718"/>
                    <a:pt x="563" y="718"/>
                  </a:cubicBezTo>
                  <a:cubicBezTo>
                    <a:pt x="406" y="718"/>
                    <a:pt x="406" y="718"/>
                    <a:pt x="406" y="718"/>
                  </a:cubicBezTo>
                  <a:cubicBezTo>
                    <a:pt x="406" y="437"/>
                    <a:pt x="406" y="437"/>
                    <a:pt x="406" y="437"/>
                  </a:cubicBezTo>
                  <a:cubicBezTo>
                    <a:pt x="406" y="375"/>
                    <a:pt x="406" y="281"/>
                    <a:pt x="406" y="250"/>
                  </a:cubicBezTo>
                  <a:cubicBezTo>
                    <a:pt x="406" y="187"/>
                    <a:pt x="375" y="156"/>
                    <a:pt x="313" y="156"/>
                  </a:cubicBezTo>
                  <a:cubicBezTo>
                    <a:pt x="281" y="156"/>
                    <a:pt x="219" y="218"/>
                    <a:pt x="188" y="250"/>
                  </a:cubicBezTo>
                  <a:cubicBezTo>
                    <a:pt x="188" y="718"/>
                    <a:pt x="188" y="718"/>
                    <a:pt x="188"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6" name="Freeform 12">
              <a:extLst>
                <a:ext uri="{FF2B5EF4-FFF2-40B4-BE49-F238E27FC236}">
                  <a16:creationId xmlns:a16="http://schemas.microsoft.com/office/drawing/2014/main" id="{6B265987-55D1-F248-A4DD-8BC0AB4AECD3}"/>
                </a:ext>
              </a:extLst>
            </p:cNvPr>
            <p:cNvSpPr>
              <a:spLocks noChangeArrowheads="1"/>
            </p:cNvSpPr>
            <p:nvPr/>
          </p:nvSpPr>
          <p:spPr bwMode="auto">
            <a:xfrm>
              <a:off x="3414713" y="3492500"/>
              <a:ext cx="203200" cy="349250"/>
            </a:xfrm>
            <a:custGeom>
              <a:avLst/>
              <a:gdLst>
                <a:gd name="T0" fmla="*/ 32 w 564"/>
                <a:gd name="T1" fmla="*/ 0 h 969"/>
                <a:gd name="T2" fmla="*/ 188 w 564"/>
                <a:gd name="T3" fmla="*/ 0 h 969"/>
                <a:gd name="T4" fmla="*/ 188 w 564"/>
                <a:gd name="T5" fmla="*/ 812 h 969"/>
                <a:gd name="T6" fmla="*/ 563 w 564"/>
                <a:gd name="T7" fmla="*/ 812 h 969"/>
                <a:gd name="T8" fmla="*/ 563 w 564"/>
                <a:gd name="T9" fmla="*/ 968 h 969"/>
                <a:gd name="T10" fmla="*/ 0 w 564"/>
                <a:gd name="T11" fmla="*/ 968 h 969"/>
                <a:gd name="T12" fmla="*/ 32 w 564"/>
                <a:gd name="T13" fmla="*/ 0 h 969"/>
              </a:gdLst>
              <a:ahLst/>
              <a:cxnLst>
                <a:cxn ang="0">
                  <a:pos x="T0" y="T1"/>
                </a:cxn>
                <a:cxn ang="0">
                  <a:pos x="T2" y="T3"/>
                </a:cxn>
                <a:cxn ang="0">
                  <a:pos x="T4" y="T5"/>
                </a:cxn>
                <a:cxn ang="0">
                  <a:pos x="T6" y="T7"/>
                </a:cxn>
                <a:cxn ang="0">
                  <a:pos x="T8" y="T9"/>
                </a:cxn>
                <a:cxn ang="0">
                  <a:pos x="T10" y="T11"/>
                </a:cxn>
                <a:cxn ang="0">
                  <a:pos x="T12" y="T13"/>
                </a:cxn>
              </a:cxnLst>
              <a:rect l="0" t="0" r="r" b="b"/>
              <a:pathLst>
                <a:path w="564" h="969">
                  <a:moveTo>
                    <a:pt x="32" y="0"/>
                  </a:moveTo>
                  <a:lnTo>
                    <a:pt x="188" y="0"/>
                  </a:lnTo>
                  <a:lnTo>
                    <a:pt x="188" y="812"/>
                  </a:lnTo>
                  <a:lnTo>
                    <a:pt x="563" y="812"/>
                  </a:lnTo>
                  <a:lnTo>
                    <a:pt x="563" y="968"/>
                  </a:lnTo>
                  <a:lnTo>
                    <a:pt x="0" y="968"/>
                  </a:lnTo>
                  <a:lnTo>
                    <a:pt x="32" y="0"/>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7" name="Freeform 13">
              <a:extLst>
                <a:ext uri="{FF2B5EF4-FFF2-40B4-BE49-F238E27FC236}">
                  <a16:creationId xmlns:a16="http://schemas.microsoft.com/office/drawing/2014/main" id="{A713EB4C-67D8-8343-A443-CB33203E9884}"/>
                </a:ext>
              </a:extLst>
            </p:cNvPr>
            <p:cNvSpPr>
              <a:spLocks noChangeArrowheads="1"/>
            </p:cNvSpPr>
            <p:nvPr/>
          </p:nvSpPr>
          <p:spPr bwMode="auto">
            <a:xfrm>
              <a:off x="3640138" y="3581400"/>
              <a:ext cx="236537" cy="258763"/>
            </a:xfrm>
            <a:custGeom>
              <a:avLst/>
              <a:gdLst>
                <a:gd name="T0" fmla="*/ 32 w 658"/>
                <a:gd name="T1" fmla="*/ 125 h 719"/>
                <a:gd name="T2" fmla="*/ 32 w 658"/>
                <a:gd name="T3" fmla="*/ 125 h 719"/>
                <a:gd name="T4" fmla="*/ 344 w 658"/>
                <a:gd name="T5" fmla="*/ 0 h 719"/>
                <a:gd name="T6" fmla="*/ 532 w 658"/>
                <a:gd name="T7" fmla="*/ 187 h 719"/>
                <a:gd name="T8" fmla="*/ 532 w 658"/>
                <a:gd name="T9" fmla="*/ 250 h 719"/>
                <a:gd name="T10" fmla="*/ 532 w 658"/>
                <a:gd name="T11" fmla="*/ 468 h 719"/>
                <a:gd name="T12" fmla="*/ 532 w 658"/>
                <a:gd name="T13" fmla="*/ 531 h 719"/>
                <a:gd name="T14" fmla="*/ 563 w 658"/>
                <a:gd name="T15" fmla="*/ 625 h 719"/>
                <a:gd name="T16" fmla="*/ 625 w 658"/>
                <a:gd name="T17" fmla="*/ 593 h 719"/>
                <a:gd name="T18" fmla="*/ 657 w 658"/>
                <a:gd name="T19" fmla="*/ 687 h 719"/>
                <a:gd name="T20" fmla="*/ 501 w 658"/>
                <a:gd name="T21" fmla="*/ 718 h 719"/>
                <a:gd name="T22" fmla="*/ 407 w 658"/>
                <a:gd name="T23" fmla="*/ 625 h 719"/>
                <a:gd name="T24" fmla="*/ 219 w 658"/>
                <a:gd name="T25" fmla="*/ 718 h 719"/>
                <a:gd name="T26" fmla="*/ 0 w 658"/>
                <a:gd name="T27" fmla="*/ 531 h 719"/>
                <a:gd name="T28" fmla="*/ 376 w 658"/>
                <a:gd name="T29" fmla="*/ 281 h 719"/>
                <a:gd name="T30" fmla="*/ 376 w 658"/>
                <a:gd name="T31" fmla="*/ 218 h 719"/>
                <a:gd name="T32" fmla="*/ 313 w 658"/>
                <a:gd name="T33" fmla="*/ 125 h 719"/>
                <a:gd name="T34" fmla="*/ 126 w 658"/>
                <a:gd name="T35" fmla="*/ 218 h 719"/>
                <a:gd name="T36" fmla="*/ 32 w 658"/>
                <a:gd name="T37" fmla="*/ 125 h 719"/>
                <a:gd name="T38" fmla="*/ 376 w 658"/>
                <a:gd name="T39" fmla="*/ 375 h 719"/>
                <a:gd name="T40" fmla="*/ 376 w 658"/>
                <a:gd name="T41" fmla="*/ 375 h 719"/>
                <a:gd name="T42" fmla="*/ 157 w 658"/>
                <a:gd name="T43" fmla="*/ 531 h 719"/>
                <a:gd name="T44" fmla="*/ 251 w 658"/>
                <a:gd name="T45" fmla="*/ 593 h 719"/>
                <a:gd name="T46" fmla="*/ 376 w 658"/>
                <a:gd name="T47" fmla="*/ 531 h 719"/>
                <a:gd name="T48" fmla="*/ 376 w 658"/>
                <a:gd name="T49" fmla="*/ 375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8" h="719">
                  <a:moveTo>
                    <a:pt x="32" y="125"/>
                  </a:moveTo>
                  <a:lnTo>
                    <a:pt x="32" y="125"/>
                  </a:lnTo>
                  <a:cubicBezTo>
                    <a:pt x="188" y="0"/>
                    <a:pt x="282" y="0"/>
                    <a:pt x="344" y="0"/>
                  </a:cubicBezTo>
                  <a:cubicBezTo>
                    <a:pt x="438" y="0"/>
                    <a:pt x="532" y="62"/>
                    <a:pt x="532" y="187"/>
                  </a:cubicBezTo>
                  <a:cubicBezTo>
                    <a:pt x="532" y="218"/>
                    <a:pt x="532" y="250"/>
                    <a:pt x="532" y="250"/>
                  </a:cubicBezTo>
                  <a:cubicBezTo>
                    <a:pt x="532" y="468"/>
                    <a:pt x="532" y="468"/>
                    <a:pt x="532" y="468"/>
                  </a:cubicBezTo>
                  <a:cubicBezTo>
                    <a:pt x="532" y="500"/>
                    <a:pt x="532" y="500"/>
                    <a:pt x="532" y="531"/>
                  </a:cubicBezTo>
                  <a:cubicBezTo>
                    <a:pt x="532" y="593"/>
                    <a:pt x="563" y="625"/>
                    <a:pt x="563" y="625"/>
                  </a:cubicBezTo>
                  <a:cubicBezTo>
                    <a:pt x="563" y="625"/>
                    <a:pt x="594" y="593"/>
                    <a:pt x="625" y="593"/>
                  </a:cubicBezTo>
                  <a:cubicBezTo>
                    <a:pt x="657" y="687"/>
                    <a:pt x="657" y="687"/>
                    <a:pt x="657" y="687"/>
                  </a:cubicBezTo>
                  <a:cubicBezTo>
                    <a:pt x="594" y="718"/>
                    <a:pt x="532" y="718"/>
                    <a:pt x="501" y="718"/>
                  </a:cubicBezTo>
                  <a:cubicBezTo>
                    <a:pt x="469" y="718"/>
                    <a:pt x="407" y="687"/>
                    <a:pt x="407" y="625"/>
                  </a:cubicBezTo>
                  <a:cubicBezTo>
                    <a:pt x="344" y="687"/>
                    <a:pt x="282" y="718"/>
                    <a:pt x="219" y="718"/>
                  </a:cubicBezTo>
                  <a:cubicBezTo>
                    <a:pt x="94" y="718"/>
                    <a:pt x="0" y="656"/>
                    <a:pt x="0" y="531"/>
                  </a:cubicBezTo>
                  <a:cubicBezTo>
                    <a:pt x="0" y="406"/>
                    <a:pt x="63" y="312"/>
                    <a:pt x="376" y="281"/>
                  </a:cubicBezTo>
                  <a:cubicBezTo>
                    <a:pt x="376" y="218"/>
                    <a:pt x="376" y="218"/>
                    <a:pt x="376" y="218"/>
                  </a:cubicBezTo>
                  <a:cubicBezTo>
                    <a:pt x="376" y="156"/>
                    <a:pt x="344" y="125"/>
                    <a:pt x="313" y="125"/>
                  </a:cubicBezTo>
                  <a:cubicBezTo>
                    <a:pt x="251" y="125"/>
                    <a:pt x="219" y="156"/>
                    <a:pt x="126" y="218"/>
                  </a:cubicBezTo>
                  <a:lnTo>
                    <a:pt x="32" y="125"/>
                  </a:lnTo>
                  <a:close/>
                  <a:moveTo>
                    <a:pt x="376" y="375"/>
                  </a:moveTo>
                  <a:lnTo>
                    <a:pt x="376" y="375"/>
                  </a:lnTo>
                  <a:cubicBezTo>
                    <a:pt x="219" y="406"/>
                    <a:pt x="157" y="468"/>
                    <a:pt x="157" y="531"/>
                  </a:cubicBezTo>
                  <a:cubicBezTo>
                    <a:pt x="157" y="562"/>
                    <a:pt x="188" y="593"/>
                    <a:pt x="251" y="593"/>
                  </a:cubicBezTo>
                  <a:cubicBezTo>
                    <a:pt x="282" y="593"/>
                    <a:pt x="344" y="593"/>
                    <a:pt x="376" y="531"/>
                  </a:cubicBezTo>
                  <a:lnTo>
                    <a:pt x="376" y="375"/>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8" name="Freeform 14">
              <a:extLst>
                <a:ext uri="{FF2B5EF4-FFF2-40B4-BE49-F238E27FC236}">
                  <a16:creationId xmlns:a16="http://schemas.microsoft.com/office/drawing/2014/main" id="{174F3B88-AC00-A14F-8641-66488FE0E2C3}"/>
                </a:ext>
              </a:extLst>
            </p:cNvPr>
            <p:cNvSpPr>
              <a:spLocks noChangeArrowheads="1"/>
            </p:cNvSpPr>
            <p:nvPr/>
          </p:nvSpPr>
          <p:spPr bwMode="auto">
            <a:xfrm>
              <a:off x="3876675" y="3581400"/>
              <a:ext cx="371475" cy="258763"/>
            </a:xfrm>
            <a:custGeom>
              <a:avLst/>
              <a:gdLst>
                <a:gd name="T0" fmla="*/ 0 w 1032"/>
                <a:gd name="T1" fmla="*/ 31 h 719"/>
                <a:gd name="T2" fmla="*/ 156 w 1032"/>
                <a:gd name="T3" fmla="*/ 0 h 719"/>
                <a:gd name="T4" fmla="*/ 281 w 1032"/>
                <a:gd name="T5" fmla="*/ 500 h 719"/>
                <a:gd name="T6" fmla="*/ 281 w 1032"/>
                <a:gd name="T7" fmla="*/ 500 h 719"/>
                <a:gd name="T8" fmla="*/ 437 w 1032"/>
                <a:gd name="T9" fmla="*/ 31 h 719"/>
                <a:gd name="T10" fmla="*/ 593 w 1032"/>
                <a:gd name="T11" fmla="*/ 31 h 719"/>
                <a:gd name="T12" fmla="*/ 719 w 1032"/>
                <a:gd name="T13" fmla="*/ 500 h 719"/>
                <a:gd name="T14" fmla="*/ 719 w 1032"/>
                <a:gd name="T15" fmla="*/ 500 h 719"/>
                <a:gd name="T16" fmla="*/ 875 w 1032"/>
                <a:gd name="T17" fmla="*/ 0 h 719"/>
                <a:gd name="T18" fmla="*/ 1031 w 1032"/>
                <a:gd name="T19" fmla="*/ 62 h 719"/>
                <a:gd name="T20" fmla="*/ 812 w 1032"/>
                <a:gd name="T21" fmla="*/ 718 h 719"/>
                <a:gd name="T22" fmla="*/ 625 w 1032"/>
                <a:gd name="T23" fmla="*/ 718 h 719"/>
                <a:gd name="T24" fmla="*/ 500 w 1032"/>
                <a:gd name="T25" fmla="*/ 187 h 719"/>
                <a:gd name="T26" fmla="*/ 500 w 1032"/>
                <a:gd name="T27" fmla="*/ 187 h 719"/>
                <a:gd name="T28" fmla="*/ 375 w 1032"/>
                <a:gd name="T29" fmla="*/ 718 h 719"/>
                <a:gd name="T30" fmla="*/ 187 w 1032"/>
                <a:gd name="T31" fmla="*/ 718 h 719"/>
                <a:gd name="T32" fmla="*/ 0 w 1032"/>
                <a:gd name="T33"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719">
                  <a:moveTo>
                    <a:pt x="0" y="31"/>
                  </a:moveTo>
                  <a:lnTo>
                    <a:pt x="156" y="0"/>
                  </a:lnTo>
                  <a:lnTo>
                    <a:pt x="281" y="500"/>
                  </a:lnTo>
                  <a:lnTo>
                    <a:pt x="281" y="500"/>
                  </a:lnTo>
                  <a:lnTo>
                    <a:pt x="437" y="31"/>
                  </a:lnTo>
                  <a:lnTo>
                    <a:pt x="593" y="31"/>
                  </a:lnTo>
                  <a:lnTo>
                    <a:pt x="719" y="500"/>
                  </a:lnTo>
                  <a:lnTo>
                    <a:pt x="719" y="500"/>
                  </a:lnTo>
                  <a:lnTo>
                    <a:pt x="875" y="0"/>
                  </a:lnTo>
                  <a:lnTo>
                    <a:pt x="1031" y="62"/>
                  </a:lnTo>
                  <a:lnTo>
                    <a:pt x="812" y="718"/>
                  </a:lnTo>
                  <a:lnTo>
                    <a:pt x="625" y="718"/>
                  </a:lnTo>
                  <a:lnTo>
                    <a:pt x="500" y="187"/>
                  </a:lnTo>
                  <a:lnTo>
                    <a:pt x="500" y="187"/>
                  </a:lnTo>
                  <a:lnTo>
                    <a:pt x="375" y="718"/>
                  </a:lnTo>
                  <a:lnTo>
                    <a:pt x="187" y="718"/>
                  </a:ln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9" name="Freeform 15">
              <a:extLst>
                <a:ext uri="{FF2B5EF4-FFF2-40B4-BE49-F238E27FC236}">
                  <a16:creationId xmlns:a16="http://schemas.microsoft.com/office/drawing/2014/main" id="{2647F2D8-718B-5545-8794-309B74C1EA1F}"/>
                </a:ext>
              </a:extLst>
            </p:cNvPr>
            <p:cNvSpPr>
              <a:spLocks noChangeArrowheads="1"/>
            </p:cNvSpPr>
            <p:nvPr/>
          </p:nvSpPr>
          <p:spPr bwMode="auto">
            <a:xfrm>
              <a:off x="4427538" y="3492500"/>
              <a:ext cx="203200" cy="349250"/>
            </a:xfrm>
            <a:custGeom>
              <a:avLst/>
              <a:gdLst>
                <a:gd name="T0" fmla="*/ 31 w 563"/>
                <a:gd name="T1" fmla="*/ 0 h 969"/>
                <a:gd name="T2" fmla="*/ 562 w 563"/>
                <a:gd name="T3" fmla="*/ 0 h 969"/>
                <a:gd name="T4" fmla="*/ 530 w 563"/>
                <a:gd name="T5" fmla="*/ 156 h 969"/>
                <a:gd name="T6" fmla="*/ 188 w 563"/>
                <a:gd name="T7" fmla="*/ 156 h 969"/>
                <a:gd name="T8" fmla="*/ 188 w 563"/>
                <a:gd name="T9" fmla="*/ 406 h 969"/>
                <a:gd name="T10" fmla="*/ 530 w 563"/>
                <a:gd name="T11" fmla="*/ 406 h 969"/>
                <a:gd name="T12" fmla="*/ 530 w 563"/>
                <a:gd name="T13" fmla="*/ 562 h 969"/>
                <a:gd name="T14" fmla="*/ 188 w 563"/>
                <a:gd name="T15" fmla="*/ 562 h 969"/>
                <a:gd name="T16" fmla="*/ 188 w 563"/>
                <a:gd name="T17" fmla="*/ 968 h 969"/>
                <a:gd name="T18" fmla="*/ 0 w 563"/>
                <a:gd name="T19" fmla="*/ 968 h 969"/>
                <a:gd name="T20" fmla="*/ 31 w 563"/>
                <a:gd name="T21" fmla="*/ 0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3" h="969">
                  <a:moveTo>
                    <a:pt x="31" y="0"/>
                  </a:moveTo>
                  <a:lnTo>
                    <a:pt x="562" y="0"/>
                  </a:lnTo>
                  <a:lnTo>
                    <a:pt x="530" y="156"/>
                  </a:lnTo>
                  <a:lnTo>
                    <a:pt x="188" y="156"/>
                  </a:lnTo>
                  <a:lnTo>
                    <a:pt x="188" y="406"/>
                  </a:lnTo>
                  <a:lnTo>
                    <a:pt x="530" y="406"/>
                  </a:lnTo>
                  <a:lnTo>
                    <a:pt x="530" y="562"/>
                  </a:lnTo>
                  <a:lnTo>
                    <a:pt x="188" y="562"/>
                  </a:lnTo>
                  <a:lnTo>
                    <a:pt x="188" y="968"/>
                  </a:lnTo>
                  <a:lnTo>
                    <a:pt x="0" y="968"/>
                  </a:lnTo>
                  <a:lnTo>
                    <a:pt x="31" y="0"/>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0" name="Freeform 16">
              <a:extLst>
                <a:ext uri="{FF2B5EF4-FFF2-40B4-BE49-F238E27FC236}">
                  <a16:creationId xmlns:a16="http://schemas.microsoft.com/office/drawing/2014/main" id="{0DCF06B7-6F82-2C4E-B395-A250EC5FD4CC}"/>
                </a:ext>
              </a:extLst>
            </p:cNvPr>
            <p:cNvSpPr>
              <a:spLocks noChangeArrowheads="1"/>
            </p:cNvSpPr>
            <p:nvPr/>
          </p:nvSpPr>
          <p:spPr bwMode="auto">
            <a:xfrm>
              <a:off x="4662488" y="3492500"/>
              <a:ext cx="68262" cy="349250"/>
            </a:xfrm>
            <a:custGeom>
              <a:avLst/>
              <a:gdLst>
                <a:gd name="T0" fmla="*/ 32 w 189"/>
                <a:gd name="T1" fmla="*/ 281 h 969"/>
                <a:gd name="T2" fmla="*/ 188 w 189"/>
                <a:gd name="T3" fmla="*/ 281 h 969"/>
                <a:gd name="T4" fmla="*/ 188 w 189"/>
                <a:gd name="T5" fmla="*/ 968 h 969"/>
                <a:gd name="T6" fmla="*/ 0 w 189"/>
                <a:gd name="T7" fmla="*/ 968 h 969"/>
                <a:gd name="T8" fmla="*/ 32 w 189"/>
                <a:gd name="T9" fmla="*/ 281 h 969"/>
                <a:gd name="T10" fmla="*/ 32 w 189"/>
                <a:gd name="T11" fmla="*/ 0 h 969"/>
                <a:gd name="T12" fmla="*/ 188 w 189"/>
                <a:gd name="T13" fmla="*/ 0 h 969"/>
                <a:gd name="T14" fmla="*/ 188 w 189"/>
                <a:gd name="T15" fmla="*/ 156 h 969"/>
                <a:gd name="T16" fmla="*/ 32 w 189"/>
                <a:gd name="T17" fmla="*/ 156 h 969"/>
                <a:gd name="T18" fmla="*/ 32 w 189"/>
                <a:gd name="T19" fmla="*/ 0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 h="969">
                  <a:moveTo>
                    <a:pt x="32" y="281"/>
                  </a:moveTo>
                  <a:lnTo>
                    <a:pt x="188" y="281"/>
                  </a:lnTo>
                  <a:lnTo>
                    <a:pt x="188" y="968"/>
                  </a:lnTo>
                  <a:lnTo>
                    <a:pt x="0" y="968"/>
                  </a:lnTo>
                  <a:lnTo>
                    <a:pt x="32" y="281"/>
                  </a:lnTo>
                  <a:close/>
                  <a:moveTo>
                    <a:pt x="32" y="0"/>
                  </a:moveTo>
                  <a:lnTo>
                    <a:pt x="188" y="0"/>
                  </a:lnTo>
                  <a:lnTo>
                    <a:pt x="188" y="156"/>
                  </a:lnTo>
                  <a:lnTo>
                    <a:pt x="32" y="156"/>
                  </a:lnTo>
                  <a:lnTo>
                    <a:pt x="32" y="0"/>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1" name="Freeform 17">
              <a:extLst>
                <a:ext uri="{FF2B5EF4-FFF2-40B4-BE49-F238E27FC236}">
                  <a16:creationId xmlns:a16="http://schemas.microsoft.com/office/drawing/2014/main" id="{FF87F669-773E-D541-93F6-33C6AE5295FF}"/>
                </a:ext>
              </a:extLst>
            </p:cNvPr>
            <p:cNvSpPr>
              <a:spLocks noChangeArrowheads="1"/>
            </p:cNvSpPr>
            <p:nvPr/>
          </p:nvSpPr>
          <p:spPr bwMode="auto">
            <a:xfrm>
              <a:off x="4786313" y="3581400"/>
              <a:ext cx="146050" cy="258763"/>
            </a:xfrm>
            <a:custGeom>
              <a:avLst/>
              <a:gdLst>
                <a:gd name="T0" fmla="*/ 0 w 407"/>
                <a:gd name="T1" fmla="*/ 31 h 719"/>
                <a:gd name="T2" fmla="*/ 0 w 407"/>
                <a:gd name="T3" fmla="*/ 31 h 719"/>
                <a:gd name="T4" fmla="*/ 188 w 407"/>
                <a:gd name="T5" fmla="*/ 31 h 719"/>
                <a:gd name="T6" fmla="*/ 188 w 407"/>
                <a:gd name="T7" fmla="*/ 156 h 719"/>
                <a:gd name="T8" fmla="*/ 188 w 407"/>
                <a:gd name="T9" fmla="*/ 156 h 719"/>
                <a:gd name="T10" fmla="*/ 344 w 407"/>
                <a:gd name="T11" fmla="*/ 0 h 719"/>
                <a:gd name="T12" fmla="*/ 406 w 407"/>
                <a:gd name="T13" fmla="*/ 0 h 719"/>
                <a:gd name="T14" fmla="*/ 375 w 407"/>
                <a:gd name="T15" fmla="*/ 156 h 719"/>
                <a:gd name="T16" fmla="*/ 313 w 407"/>
                <a:gd name="T17" fmla="*/ 156 h 719"/>
                <a:gd name="T18" fmla="*/ 188 w 407"/>
                <a:gd name="T19" fmla="*/ 281 h 719"/>
                <a:gd name="T20" fmla="*/ 188 w 407"/>
                <a:gd name="T21" fmla="*/ 718 h 719"/>
                <a:gd name="T22" fmla="*/ 0 w 407"/>
                <a:gd name="T23" fmla="*/ 718 h 719"/>
                <a:gd name="T24" fmla="*/ 0 w 407"/>
                <a:gd name="T25"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7" h="719">
                  <a:moveTo>
                    <a:pt x="0" y="31"/>
                  </a:moveTo>
                  <a:lnTo>
                    <a:pt x="0" y="31"/>
                  </a:lnTo>
                  <a:cubicBezTo>
                    <a:pt x="188" y="31"/>
                    <a:pt x="188" y="31"/>
                    <a:pt x="188" y="31"/>
                  </a:cubicBezTo>
                  <a:cubicBezTo>
                    <a:pt x="188" y="156"/>
                    <a:pt x="188" y="156"/>
                    <a:pt x="188" y="156"/>
                  </a:cubicBezTo>
                  <a:lnTo>
                    <a:pt x="188" y="156"/>
                  </a:lnTo>
                  <a:cubicBezTo>
                    <a:pt x="219" y="62"/>
                    <a:pt x="250" y="0"/>
                    <a:pt x="344" y="0"/>
                  </a:cubicBezTo>
                  <a:cubicBezTo>
                    <a:pt x="344" y="0"/>
                    <a:pt x="375" y="0"/>
                    <a:pt x="406" y="0"/>
                  </a:cubicBezTo>
                  <a:cubicBezTo>
                    <a:pt x="375" y="156"/>
                    <a:pt x="375" y="156"/>
                    <a:pt x="375" y="156"/>
                  </a:cubicBezTo>
                  <a:cubicBezTo>
                    <a:pt x="344" y="156"/>
                    <a:pt x="344" y="156"/>
                    <a:pt x="313" y="156"/>
                  </a:cubicBezTo>
                  <a:cubicBezTo>
                    <a:pt x="250" y="156"/>
                    <a:pt x="219" y="218"/>
                    <a:pt x="188" y="281"/>
                  </a:cubicBezTo>
                  <a:cubicBezTo>
                    <a:pt x="188" y="718"/>
                    <a:pt x="188" y="718"/>
                    <a:pt x="188"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2" name="Freeform 18">
              <a:extLst>
                <a:ext uri="{FF2B5EF4-FFF2-40B4-BE49-F238E27FC236}">
                  <a16:creationId xmlns:a16="http://schemas.microsoft.com/office/drawing/2014/main" id="{3FF68112-4220-5E4E-AE02-E137946A1E20}"/>
                </a:ext>
              </a:extLst>
            </p:cNvPr>
            <p:cNvSpPr>
              <a:spLocks noChangeArrowheads="1"/>
            </p:cNvSpPr>
            <p:nvPr/>
          </p:nvSpPr>
          <p:spPr bwMode="auto">
            <a:xfrm>
              <a:off x="4967288" y="3581400"/>
              <a:ext cx="349250" cy="258763"/>
            </a:xfrm>
            <a:custGeom>
              <a:avLst/>
              <a:gdLst>
                <a:gd name="T0" fmla="*/ 0 w 970"/>
                <a:gd name="T1" fmla="*/ 31 h 719"/>
                <a:gd name="T2" fmla="*/ 0 w 970"/>
                <a:gd name="T3" fmla="*/ 31 h 719"/>
                <a:gd name="T4" fmla="*/ 156 w 970"/>
                <a:gd name="T5" fmla="*/ 31 h 719"/>
                <a:gd name="T6" fmla="*/ 156 w 970"/>
                <a:gd name="T7" fmla="*/ 93 h 719"/>
                <a:gd name="T8" fmla="*/ 156 w 970"/>
                <a:gd name="T9" fmla="*/ 125 h 719"/>
                <a:gd name="T10" fmla="*/ 375 w 970"/>
                <a:gd name="T11" fmla="*/ 0 h 719"/>
                <a:gd name="T12" fmla="*/ 531 w 970"/>
                <a:gd name="T13" fmla="*/ 125 h 719"/>
                <a:gd name="T14" fmla="*/ 781 w 970"/>
                <a:gd name="T15" fmla="*/ 0 h 719"/>
                <a:gd name="T16" fmla="*/ 969 w 970"/>
                <a:gd name="T17" fmla="*/ 187 h 719"/>
                <a:gd name="T18" fmla="*/ 969 w 970"/>
                <a:gd name="T19" fmla="*/ 718 h 719"/>
                <a:gd name="T20" fmla="*/ 781 w 970"/>
                <a:gd name="T21" fmla="*/ 718 h 719"/>
                <a:gd name="T22" fmla="*/ 781 w 970"/>
                <a:gd name="T23" fmla="*/ 437 h 719"/>
                <a:gd name="T24" fmla="*/ 781 w 970"/>
                <a:gd name="T25" fmla="*/ 250 h 719"/>
                <a:gd name="T26" fmla="*/ 719 w 970"/>
                <a:gd name="T27" fmla="*/ 156 h 719"/>
                <a:gd name="T28" fmla="*/ 563 w 970"/>
                <a:gd name="T29" fmla="*/ 250 h 719"/>
                <a:gd name="T30" fmla="*/ 563 w 970"/>
                <a:gd name="T31" fmla="*/ 718 h 719"/>
                <a:gd name="T32" fmla="*/ 406 w 970"/>
                <a:gd name="T33" fmla="*/ 718 h 719"/>
                <a:gd name="T34" fmla="*/ 406 w 970"/>
                <a:gd name="T35" fmla="*/ 437 h 719"/>
                <a:gd name="T36" fmla="*/ 406 w 970"/>
                <a:gd name="T37" fmla="*/ 250 h 719"/>
                <a:gd name="T38" fmla="*/ 313 w 970"/>
                <a:gd name="T39" fmla="*/ 156 h 719"/>
                <a:gd name="T40" fmla="*/ 156 w 970"/>
                <a:gd name="T41" fmla="*/ 250 h 719"/>
                <a:gd name="T42" fmla="*/ 156 w 970"/>
                <a:gd name="T43" fmla="*/ 718 h 719"/>
                <a:gd name="T44" fmla="*/ 0 w 970"/>
                <a:gd name="T45" fmla="*/ 718 h 719"/>
                <a:gd name="T46" fmla="*/ 0 w 970"/>
                <a:gd name="T47"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0" h="719">
                  <a:moveTo>
                    <a:pt x="0" y="31"/>
                  </a:moveTo>
                  <a:lnTo>
                    <a:pt x="0" y="31"/>
                  </a:lnTo>
                  <a:cubicBezTo>
                    <a:pt x="156" y="31"/>
                    <a:pt x="156" y="31"/>
                    <a:pt x="156" y="31"/>
                  </a:cubicBezTo>
                  <a:cubicBezTo>
                    <a:pt x="156" y="93"/>
                    <a:pt x="156" y="93"/>
                    <a:pt x="156" y="93"/>
                  </a:cubicBezTo>
                  <a:cubicBezTo>
                    <a:pt x="156" y="125"/>
                    <a:pt x="156" y="125"/>
                    <a:pt x="156" y="125"/>
                  </a:cubicBezTo>
                  <a:cubicBezTo>
                    <a:pt x="219" y="31"/>
                    <a:pt x="281" y="0"/>
                    <a:pt x="375" y="0"/>
                  </a:cubicBezTo>
                  <a:cubicBezTo>
                    <a:pt x="469" y="0"/>
                    <a:pt x="531" y="31"/>
                    <a:pt x="531" y="125"/>
                  </a:cubicBezTo>
                  <a:cubicBezTo>
                    <a:pt x="594" y="31"/>
                    <a:pt x="687" y="0"/>
                    <a:pt x="781" y="0"/>
                  </a:cubicBezTo>
                  <a:cubicBezTo>
                    <a:pt x="938" y="0"/>
                    <a:pt x="969" y="93"/>
                    <a:pt x="969" y="187"/>
                  </a:cubicBezTo>
                  <a:cubicBezTo>
                    <a:pt x="969" y="375"/>
                    <a:pt x="969" y="531"/>
                    <a:pt x="969" y="718"/>
                  </a:cubicBezTo>
                  <a:cubicBezTo>
                    <a:pt x="781" y="718"/>
                    <a:pt x="781" y="718"/>
                    <a:pt x="781" y="718"/>
                  </a:cubicBezTo>
                  <a:cubicBezTo>
                    <a:pt x="781" y="437"/>
                    <a:pt x="781" y="437"/>
                    <a:pt x="781" y="437"/>
                  </a:cubicBezTo>
                  <a:cubicBezTo>
                    <a:pt x="781" y="375"/>
                    <a:pt x="781" y="281"/>
                    <a:pt x="781" y="250"/>
                  </a:cubicBezTo>
                  <a:cubicBezTo>
                    <a:pt x="781" y="187"/>
                    <a:pt x="750" y="156"/>
                    <a:pt x="719" y="156"/>
                  </a:cubicBezTo>
                  <a:cubicBezTo>
                    <a:pt x="656" y="156"/>
                    <a:pt x="594" y="218"/>
                    <a:pt x="563" y="250"/>
                  </a:cubicBezTo>
                  <a:cubicBezTo>
                    <a:pt x="563" y="718"/>
                    <a:pt x="563" y="718"/>
                    <a:pt x="563" y="718"/>
                  </a:cubicBezTo>
                  <a:cubicBezTo>
                    <a:pt x="406" y="718"/>
                    <a:pt x="406" y="718"/>
                    <a:pt x="406" y="718"/>
                  </a:cubicBezTo>
                  <a:cubicBezTo>
                    <a:pt x="406" y="437"/>
                    <a:pt x="406" y="437"/>
                    <a:pt x="406" y="437"/>
                  </a:cubicBezTo>
                  <a:cubicBezTo>
                    <a:pt x="406" y="375"/>
                    <a:pt x="406" y="281"/>
                    <a:pt x="406" y="250"/>
                  </a:cubicBezTo>
                  <a:cubicBezTo>
                    <a:pt x="406" y="187"/>
                    <a:pt x="375" y="156"/>
                    <a:pt x="313" y="156"/>
                  </a:cubicBezTo>
                  <a:cubicBezTo>
                    <a:pt x="250" y="156"/>
                    <a:pt x="188" y="218"/>
                    <a:pt x="156" y="250"/>
                  </a:cubicBezTo>
                  <a:cubicBezTo>
                    <a:pt x="156" y="718"/>
                    <a:pt x="156" y="718"/>
                    <a:pt x="156"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3" name="Freeform 19">
              <a:extLst>
                <a:ext uri="{FF2B5EF4-FFF2-40B4-BE49-F238E27FC236}">
                  <a16:creationId xmlns:a16="http://schemas.microsoft.com/office/drawing/2014/main" id="{94DA2575-613A-ED44-8BCF-E9A1C4B8405C}"/>
                </a:ext>
              </a:extLst>
            </p:cNvPr>
            <p:cNvSpPr>
              <a:spLocks noChangeArrowheads="1"/>
            </p:cNvSpPr>
            <p:nvPr/>
          </p:nvSpPr>
          <p:spPr bwMode="auto">
            <a:xfrm>
              <a:off x="7869238" y="1984375"/>
              <a:ext cx="157162" cy="146050"/>
            </a:xfrm>
            <a:custGeom>
              <a:avLst/>
              <a:gdLst>
                <a:gd name="T0" fmla="*/ 0 w 438"/>
                <a:gd name="T1" fmla="*/ 219 h 407"/>
                <a:gd name="T2" fmla="*/ 0 w 438"/>
                <a:gd name="T3" fmla="*/ 219 h 407"/>
                <a:gd name="T4" fmla="*/ 218 w 438"/>
                <a:gd name="T5" fmla="*/ 406 h 407"/>
                <a:gd name="T6" fmla="*/ 437 w 438"/>
                <a:gd name="T7" fmla="*/ 219 h 407"/>
                <a:gd name="T8" fmla="*/ 218 w 438"/>
                <a:gd name="T9" fmla="*/ 0 h 407"/>
                <a:gd name="T10" fmla="*/ 0 w 438"/>
                <a:gd name="T11" fmla="*/ 219 h 407"/>
              </a:gdLst>
              <a:ahLst/>
              <a:cxnLst>
                <a:cxn ang="0">
                  <a:pos x="T0" y="T1"/>
                </a:cxn>
                <a:cxn ang="0">
                  <a:pos x="T2" y="T3"/>
                </a:cxn>
                <a:cxn ang="0">
                  <a:pos x="T4" y="T5"/>
                </a:cxn>
                <a:cxn ang="0">
                  <a:pos x="T6" y="T7"/>
                </a:cxn>
                <a:cxn ang="0">
                  <a:pos x="T8" y="T9"/>
                </a:cxn>
                <a:cxn ang="0">
                  <a:pos x="T10" y="T11"/>
                </a:cxn>
              </a:cxnLst>
              <a:rect l="0" t="0" r="r" b="b"/>
              <a:pathLst>
                <a:path w="438" h="407">
                  <a:moveTo>
                    <a:pt x="0" y="219"/>
                  </a:moveTo>
                  <a:lnTo>
                    <a:pt x="0" y="219"/>
                  </a:lnTo>
                  <a:cubicBezTo>
                    <a:pt x="0" y="313"/>
                    <a:pt x="93" y="406"/>
                    <a:pt x="218" y="406"/>
                  </a:cubicBezTo>
                  <a:cubicBezTo>
                    <a:pt x="343" y="406"/>
                    <a:pt x="437" y="313"/>
                    <a:pt x="437" y="219"/>
                  </a:cubicBezTo>
                  <a:cubicBezTo>
                    <a:pt x="437" y="94"/>
                    <a:pt x="343" y="0"/>
                    <a:pt x="218" y="0"/>
                  </a:cubicBezTo>
                  <a:cubicBezTo>
                    <a:pt x="93" y="0"/>
                    <a:pt x="0" y="94"/>
                    <a:pt x="0" y="219"/>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dirty="0"/>
            </a:p>
          </p:txBody>
        </p:sp>
        <p:sp>
          <p:nvSpPr>
            <p:cNvPr id="64" name="Freeform 20">
              <a:extLst>
                <a:ext uri="{FF2B5EF4-FFF2-40B4-BE49-F238E27FC236}">
                  <a16:creationId xmlns:a16="http://schemas.microsoft.com/office/drawing/2014/main" id="{1BAE828C-5F5A-5B41-8509-0B966A616F9E}"/>
                </a:ext>
              </a:extLst>
            </p:cNvPr>
            <p:cNvSpPr>
              <a:spLocks noChangeArrowheads="1"/>
            </p:cNvSpPr>
            <p:nvPr/>
          </p:nvSpPr>
          <p:spPr bwMode="auto">
            <a:xfrm>
              <a:off x="7396163" y="1984375"/>
              <a:ext cx="158750" cy="146050"/>
            </a:xfrm>
            <a:custGeom>
              <a:avLst/>
              <a:gdLst>
                <a:gd name="T0" fmla="*/ 0 w 439"/>
                <a:gd name="T1" fmla="*/ 219 h 407"/>
                <a:gd name="T2" fmla="*/ 0 w 439"/>
                <a:gd name="T3" fmla="*/ 219 h 407"/>
                <a:gd name="T4" fmla="*/ 219 w 439"/>
                <a:gd name="T5" fmla="*/ 406 h 407"/>
                <a:gd name="T6" fmla="*/ 438 w 439"/>
                <a:gd name="T7" fmla="*/ 219 h 407"/>
                <a:gd name="T8" fmla="*/ 219 w 439"/>
                <a:gd name="T9" fmla="*/ 0 h 407"/>
                <a:gd name="T10" fmla="*/ 0 w 439"/>
                <a:gd name="T11" fmla="*/ 219 h 407"/>
              </a:gdLst>
              <a:ahLst/>
              <a:cxnLst>
                <a:cxn ang="0">
                  <a:pos x="T0" y="T1"/>
                </a:cxn>
                <a:cxn ang="0">
                  <a:pos x="T2" y="T3"/>
                </a:cxn>
                <a:cxn ang="0">
                  <a:pos x="T4" y="T5"/>
                </a:cxn>
                <a:cxn ang="0">
                  <a:pos x="T6" y="T7"/>
                </a:cxn>
                <a:cxn ang="0">
                  <a:pos x="T8" y="T9"/>
                </a:cxn>
                <a:cxn ang="0">
                  <a:pos x="T10" y="T11"/>
                </a:cxn>
              </a:cxnLst>
              <a:rect l="0" t="0" r="r" b="b"/>
              <a:pathLst>
                <a:path w="439" h="407">
                  <a:moveTo>
                    <a:pt x="0" y="219"/>
                  </a:moveTo>
                  <a:lnTo>
                    <a:pt x="0" y="219"/>
                  </a:lnTo>
                  <a:cubicBezTo>
                    <a:pt x="0" y="313"/>
                    <a:pt x="94" y="406"/>
                    <a:pt x="219" y="406"/>
                  </a:cubicBezTo>
                  <a:cubicBezTo>
                    <a:pt x="344" y="406"/>
                    <a:pt x="438" y="313"/>
                    <a:pt x="438" y="219"/>
                  </a:cubicBezTo>
                  <a:cubicBezTo>
                    <a:pt x="438" y="94"/>
                    <a:pt x="344" y="0"/>
                    <a:pt x="219" y="0"/>
                  </a:cubicBezTo>
                  <a:cubicBezTo>
                    <a:pt x="94" y="0"/>
                    <a:pt x="0" y="94"/>
                    <a:pt x="0" y="219"/>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5" name="Freeform 21">
              <a:extLst>
                <a:ext uri="{FF2B5EF4-FFF2-40B4-BE49-F238E27FC236}">
                  <a16:creationId xmlns:a16="http://schemas.microsoft.com/office/drawing/2014/main" id="{53F454C3-9D0C-1A47-98E9-49563FE693EF}"/>
                </a:ext>
              </a:extLst>
            </p:cNvPr>
            <p:cNvSpPr>
              <a:spLocks noChangeArrowheads="1"/>
            </p:cNvSpPr>
            <p:nvPr/>
          </p:nvSpPr>
          <p:spPr bwMode="auto">
            <a:xfrm>
              <a:off x="7172325" y="2794000"/>
              <a:ext cx="393700" cy="393700"/>
            </a:xfrm>
            <a:custGeom>
              <a:avLst/>
              <a:gdLst>
                <a:gd name="T0" fmla="*/ 0 w 1095"/>
                <a:gd name="T1" fmla="*/ 1093 h 1094"/>
                <a:gd name="T2" fmla="*/ 0 w 1095"/>
                <a:gd name="T3" fmla="*/ 0 h 1094"/>
                <a:gd name="T4" fmla="*/ 1094 w 1095"/>
                <a:gd name="T5" fmla="*/ 1093 h 1094"/>
                <a:gd name="T6" fmla="*/ 0 w 1095"/>
                <a:gd name="T7" fmla="*/ 1093 h 1094"/>
              </a:gdLst>
              <a:ahLst/>
              <a:cxnLst>
                <a:cxn ang="0">
                  <a:pos x="T0" y="T1"/>
                </a:cxn>
                <a:cxn ang="0">
                  <a:pos x="T2" y="T3"/>
                </a:cxn>
                <a:cxn ang="0">
                  <a:pos x="T4" y="T5"/>
                </a:cxn>
                <a:cxn ang="0">
                  <a:pos x="T6" y="T7"/>
                </a:cxn>
              </a:cxnLst>
              <a:rect l="0" t="0" r="r" b="b"/>
              <a:pathLst>
                <a:path w="1095" h="1094">
                  <a:moveTo>
                    <a:pt x="0" y="1093"/>
                  </a:moveTo>
                  <a:lnTo>
                    <a:pt x="0" y="0"/>
                  </a:lnTo>
                  <a:lnTo>
                    <a:pt x="1094" y="1093"/>
                  </a:lnTo>
                  <a:lnTo>
                    <a:pt x="0" y="1093"/>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6" name="Freeform 22">
              <a:extLst>
                <a:ext uri="{FF2B5EF4-FFF2-40B4-BE49-F238E27FC236}">
                  <a16:creationId xmlns:a16="http://schemas.microsoft.com/office/drawing/2014/main" id="{07FC95AE-335E-7A48-8147-9A5A4FAE64E1}"/>
                </a:ext>
              </a:extLst>
            </p:cNvPr>
            <p:cNvSpPr>
              <a:spLocks noChangeArrowheads="1"/>
            </p:cNvSpPr>
            <p:nvPr/>
          </p:nvSpPr>
          <p:spPr bwMode="auto">
            <a:xfrm>
              <a:off x="6137275" y="2198688"/>
              <a:ext cx="798513" cy="393700"/>
            </a:xfrm>
            <a:custGeom>
              <a:avLst/>
              <a:gdLst>
                <a:gd name="T0" fmla="*/ 1094 w 2220"/>
                <a:gd name="T1" fmla="*/ 0 h 1095"/>
                <a:gd name="T2" fmla="*/ 1094 w 2220"/>
                <a:gd name="T3" fmla="*/ 0 h 1095"/>
                <a:gd name="T4" fmla="*/ 1094 w 2220"/>
                <a:gd name="T5" fmla="*/ 0 h 1095"/>
                <a:gd name="T6" fmla="*/ 2219 w 2220"/>
                <a:gd name="T7" fmla="*/ 0 h 1095"/>
                <a:gd name="T8" fmla="*/ 1094 w 2220"/>
                <a:gd name="T9" fmla="*/ 1094 h 1095"/>
                <a:gd name="T10" fmla="*/ 0 w 2220"/>
                <a:gd name="T11" fmla="*/ 0 h 1095"/>
                <a:gd name="T12" fmla="*/ 1094 w 2220"/>
                <a:gd name="T13" fmla="*/ 0 h 1095"/>
              </a:gdLst>
              <a:ahLst/>
              <a:cxnLst>
                <a:cxn ang="0">
                  <a:pos x="T0" y="T1"/>
                </a:cxn>
                <a:cxn ang="0">
                  <a:pos x="T2" y="T3"/>
                </a:cxn>
                <a:cxn ang="0">
                  <a:pos x="T4" y="T5"/>
                </a:cxn>
                <a:cxn ang="0">
                  <a:pos x="T6" y="T7"/>
                </a:cxn>
                <a:cxn ang="0">
                  <a:pos x="T8" y="T9"/>
                </a:cxn>
                <a:cxn ang="0">
                  <a:pos x="T10" y="T11"/>
                </a:cxn>
                <a:cxn ang="0">
                  <a:pos x="T12" y="T13"/>
                </a:cxn>
              </a:cxnLst>
              <a:rect l="0" t="0" r="r" b="b"/>
              <a:pathLst>
                <a:path w="2220" h="1095">
                  <a:moveTo>
                    <a:pt x="1094" y="0"/>
                  </a:moveTo>
                  <a:lnTo>
                    <a:pt x="1094" y="0"/>
                  </a:lnTo>
                  <a:lnTo>
                    <a:pt x="1094" y="0"/>
                  </a:lnTo>
                  <a:cubicBezTo>
                    <a:pt x="2219" y="0"/>
                    <a:pt x="2219" y="0"/>
                    <a:pt x="2219" y="0"/>
                  </a:cubicBezTo>
                  <a:cubicBezTo>
                    <a:pt x="1094" y="1094"/>
                    <a:pt x="1094" y="1094"/>
                    <a:pt x="1094" y="1094"/>
                  </a:cubicBezTo>
                  <a:cubicBezTo>
                    <a:pt x="0" y="0"/>
                    <a:pt x="0" y="0"/>
                    <a:pt x="0" y="0"/>
                  </a:cubicBezTo>
                  <a:lnTo>
                    <a:pt x="1094"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7" name="Freeform 23">
              <a:extLst>
                <a:ext uri="{FF2B5EF4-FFF2-40B4-BE49-F238E27FC236}">
                  <a16:creationId xmlns:a16="http://schemas.microsoft.com/office/drawing/2014/main" id="{C4EC6990-CA0E-6D4A-88CB-EDABEFBE50F5}"/>
                </a:ext>
              </a:extLst>
            </p:cNvPr>
            <p:cNvSpPr>
              <a:spLocks noChangeArrowheads="1"/>
            </p:cNvSpPr>
            <p:nvPr/>
          </p:nvSpPr>
          <p:spPr bwMode="auto">
            <a:xfrm>
              <a:off x="5507038" y="2074863"/>
              <a:ext cx="393700" cy="787400"/>
            </a:xfrm>
            <a:custGeom>
              <a:avLst/>
              <a:gdLst>
                <a:gd name="T0" fmla="*/ 1094 w 1095"/>
                <a:gd name="T1" fmla="*/ 0 h 2189"/>
                <a:gd name="T2" fmla="*/ 1094 w 1095"/>
                <a:gd name="T3" fmla="*/ 1094 h 2189"/>
                <a:gd name="T4" fmla="*/ 0 w 1095"/>
                <a:gd name="T5" fmla="*/ 2188 h 2189"/>
                <a:gd name="T6" fmla="*/ 0 w 1095"/>
                <a:gd name="T7" fmla="*/ 2188 h 2189"/>
                <a:gd name="T8" fmla="*/ 0 w 1095"/>
                <a:gd name="T9" fmla="*/ 1094 h 2189"/>
                <a:gd name="T10" fmla="*/ 1094 w 1095"/>
                <a:gd name="T11" fmla="*/ 0 h 2189"/>
              </a:gdLst>
              <a:ahLst/>
              <a:cxnLst>
                <a:cxn ang="0">
                  <a:pos x="T0" y="T1"/>
                </a:cxn>
                <a:cxn ang="0">
                  <a:pos x="T2" y="T3"/>
                </a:cxn>
                <a:cxn ang="0">
                  <a:pos x="T4" y="T5"/>
                </a:cxn>
                <a:cxn ang="0">
                  <a:pos x="T6" y="T7"/>
                </a:cxn>
                <a:cxn ang="0">
                  <a:pos x="T8" y="T9"/>
                </a:cxn>
                <a:cxn ang="0">
                  <a:pos x="T10" y="T11"/>
                </a:cxn>
              </a:cxnLst>
              <a:rect l="0" t="0" r="r" b="b"/>
              <a:pathLst>
                <a:path w="1095" h="2189">
                  <a:moveTo>
                    <a:pt x="1094" y="0"/>
                  </a:moveTo>
                  <a:lnTo>
                    <a:pt x="1094" y="1094"/>
                  </a:lnTo>
                  <a:lnTo>
                    <a:pt x="0" y="2188"/>
                  </a:lnTo>
                  <a:lnTo>
                    <a:pt x="0" y="2188"/>
                  </a:lnTo>
                  <a:lnTo>
                    <a:pt x="0" y="1094"/>
                  </a:lnTo>
                  <a:lnTo>
                    <a:pt x="1094"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8" name="Freeform 24">
              <a:extLst>
                <a:ext uri="{FF2B5EF4-FFF2-40B4-BE49-F238E27FC236}">
                  <a16:creationId xmlns:a16="http://schemas.microsoft.com/office/drawing/2014/main" id="{C5310A28-9B65-4F4E-B480-84769903DAC6}"/>
                </a:ext>
              </a:extLst>
            </p:cNvPr>
            <p:cNvSpPr>
              <a:spLocks noChangeArrowheads="1"/>
            </p:cNvSpPr>
            <p:nvPr/>
          </p:nvSpPr>
          <p:spPr bwMode="auto">
            <a:xfrm>
              <a:off x="6564313" y="2074863"/>
              <a:ext cx="552450" cy="1114425"/>
            </a:xfrm>
            <a:custGeom>
              <a:avLst/>
              <a:gdLst>
                <a:gd name="T0" fmla="*/ 1532 w 1533"/>
                <a:gd name="T1" fmla="*/ 0 h 3094"/>
                <a:gd name="T2" fmla="*/ 1532 w 1533"/>
                <a:gd name="T3" fmla="*/ 3093 h 3094"/>
                <a:gd name="T4" fmla="*/ 0 w 1533"/>
                <a:gd name="T5" fmla="*/ 1563 h 3094"/>
                <a:gd name="T6" fmla="*/ 1532 w 1533"/>
                <a:gd name="T7" fmla="*/ 0 h 3094"/>
              </a:gdLst>
              <a:ahLst/>
              <a:cxnLst>
                <a:cxn ang="0">
                  <a:pos x="T0" y="T1"/>
                </a:cxn>
                <a:cxn ang="0">
                  <a:pos x="T2" y="T3"/>
                </a:cxn>
                <a:cxn ang="0">
                  <a:pos x="T4" y="T5"/>
                </a:cxn>
                <a:cxn ang="0">
                  <a:pos x="T6" y="T7"/>
                </a:cxn>
              </a:cxnLst>
              <a:rect l="0" t="0" r="r" b="b"/>
              <a:pathLst>
                <a:path w="1533" h="3094">
                  <a:moveTo>
                    <a:pt x="1532" y="0"/>
                  </a:moveTo>
                  <a:lnTo>
                    <a:pt x="1532" y="3093"/>
                  </a:lnTo>
                  <a:lnTo>
                    <a:pt x="0" y="1563"/>
                  </a:lnTo>
                  <a:lnTo>
                    <a:pt x="1532"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9" name="Freeform 25">
              <a:extLst>
                <a:ext uri="{FF2B5EF4-FFF2-40B4-BE49-F238E27FC236}">
                  <a16:creationId xmlns:a16="http://schemas.microsoft.com/office/drawing/2014/main" id="{0B4917A5-DFCD-3C4C-9B02-B23EF3856CA6}"/>
                </a:ext>
              </a:extLst>
            </p:cNvPr>
            <p:cNvSpPr>
              <a:spLocks noChangeArrowheads="1"/>
            </p:cNvSpPr>
            <p:nvPr/>
          </p:nvSpPr>
          <p:spPr bwMode="auto">
            <a:xfrm>
              <a:off x="7431088" y="1995488"/>
              <a:ext cx="561975" cy="563562"/>
            </a:xfrm>
            <a:custGeom>
              <a:avLst/>
              <a:gdLst>
                <a:gd name="T0" fmla="*/ 781 w 1563"/>
                <a:gd name="T1" fmla="*/ 0 h 1564"/>
                <a:gd name="T2" fmla="*/ 1562 w 1563"/>
                <a:gd name="T3" fmla="*/ 782 h 1564"/>
                <a:gd name="T4" fmla="*/ 781 w 1563"/>
                <a:gd name="T5" fmla="*/ 1563 h 1564"/>
                <a:gd name="T6" fmla="*/ 0 w 1563"/>
                <a:gd name="T7" fmla="*/ 782 h 1564"/>
                <a:gd name="T8" fmla="*/ 781 w 1563"/>
                <a:gd name="T9" fmla="*/ 0 h 1564"/>
              </a:gdLst>
              <a:ahLst/>
              <a:cxnLst>
                <a:cxn ang="0">
                  <a:pos x="T0" y="T1"/>
                </a:cxn>
                <a:cxn ang="0">
                  <a:pos x="T2" y="T3"/>
                </a:cxn>
                <a:cxn ang="0">
                  <a:pos x="T4" y="T5"/>
                </a:cxn>
                <a:cxn ang="0">
                  <a:pos x="T6" y="T7"/>
                </a:cxn>
                <a:cxn ang="0">
                  <a:pos x="T8" y="T9"/>
                </a:cxn>
              </a:cxnLst>
              <a:rect l="0" t="0" r="r" b="b"/>
              <a:pathLst>
                <a:path w="1563" h="1564">
                  <a:moveTo>
                    <a:pt x="781" y="0"/>
                  </a:moveTo>
                  <a:lnTo>
                    <a:pt x="1562" y="782"/>
                  </a:lnTo>
                  <a:lnTo>
                    <a:pt x="781" y="1563"/>
                  </a:lnTo>
                  <a:lnTo>
                    <a:pt x="0" y="782"/>
                  </a:lnTo>
                  <a:lnTo>
                    <a:pt x="781"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70" name="Freeform 26">
              <a:extLst>
                <a:ext uri="{FF2B5EF4-FFF2-40B4-BE49-F238E27FC236}">
                  <a16:creationId xmlns:a16="http://schemas.microsoft.com/office/drawing/2014/main" id="{BF061652-2AC2-9A41-8E81-946D7435EBB9}"/>
                </a:ext>
              </a:extLst>
            </p:cNvPr>
            <p:cNvSpPr>
              <a:spLocks noChangeArrowheads="1"/>
            </p:cNvSpPr>
            <p:nvPr/>
          </p:nvSpPr>
          <p:spPr bwMode="auto">
            <a:xfrm>
              <a:off x="7161213" y="2074863"/>
              <a:ext cx="280987" cy="563562"/>
            </a:xfrm>
            <a:custGeom>
              <a:avLst/>
              <a:gdLst>
                <a:gd name="T0" fmla="*/ 781 w 782"/>
                <a:gd name="T1" fmla="*/ 781 h 1564"/>
                <a:gd name="T2" fmla="*/ 0 w 782"/>
                <a:gd name="T3" fmla="*/ 1563 h 1564"/>
                <a:gd name="T4" fmla="*/ 0 w 782"/>
                <a:gd name="T5" fmla="*/ 0 h 1564"/>
                <a:gd name="T6" fmla="*/ 781 w 782"/>
                <a:gd name="T7" fmla="*/ 781 h 1564"/>
              </a:gdLst>
              <a:ahLst/>
              <a:cxnLst>
                <a:cxn ang="0">
                  <a:pos x="T0" y="T1"/>
                </a:cxn>
                <a:cxn ang="0">
                  <a:pos x="T2" y="T3"/>
                </a:cxn>
                <a:cxn ang="0">
                  <a:pos x="T4" y="T5"/>
                </a:cxn>
                <a:cxn ang="0">
                  <a:pos x="T6" y="T7"/>
                </a:cxn>
              </a:cxnLst>
              <a:rect l="0" t="0" r="r" b="b"/>
              <a:pathLst>
                <a:path w="782" h="1564">
                  <a:moveTo>
                    <a:pt x="781" y="781"/>
                  </a:moveTo>
                  <a:lnTo>
                    <a:pt x="0" y="1563"/>
                  </a:lnTo>
                  <a:lnTo>
                    <a:pt x="0" y="0"/>
                  </a:lnTo>
                  <a:lnTo>
                    <a:pt x="781" y="781"/>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71" name="Freeform 27">
              <a:extLst>
                <a:ext uri="{FF2B5EF4-FFF2-40B4-BE49-F238E27FC236}">
                  <a16:creationId xmlns:a16="http://schemas.microsoft.com/office/drawing/2014/main" id="{D900CCD8-1443-264A-BDC7-B0F838071B63}"/>
                </a:ext>
              </a:extLst>
            </p:cNvPr>
            <p:cNvSpPr>
              <a:spLocks noChangeArrowheads="1"/>
            </p:cNvSpPr>
            <p:nvPr/>
          </p:nvSpPr>
          <p:spPr bwMode="auto">
            <a:xfrm>
              <a:off x="5945188" y="2074863"/>
              <a:ext cx="561975" cy="1114425"/>
            </a:xfrm>
            <a:custGeom>
              <a:avLst/>
              <a:gdLst>
                <a:gd name="T0" fmla="*/ 0 w 1563"/>
                <a:gd name="T1" fmla="*/ 0 h 3094"/>
                <a:gd name="T2" fmla="*/ 1562 w 1563"/>
                <a:gd name="T3" fmla="*/ 1563 h 3094"/>
                <a:gd name="T4" fmla="*/ 0 w 1563"/>
                <a:gd name="T5" fmla="*/ 3093 h 3094"/>
                <a:gd name="T6" fmla="*/ 0 w 1563"/>
                <a:gd name="T7" fmla="*/ 0 h 3094"/>
              </a:gdLst>
              <a:ahLst/>
              <a:cxnLst>
                <a:cxn ang="0">
                  <a:pos x="T0" y="T1"/>
                </a:cxn>
                <a:cxn ang="0">
                  <a:pos x="T2" y="T3"/>
                </a:cxn>
                <a:cxn ang="0">
                  <a:pos x="T4" y="T5"/>
                </a:cxn>
                <a:cxn ang="0">
                  <a:pos x="T6" y="T7"/>
                </a:cxn>
              </a:cxnLst>
              <a:rect l="0" t="0" r="r" b="b"/>
              <a:pathLst>
                <a:path w="1563" h="3094">
                  <a:moveTo>
                    <a:pt x="0" y="0"/>
                  </a:moveTo>
                  <a:lnTo>
                    <a:pt x="1562" y="1563"/>
                  </a:lnTo>
                  <a:lnTo>
                    <a:pt x="0" y="3093"/>
                  </a:lnTo>
                  <a:lnTo>
                    <a:pt x="0"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72" name="Freeform 28">
              <a:extLst>
                <a:ext uri="{FF2B5EF4-FFF2-40B4-BE49-F238E27FC236}">
                  <a16:creationId xmlns:a16="http://schemas.microsoft.com/office/drawing/2014/main" id="{4E59FB9C-AE11-8D41-8E64-CE45B0E13446}"/>
                </a:ext>
              </a:extLst>
            </p:cNvPr>
            <p:cNvSpPr>
              <a:spLocks noChangeArrowheads="1"/>
            </p:cNvSpPr>
            <p:nvPr/>
          </p:nvSpPr>
          <p:spPr bwMode="auto">
            <a:xfrm>
              <a:off x="1052513" y="1973263"/>
              <a:ext cx="4264025" cy="1236662"/>
            </a:xfrm>
            <a:custGeom>
              <a:avLst/>
              <a:gdLst>
                <a:gd name="T0" fmla="*/ 906 w 11844"/>
                <a:gd name="T1" fmla="*/ 281 h 3437"/>
                <a:gd name="T2" fmla="*/ 0 w 11844"/>
                <a:gd name="T3" fmla="*/ 3374 h 3437"/>
                <a:gd name="T4" fmla="*/ 594 w 11844"/>
                <a:gd name="T5" fmla="*/ 2156 h 3437"/>
                <a:gd name="T6" fmla="*/ 2031 w 11844"/>
                <a:gd name="T7" fmla="*/ 1219 h 3437"/>
                <a:gd name="T8" fmla="*/ 875 w 11844"/>
                <a:gd name="T9" fmla="*/ 1687 h 3437"/>
                <a:gd name="T10" fmla="*/ 594 w 11844"/>
                <a:gd name="T11" fmla="*/ 1687 h 3437"/>
                <a:gd name="T12" fmla="*/ 906 w 11844"/>
                <a:gd name="T13" fmla="*/ 750 h 3437"/>
                <a:gd name="T14" fmla="*/ 875 w 11844"/>
                <a:gd name="T15" fmla="*/ 1687 h 3437"/>
                <a:gd name="T16" fmla="*/ 4656 w 11844"/>
                <a:gd name="T17" fmla="*/ 1062 h 3437"/>
                <a:gd name="T18" fmla="*/ 4656 w 11844"/>
                <a:gd name="T19" fmla="*/ 3436 h 3437"/>
                <a:gd name="T20" fmla="*/ 4656 w 11844"/>
                <a:gd name="T21" fmla="*/ 1062 h 3437"/>
                <a:gd name="T22" fmla="*/ 4656 w 11844"/>
                <a:gd name="T23" fmla="*/ 2999 h 3437"/>
                <a:gd name="T24" fmla="*/ 4656 w 11844"/>
                <a:gd name="T25" fmla="*/ 1500 h 3437"/>
                <a:gd name="T26" fmla="*/ 4656 w 11844"/>
                <a:gd name="T27" fmla="*/ 2999 h 3437"/>
                <a:gd name="T28" fmla="*/ 11218 w 11844"/>
                <a:gd name="T29" fmla="*/ 1062 h 3437"/>
                <a:gd name="T30" fmla="*/ 9937 w 11844"/>
                <a:gd name="T31" fmla="*/ 1062 h 3437"/>
                <a:gd name="T32" fmla="*/ 9250 w 11844"/>
                <a:gd name="T33" fmla="*/ 1406 h 3437"/>
                <a:gd name="T34" fmla="*/ 8719 w 11844"/>
                <a:gd name="T35" fmla="*/ 1125 h 3437"/>
                <a:gd name="T36" fmla="*/ 9250 w 11844"/>
                <a:gd name="T37" fmla="*/ 3374 h 3437"/>
                <a:gd name="T38" fmla="*/ 9718 w 11844"/>
                <a:gd name="T39" fmla="*/ 1562 h 3437"/>
                <a:gd name="T40" fmla="*/ 9999 w 11844"/>
                <a:gd name="T41" fmla="*/ 2500 h 3437"/>
                <a:gd name="T42" fmla="*/ 10530 w 11844"/>
                <a:gd name="T43" fmla="*/ 3374 h 3437"/>
                <a:gd name="T44" fmla="*/ 11030 w 11844"/>
                <a:gd name="T45" fmla="*/ 1562 h 3437"/>
                <a:gd name="T46" fmla="*/ 11280 w 11844"/>
                <a:gd name="T47" fmla="*/ 2500 h 3437"/>
                <a:gd name="T48" fmla="*/ 11843 w 11844"/>
                <a:gd name="T49" fmla="*/ 2843 h 3437"/>
                <a:gd name="T50" fmla="*/ 11218 w 11844"/>
                <a:gd name="T51" fmla="*/ 1062 h 3437"/>
                <a:gd name="T52" fmla="*/ 7531 w 11844"/>
                <a:gd name="T53" fmla="*/ 2656 h 3437"/>
                <a:gd name="T54" fmla="*/ 6750 w 11844"/>
                <a:gd name="T55" fmla="*/ 2562 h 3437"/>
                <a:gd name="T56" fmla="*/ 6750 w 11844"/>
                <a:gd name="T57" fmla="*/ 1125 h 3437"/>
                <a:gd name="T58" fmla="*/ 6188 w 11844"/>
                <a:gd name="T59" fmla="*/ 2250 h 3437"/>
                <a:gd name="T60" fmla="*/ 6813 w 11844"/>
                <a:gd name="T61" fmla="*/ 3436 h 3437"/>
                <a:gd name="T62" fmla="*/ 7531 w 11844"/>
                <a:gd name="T63" fmla="*/ 3093 h 3437"/>
                <a:gd name="T64" fmla="*/ 8094 w 11844"/>
                <a:gd name="T65" fmla="*/ 3374 h 3437"/>
                <a:gd name="T66" fmla="*/ 7563 w 11844"/>
                <a:gd name="T67" fmla="*/ 1125 h 3437"/>
                <a:gd name="T68" fmla="*/ 2469 w 11844"/>
                <a:gd name="T69" fmla="*/ 3374 h 3437"/>
                <a:gd name="T70" fmla="*/ 3031 w 11844"/>
                <a:gd name="T71" fmla="*/ 3374 h 3437"/>
                <a:gd name="T72" fmla="*/ 2500 w 11844"/>
                <a:gd name="T73" fmla="*/ 0 h 3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844" h="3437">
                  <a:moveTo>
                    <a:pt x="906" y="281"/>
                  </a:moveTo>
                  <a:lnTo>
                    <a:pt x="906" y="281"/>
                  </a:lnTo>
                  <a:cubicBezTo>
                    <a:pt x="31" y="281"/>
                    <a:pt x="31" y="281"/>
                    <a:pt x="31" y="281"/>
                  </a:cubicBezTo>
                  <a:cubicBezTo>
                    <a:pt x="0" y="3374"/>
                    <a:pt x="0" y="3374"/>
                    <a:pt x="0" y="3374"/>
                  </a:cubicBezTo>
                  <a:cubicBezTo>
                    <a:pt x="562" y="3374"/>
                    <a:pt x="562" y="3374"/>
                    <a:pt x="562" y="3374"/>
                  </a:cubicBezTo>
                  <a:cubicBezTo>
                    <a:pt x="594" y="2156"/>
                    <a:pt x="594" y="2156"/>
                    <a:pt x="594" y="2156"/>
                  </a:cubicBezTo>
                  <a:cubicBezTo>
                    <a:pt x="906" y="2156"/>
                    <a:pt x="906" y="2156"/>
                    <a:pt x="906" y="2156"/>
                  </a:cubicBezTo>
                  <a:cubicBezTo>
                    <a:pt x="1500" y="2156"/>
                    <a:pt x="2031" y="1844"/>
                    <a:pt x="2031" y="1219"/>
                  </a:cubicBezTo>
                  <a:cubicBezTo>
                    <a:pt x="2031" y="625"/>
                    <a:pt x="1719" y="281"/>
                    <a:pt x="906" y="281"/>
                  </a:cubicBezTo>
                  <a:close/>
                  <a:moveTo>
                    <a:pt x="875" y="1687"/>
                  </a:moveTo>
                  <a:lnTo>
                    <a:pt x="875" y="1687"/>
                  </a:lnTo>
                  <a:cubicBezTo>
                    <a:pt x="594" y="1687"/>
                    <a:pt x="594" y="1687"/>
                    <a:pt x="594" y="1687"/>
                  </a:cubicBezTo>
                  <a:cubicBezTo>
                    <a:pt x="594" y="750"/>
                    <a:pt x="594" y="750"/>
                    <a:pt x="594" y="750"/>
                  </a:cubicBezTo>
                  <a:cubicBezTo>
                    <a:pt x="906" y="750"/>
                    <a:pt x="906" y="750"/>
                    <a:pt x="906" y="750"/>
                  </a:cubicBezTo>
                  <a:cubicBezTo>
                    <a:pt x="1313" y="750"/>
                    <a:pt x="1438" y="1031"/>
                    <a:pt x="1438" y="1219"/>
                  </a:cubicBezTo>
                  <a:cubicBezTo>
                    <a:pt x="1438" y="1500"/>
                    <a:pt x="1188" y="1687"/>
                    <a:pt x="875" y="1687"/>
                  </a:cubicBezTo>
                  <a:close/>
                  <a:moveTo>
                    <a:pt x="4656" y="1062"/>
                  </a:moveTo>
                  <a:lnTo>
                    <a:pt x="4656" y="1062"/>
                  </a:lnTo>
                  <a:cubicBezTo>
                    <a:pt x="3969" y="1062"/>
                    <a:pt x="3563" y="1656"/>
                    <a:pt x="3563" y="2250"/>
                  </a:cubicBezTo>
                  <a:cubicBezTo>
                    <a:pt x="3563" y="2905"/>
                    <a:pt x="3906" y="3436"/>
                    <a:pt x="4656" y="3436"/>
                  </a:cubicBezTo>
                  <a:cubicBezTo>
                    <a:pt x="5344" y="3436"/>
                    <a:pt x="5719" y="2905"/>
                    <a:pt x="5719" y="2250"/>
                  </a:cubicBezTo>
                  <a:cubicBezTo>
                    <a:pt x="5719" y="1594"/>
                    <a:pt x="5375" y="1062"/>
                    <a:pt x="4656" y="1062"/>
                  </a:cubicBezTo>
                  <a:close/>
                  <a:moveTo>
                    <a:pt x="4656" y="2999"/>
                  </a:moveTo>
                  <a:lnTo>
                    <a:pt x="4656" y="2999"/>
                  </a:lnTo>
                  <a:cubicBezTo>
                    <a:pt x="4250" y="2999"/>
                    <a:pt x="4125" y="2531"/>
                    <a:pt x="4125" y="2281"/>
                  </a:cubicBezTo>
                  <a:cubicBezTo>
                    <a:pt x="4125" y="1937"/>
                    <a:pt x="4250" y="1500"/>
                    <a:pt x="4656" y="1500"/>
                  </a:cubicBezTo>
                  <a:cubicBezTo>
                    <a:pt x="5000" y="1500"/>
                    <a:pt x="5188" y="1781"/>
                    <a:pt x="5188" y="2281"/>
                  </a:cubicBezTo>
                  <a:cubicBezTo>
                    <a:pt x="5188" y="2594"/>
                    <a:pt x="5031" y="2999"/>
                    <a:pt x="4656" y="2999"/>
                  </a:cubicBezTo>
                  <a:close/>
                  <a:moveTo>
                    <a:pt x="11218" y="1062"/>
                  </a:moveTo>
                  <a:lnTo>
                    <a:pt x="11218" y="1062"/>
                  </a:lnTo>
                  <a:cubicBezTo>
                    <a:pt x="10936" y="1062"/>
                    <a:pt x="10655" y="1219"/>
                    <a:pt x="10499" y="1437"/>
                  </a:cubicBezTo>
                  <a:cubicBezTo>
                    <a:pt x="10405" y="1187"/>
                    <a:pt x="10187" y="1062"/>
                    <a:pt x="9937" y="1062"/>
                  </a:cubicBezTo>
                  <a:cubicBezTo>
                    <a:pt x="9656" y="1062"/>
                    <a:pt x="9406" y="1219"/>
                    <a:pt x="9250" y="1437"/>
                  </a:cubicBezTo>
                  <a:cubicBezTo>
                    <a:pt x="9250" y="1406"/>
                    <a:pt x="9250" y="1406"/>
                    <a:pt x="9250" y="1406"/>
                  </a:cubicBezTo>
                  <a:cubicBezTo>
                    <a:pt x="9250" y="1125"/>
                    <a:pt x="9250" y="1125"/>
                    <a:pt x="9250" y="1125"/>
                  </a:cubicBezTo>
                  <a:cubicBezTo>
                    <a:pt x="8719" y="1125"/>
                    <a:pt x="8719" y="1125"/>
                    <a:pt x="8719" y="1125"/>
                  </a:cubicBezTo>
                  <a:cubicBezTo>
                    <a:pt x="8688" y="3374"/>
                    <a:pt x="8688" y="3374"/>
                    <a:pt x="8688" y="3374"/>
                  </a:cubicBezTo>
                  <a:cubicBezTo>
                    <a:pt x="9250" y="3374"/>
                    <a:pt x="9250" y="3374"/>
                    <a:pt x="9250" y="3374"/>
                  </a:cubicBezTo>
                  <a:cubicBezTo>
                    <a:pt x="9250" y="1844"/>
                    <a:pt x="9250" y="1844"/>
                    <a:pt x="9250" y="1844"/>
                  </a:cubicBezTo>
                  <a:cubicBezTo>
                    <a:pt x="9344" y="1719"/>
                    <a:pt x="9563" y="1562"/>
                    <a:pt x="9718" y="1562"/>
                  </a:cubicBezTo>
                  <a:cubicBezTo>
                    <a:pt x="9905" y="1562"/>
                    <a:pt x="9999" y="1656"/>
                    <a:pt x="9999" y="1812"/>
                  </a:cubicBezTo>
                  <a:cubicBezTo>
                    <a:pt x="9999" y="1937"/>
                    <a:pt x="9999" y="2250"/>
                    <a:pt x="9999" y="2500"/>
                  </a:cubicBezTo>
                  <a:cubicBezTo>
                    <a:pt x="9999" y="3374"/>
                    <a:pt x="9999" y="3374"/>
                    <a:pt x="9999" y="3374"/>
                  </a:cubicBezTo>
                  <a:cubicBezTo>
                    <a:pt x="10530" y="3374"/>
                    <a:pt x="10530" y="3374"/>
                    <a:pt x="10530" y="3374"/>
                  </a:cubicBezTo>
                  <a:cubicBezTo>
                    <a:pt x="10562" y="1844"/>
                    <a:pt x="10562" y="1844"/>
                    <a:pt x="10562" y="1844"/>
                  </a:cubicBezTo>
                  <a:cubicBezTo>
                    <a:pt x="10655" y="1719"/>
                    <a:pt x="10874" y="1562"/>
                    <a:pt x="11030" y="1562"/>
                  </a:cubicBezTo>
                  <a:cubicBezTo>
                    <a:pt x="11187" y="1562"/>
                    <a:pt x="11312" y="1656"/>
                    <a:pt x="11312" y="1812"/>
                  </a:cubicBezTo>
                  <a:cubicBezTo>
                    <a:pt x="11312" y="1937"/>
                    <a:pt x="11280" y="2250"/>
                    <a:pt x="11280" y="2500"/>
                  </a:cubicBezTo>
                  <a:cubicBezTo>
                    <a:pt x="11280" y="3374"/>
                    <a:pt x="11280" y="3374"/>
                    <a:pt x="11280" y="3374"/>
                  </a:cubicBezTo>
                  <a:cubicBezTo>
                    <a:pt x="11843" y="2843"/>
                    <a:pt x="11843" y="2843"/>
                    <a:pt x="11843" y="2843"/>
                  </a:cubicBezTo>
                  <a:cubicBezTo>
                    <a:pt x="11843" y="2469"/>
                    <a:pt x="11843" y="2094"/>
                    <a:pt x="11843" y="1719"/>
                  </a:cubicBezTo>
                  <a:cubicBezTo>
                    <a:pt x="11843" y="1406"/>
                    <a:pt x="11749" y="1062"/>
                    <a:pt x="11218" y="1062"/>
                  </a:cubicBezTo>
                  <a:close/>
                  <a:moveTo>
                    <a:pt x="7531" y="2656"/>
                  </a:moveTo>
                  <a:lnTo>
                    <a:pt x="7531" y="2656"/>
                  </a:lnTo>
                  <a:cubicBezTo>
                    <a:pt x="7406" y="2780"/>
                    <a:pt x="7219" y="2936"/>
                    <a:pt x="7063" y="2936"/>
                  </a:cubicBezTo>
                  <a:cubicBezTo>
                    <a:pt x="6813" y="2936"/>
                    <a:pt x="6750" y="2843"/>
                    <a:pt x="6750" y="2562"/>
                  </a:cubicBezTo>
                  <a:cubicBezTo>
                    <a:pt x="6750" y="2344"/>
                    <a:pt x="6750" y="2000"/>
                    <a:pt x="6750" y="1687"/>
                  </a:cubicBezTo>
                  <a:cubicBezTo>
                    <a:pt x="6750" y="1125"/>
                    <a:pt x="6750" y="1125"/>
                    <a:pt x="6750" y="1125"/>
                  </a:cubicBezTo>
                  <a:cubicBezTo>
                    <a:pt x="6219" y="1125"/>
                    <a:pt x="6219" y="1125"/>
                    <a:pt x="6219" y="1125"/>
                  </a:cubicBezTo>
                  <a:cubicBezTo>
                    <a:pt x="6188" y="2250"/>
                    <a:pt x="6188" y="2250"/>
                    <a:pt x="6188" y="2250"/>
                  </a:cubicBezTo>
                  <a:cubicBezTo>
                    <a:pt x="6188" y="2406"/>
                    <a:pt x="6188" y="2531"/>
                    <a:pt x="6188" y="2687"/>
                  </a:cubicBezTo>
                  <a:cubicBezTo>
                    <a:pt x="6188" y="3124"/>
                    <a:pt x="6313" y="3436"/>
                    <a:pt x="6813" y="3436"/>
                  </a:cubicBezTo>
                  <a:cubicBezTo>
                    <a:pt x="7094" y="3436"/>
                    <a:pt x="7344" y="3311"/>
                    <a:pt x="7531" y="3093"/>
                  </a:cubicBezTo>
                  <a:lnTo>
                    <a:pt x="7531" y="3093"/>
                  </a:lnTo>
                  <a:cubicBezTo>
                    <a:pt x="7531" y="3374"/>
                    <a:pt x="7531" y="3374"/>
                    <a:pt x="7531" y="3374"/>
                  </a:cubicBezTo>
                  <a:cubicBezTo>
                    <a:pt x="8094" y="3374"/>
                    <a:pt x="8094" y="3374"/>
                    <a:pt x="8094" y="3374"/>
                  </a:cubicBezTo>
                  <a:cubicBezTo>
                    <a:pt x="8094" y="1125"/>
                    <a:pt x="8094" y="1125"/>
                    <a:pt x="8094" y="1125"/>
                  </a:cubicBezTo>
                  <a:cubicBezTo>
                    <a:pt x="7563" y="1125"/>
                    <a:pt x="7563" y="1125"/>
                    <a:pt x="7563" y="1125"/>
                  </a:cubicBezTo>
                  <a:lnTo>
                    <a:pt x="7531" y="2656"/>
                  </a:lnTo>
                  <a:close/>
                  <a:moveTo>
                    <a:pt x="2469" y="3374"/>
                  </a:moveTo>
                  <a:lnTo>
                    <a:pt x="2469" y="3374"/>
                  </a:lnTo>
                  <a:cubicBezTo>
                    <a:pt x="3031" y="3374"/>
                    <a:pt x="3031" y="3374"/>
                    <a:pt x="3031" y="3374"/>
                  </a:cubicBezTo>
                  <a:cubicBezTo>
                    <a:pt x="3063" y="0"/>
                    <a:pt x="3063" y="0"/>
                    <a:pt x="3063" y="0"/>
                  </a:cubicBezTo>
                  <a:cubicBezTo>
                    <a:pt x="2500" y="0"/>
                    <a:pt x="2500" y="0"/>
                    <a:pt x="2500" y="0"/>
                  </a:cubicBezTo>
                  <a:lnTo>
                    <a:pt x="2469" y="3374"/>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grpSp>
    </p:spTree>
    <p:extLst>
      <p:ext uri="{BB962C8B-B14F-4D97-AF65-F5344CB8AC3E}">
        <p14:creationId xmlns:p14="http://schemas.microsoft.com/office/powerpoint/2010/main" val="53298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Advertentie 3">
    <p:spTree>
      <p:nvGrpSpPr>
        <p:cNvPr id="1" name=""/>
        <p:cNvGrpSpPr/>
        <p:nvPr/>
      </p:nvGrpSpPr>
      <p:grpSpPr>
        <a:xfrm>
          <a:off x="0" y="0"/>
          <a:ext cx="0" cy="0"/>
          <a:chOff x="0" y="0"/>
          <a:chExt cx="0" cy="0"/>
        </a:xfrm>
      </p:grpSpPr>
      <p:pic>
        <p:nvPicPr>
          <p:cNvPr id="3" name="Picture 2" descr="A picture containing tree, outdoor, grass, field&#10;&#10;Description automatically generated">
            <a:extLst>
              <a:ext uri="{FF2B5EF4-FFF2-40B4-BE49-F238E27FC236}">
                <a16:creationId xmlns:a16="http://schemas.microsoft.com/office/drawing/2014/main" id="{B0AA56C3-77B1-40AA-9A11-181BFE16AC0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415958"/>
            <a:ext cx="10614992" cy="7975633"/>
          </a:xfrm>
          <a:prstGeom prst="rect">
            <a:avLst/>
          </a:prstGeom>
        </p:spPr>
      </p:pic>
      <p:sp>
        <p:nvSpPr>
          <p:cNvPr id="45" name="Freeform 5">
            <a:extLst>
              <a:ext uri="{FF2B5EF4-FFF2-40B4-BE49-F238E27FC236}">
                <a16:creationId xmlns:a16="http://schemas.microsoft.com/office/drawing/2014/main" id="{2CFB9883-C929-854A-8EB9-4266B0467D06}"/>
              </a:ext>
            </a:extLst>
          </p:cNvPr>
          <p:cNvSpPr>
            <a:spLocks noChangeArrowheads="1"/>
          </p:cNvSpPr>
          <p:nvPr userDrawn="1"/>
        </p:nvSpPr>
        <p:spPr bwMode="auto">
          <a:xfrm rot="16200000">
            <a:off x="0" y="-1"/>
            <a:ext cx="1643170" cy="1643170"/>
          </a:xfrm>
          <a:custGeom>
            <a:avLst/>
            <a:gdLst>
              <a:gd name="T0" fmla="*/ 10147 w 10148"/>
              <a:gd name="T1" fmla="*/ 10146 h 10147"/>
              <a:gd name="T2" fmla="*/ 0 w 10148"/>
              <a:gd name="T3" fmla="*/ 0 h 10147"/>
              <a:gd name="T4" fmla="*/ 10147 w 10148"/>
              <a:gd name="T5" fmla="*/ 0 h 10147"/>
              <a:gd name="T6" fmla="*/ 10147 w 10148"/>
              <a:gd name="T7" fmla="*/ 10146 h 10147"/>
            </a:gdLst>
            <a:ahLst/>
            <a:cxnLst>
              <a:cxn ang="0">
                <a:pos x="T0" y="T1"/>
              </a:cxn>
              <a:cxn ang="0">
                <a:pos x="T2" y="T3"/>
              </a:cxn>
              <a:cxn ang="0">
                <a:pos x="T4" y="T5"/>
              </a:cxn>
              <a:cxn ang="0">
                <a:pos x="T6" y="T7"/>
              </a:cxn>
            </a:cxnLst>
            <a:rect l="0" t="0" r="r" b="b"/>
            <a:pathLst>
              <a:path w="10148" h="10147">
                <a:moveTo>
                  <a:pt x="10147" y="10146"/>
                </a:moveTo>
                <a:lnTo>
                  <a:pt x="0" y="0"/>
                </a:lnTo>
                <a:lnTo>
                  <a:pt x="10147" y="0"/>
                </a:lnTo>
                <a:lnTo>
                  <a:pt x="10147" y="10146"/>
                </a:lnTo>
              </a:path>
            </a:pathLst>
          </a:custGeom>
          <a:solidFill>
            <a:schemeClr val="accent1"/>
          </a:solidFill>
          <a:ln>
            <a:noFill/>
          </a:ln>
          <a:effectLst/>
        </p:spPr>
        <p:txBody>
          <a:bodyPr wrap="none" anchor="ctr"/>
          <a:lstStyle/>
          <a:p>
            <a:endParaRPr lang="en-NL"/>
          </a:p>
        </p:txBody>
      </p:sp>
      <p:sp>
        <p:nvSpPr>
          <p:cNvPr id="43" name="Rectangle 42">
            <a:extLst>
              <a:ext uri="{FF2B5EF4-FFF2-40B4-BE49-F238E27FC236}">
                <a16:creationId xmlns:a16="http://schemas.microsoft.com/office/drawing/2014/main" id="{AD6D9A4D-5377-E746-8A92-CA84C9E199D0}"/>
              </a:ext>
            </a:extLst>
          </p:cNvPr>
          <p:cNvSpPr/>
          <p:nvPr userDrawn="1"/>
        </p:nvSpPr>
        <p:spPr>
          <a:xfrm>
            <a:off x="0" y="4617720"/>
            <a:ext cx="10691813" cy="2941954"/>
          </a:xfrm>
          <a:prstGeom prst="rect">
            <a:avLst/>
          </a:prstGeom>
          <a:gradFill>
            <a:gsLst>
              <a:gs pos="0">
                <a:schemeClr val="tx1">
                  <a:alpha val="0"/>
                </a:schemeClr>
              </a:gs>
              <a:gs pos="100000">
                <a:schemeClr val="tx1">
                  <a:alpha val="8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TextBox 4">
            <a:extLst>
              <a:ext uri="{FF2B5EF4-FFF2-40B4-BE49-F238E27FC236}">
                <a16:creationId xmlns:a16="http://schemas.microsoft.com/office/drawing/2014/main" id="{9A6623D1-6A0A-0444-A5CA-F5B94C46FC3A}"/>
              </a:ext>
            </a:extLst>
          </p:cNvPr>
          <p:cNvSpPr txBox="1"/>
          <p:nvPr userDrawn="1"/>
        </p:nvSpPr>
        <p:spPr>
          <a:xfrm>
            <a:off x="523508" y="5246254"/>
            <a:ext cx="7440916" cy="646331"/>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2100" b="1" dirty="0">
              <a:solidFill>
                <a:schemeClr val="bg1"/>
              </a:solidFill>
              <a:effectLst/>
              <a:latin typeface="Syntax LT Std" panose="020D0502030503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2100" b="1" dirty="0">
                <a:solidFill>
                  <a:schemeClr val="bg1"/>
                </a:solidFill>
                <a:effectLst/>
                <a:latin typeface="Syntax LT Std" panose="020D0502030503020204" pitchFamily="34" charset="0"/>
              </a:rPr>
              <a:t>BUITEN DE GEBAANDE PADEN </a:t>
            </a:r>
            <a:r>
              <a:rPr lang="en-GB" sz="2100" b="0" dirty="0">
                <a:solidFill>
                  <a:schemeClr val="bg1"/>
                </a:solidFill>
                <a:effectLst/>
                <a:latin typeface="Syntax LT Std" panose="020D0502030503020204" pitchFamily="34" charset="0"/>
              </a:rPr>
              <a:t>VIND JE NIEUWE WEGEN</a:t>
            </a:r>
          </a:p>
        </p:txBody>
      </p:sp>
      <p:sp>
        <p:nvSpPr>
          <p:cNvPr id="44" name="TextBox 43">
            <a:extLst>
              <a:ext uri="{FF2B5EF4-FFF2-40B4-BE49-F238E27FC236}">
                <a16:creationId xmlns:a16="http://schemas.microsoft.com/office/drawing/2014/main" id="{1BCF5CE7-CA0F-D24E-9396-746F9C2E8D81}"/>
              </a:ext>
            </a:extLst>
          </p:cNvPr>
          <p:cNvSpPr txBox="1"/>
          <p:nvPr userDrawn="1"/>
        </p:nvSpPr>
        <p:spPr>
          <a:xfrm>
            <a:off x="538398" y="6025938"/>
            <a:ext cx="6316370" cy="861774"/>
          </a:xfrm>
          <a:prstGeom prst="rect">
            <a:avLst/>
          </a:prstGeom>
          <a:noFill/>
        </p:spPr>
        <p:txBody>
          <a:bodyPr wrap="square" lIns="0" tIns="0" rIns="0" bIns="0" rtlCol="0">
            <a:spAutoFit/>
          </a:bodyPr>
          <a:lstStyle/>
          <a:p>
            <a:pPr algn="l"/>
            <a:r>
              <a:rPr lang="nl-NL" sz="1400" b="0" i="0" u="none" strike="noStrike" baseline="0" dirty="0">
                <a:solidFill>
                  <a:srgbClr val="FFFFFF"/>
                </a:solidFill>
                <a:latin typeface="Syntax LT Std" panose="020D0502030503020204" pitchFamily="34" charset="0"/>
              </a:rPr>
              <a:t>Pionieren is NOMAD op het lijf geschreven. Wij zien kansen, denken in mogelijkheden en verkennen graag nieuwe wegen. Hierbij zijn partners zoals Ploum van grote waarde. Ploum helpt ons als gids op juridische paden die we niet dagelijks bewandelen. </a:t>
            </a:r>
            <a:r>
              <a:rPr lang="nl-NL" sz="1400" b="0" i="1" u="none" strike="noStrike" baseline="0" dirty="0">
                <a:solidFill>
                  <a:srgbClr val="FFFFFF"/>
                </a:solidFill>
                <a:latin typeface="Syntax LT Std" panose="020D0502030503020204" pitchFamily="34" charset="0"/>
              </a:rPr>
              <a:t>Kasper Schouten – The </a:t>
            </a:r>
            <a:r>
              <a:rPr lang="nl-NL" sz="1400" b="0" i="1" u="none" strike="noStrike" baseline="0" dirty="0" err="1">
                <a:solidFill>
                  <a:srgbClr val="FFFFFF"/>
                </a:solidFill>
                <a:latin typeface="Syntax LT Std" panose="020D0502030503020204" pitchFamily="34" charset="0"/>
              </a:rPr>
              <a:t>Nomad</a:t>
            </a:r>
            <a:r>
              <a:rPr lang="nl-NL" sz="1400" b="0" i="1" u="none" strike="noStrike" baseline="0" dirty="0">
                <a:solidFill>
                  <a:srgbClr val="FFFFFF"/>
                </a:solidFill>
                <a:latin typeface="Syntax LT Std" panose="020D0502030503020204" pitchFamily="34" charset="0"/>
              </a:rPr>
              <a:t> Company</a:t>
            </a:r>
            <a:endParaRPr lang="en-GB" sz="1400" i="1" dirty="0">
              <a:solidFill>
                <a:schemeClr val="bg1"/>
              </a:solidFill>
              <a:effectLst/>
              <a:latin typeface="Syntax LT Std" panose="020D0502030503020204" pitchFamily="34" charset="0"/>
            </a:endParaRPr>
          </a:p>
        </p:txBody>
      </p:sp>
      <p:grpSp>
        <p:nvGrpSpPr>
          <p:cNvPr id="46" name="Group 45">
            <a:extLst>
              <a:ext uri="{FF2B5EF4-FFF2-40B4-BE49-F238E27FC236}">
                <a16:creationId xmlns:a16="http://schemas.microsoft.com/office/drawing/2014/main" id="{37178C0A-7D42-524E-902E-A07DBD5FAB8E}"/>
              </a:ext>
            </a:extLst>
          </p:cNvPr>
          <p:cNvGrpSpPr/>
          <p:nvPr userDrawn="1"/>
        </p:nvGrpSpPr>
        <p:grpSpPr>
          <a:xfrm>
            <a:off x="8573277" y="6564547"/>
            <a:ext cx="1751356" cy="468488"/>
            <a:chOff x="1041400" y="1973263"/>
            <a:chExt cx="6985000" cy="1868487"/>
          </a:xfrm>
        </p:grpSpPr>
        <p:sp>
          <p:nvSpPr>
            <p:cNvPr id="47" name="Freeform 3">
              <a:extLst>
                <a:ext uri="{FF2B5EF4-FFF2-40B4-BE49-F238E27FC236}">
                  <a16:creationId xmlns:a16="http://schemas.microsoft.com/office/drawing/2014/main" id="{85ECE9B0-5D48-A74A-BDBC-656A0B7472FA}"/>
                </a:ext>
              </a:extLst>
            </p:cNvPr>
            <p:cNvSpPr>
              <a:spLocks noChangeArrowheads="1"/>
            </p:cNvSpPr>
            <p:nvPr/>
          </p:nvSpPr>
          <p:spPr bwMode="auto">
            <a:xfrm>
              <a:off x="1041400" y="3492500"/>
              <a:ext cx="269875" cy="349250"/>
            </a:xfrm>
            <a:custGeom>
              <a:avLst/>
              <a:gdLst>
                <a:gd name="T0" fmla="*/ 31 w 751"/>
                <a:gd name="T1" fmla="*/ 0 h 969"/>
                <a:gd name="T2" fmla="*/ 31 w 751"/>
                <a:gd name="T3" fmla="*/ 0 h 969"/>
                <a:gd name="T4" fmla="*/ 344 w 751"/>
                <a:gd name="T5" fmla="*/ 0 h 969"/>
                <a:gd name="T6" fmla="*/ 656 w 751"/>
                <a:gd name="T7" fmla="*/ 281 h 969"/>
                <a:gd name="T8" fmla="*/ 469 w 751"/>
                <a:gd name="T9" fmla="*/ 531 h 969"/>
                <a:gd name="T10" fmla="*/ 750 w 751"/>
                <a:gd name="T11" fmla="*/ 875 h 969"/>
                <a:gd name="T12" fmla="*/ 593 w 751"/>
                <a:gd name="T13" fmla="*/ 968 h 969"/>
                <a:gd name="T14" fmla="*/ 312 w 751"/>
                <a:gd name="T15" fmla="*/ 625 h 969"/>
                <a:gd name="T16" fmla="*/ 250 w 751"/>
                <a:gd name="T17" fmla="*/ 593 h 969"/>
                <a:gd name="T18" fmla="*/ 187 w 751"/>
                <a:gd name="T19" fmla="*/ 593 h 969"/>
                <a:gd name="T20" fmla="*/ 187 w 751"/>
                <a:gd name="T21" fmla="*/ 968 h 969"/>
                <a:gd name="T22" fmla="*/ 0 w 751"/>
                <a:gd name="T23" fmla="*/ 968 h 969"/>
                <a:gd name="T24" fmla="*/ 31 w 751"/>
                <a:gd name="T25" fmla="*/ 0 h 969"/>
                <a:gd name="T26" fmla="*/ 312 w 751"/>
                <a:gd name="T27" fmla="*/ 437 h 969"/>
                <a:gd name="T28" fmla="*/ 312 w 751"/>
                <a:gd name="T29" fmla="*/ 437 h 969"/>
                <a:gd name="T30" fmla="*/ 469 w 751"/>
                <a:gd name="T31" fmla="*/ 281 h 969"/>
                <a:gd name="T32" fmla="*/ 312 w 751"/>
                <a:gd name="T33" fmla="*/ 156 h 969"/>
                <a:gd name="T34" fmla="*/ 219 w 751"/>
                <a:gd name="T35" fmla="*/ 156 h 969"/>
                <a:gd name="T36" fmla="*/ 187 w 751"/>
                <a:gd name="T37" fmla="*/ 437 h 969"/>
                <a:gd name="T38" fmla="*/ 312 w 751"/>
                <a:gd name="T39" fmla="*/ 43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1" h="969">
                  <a:moveTo>
                    <a:pt x="31" y="0"/>
                  </a:moveTo>
                  <a:lnTo>
                    <a:pt x="31" y="0"/>
                  </a:lnTo>
                  <a:cubicBezTo>
                    <a:pt x="344" y="0"/>
                    <a:pt x="344" y="0"/>
                    <a:pt x="344" y="0"/>
                  </a:cubicBezTo>
                  <a:cubicBezTo>
                    <a:pt x="562" y="0"/>
                    <a:pt x="656" y="125"/>
                    <a:pt x="656" y="281"/>
                  </a:cubicBezTo>
                  <a:cubicBezTo>
                    <a:pt x="656" y="406"/>
                    <a:pt x="593" y="500"/>
                    <a:pt x="469" y="531"/>
                  </a:cubicBezTo>
                  <a:cubicBezTo>
                    <a:pt x="750" y="875"/>
                    <a:pt x="750" y="875"/>
                    <a:pt x="750" y="875"/>
                  </a:cubicBezTo>
                  <a:cubicBezTo>
                    <a:pt x="593" y="968"/>
                    <a:pt x="593" y="968"/>
                    <a:pt x="593" y="968"/>
                  </a:cubicBezTo>
                  <a:cubicBezTo>
                    <a:pt x="312" y="625"/>
                    <a:pt x="312" y="625"/>
                    <a:pt x="312" y="625"/>
                  </a:cubicBezTo>
                  <a:cubicBezTo>
                    <a:pt x="312" y="593"/>
                    <a:pt x="281" y="593"/>
                    <a:pt x="250" y="593"/>
                  </a:cubicBezTo>
                  <a:cubicBezTo>
                    <a:pt x="187" y="593"/>
                    <a:pt x="187" y="593"/>
                    <a:pt x="187" y="593"/>
                  </a:cubicBezTo>
                  <a:cubicBezTo>
                    <a:pt x="187" y="968"/>
                    <a:pt x="187" y="968"/>
                    <a:pt x="187" y="968"/>
                  </a:cubicBezTo>
                  <a:cubicBezTo>
                    <a:pt x="0" y="968"/>
                    <a:pt x="0" y="968"/>
                    <a:pt x="0" y="968"/>
                  </a:cubicBezTo>
                  <a:lnTo>
                    <a:pt x="31" y="0"/>
                  </a:lnTo>
                  <a:close/>
                  <a:moveTo>
                    <a:pt x="312" y="437"/>
                  </a:moveTo>
                  <a:lnTo>
                    <a:pt x="312" y="437"/>
                  </a:lnTo>
                  <a:cubicBezTo>
                    <a:pt x="375" y="437"/>
                    <a:pt x="469" y="406"/>
                    <a:pt x="469" y="281"/>
                  </a:cubicBezTo>
                  <a:cubicBezTo>
                    <a:pt x="469" y="187"/>
                    <a:pt x="406" y="156"/>
                    <a:pt x="312" y="156"/>
                  </a:cubicBezTo>
                  <a:cubicBezTo>
                    <a:pt x="219" y="156"/>
                    <a:pt x="219" y="156"/>
                    <a:pt x="219" y="156"/>
                  </a:cubicBezTo>
                  <a:cubicBezTo>
                    <a:pt x="187" y="437"/>
                    <a:pt x="187" y="437"/>
                    <a:pt x="187" y="437"/>
                  </a:cubicBezTo>
                  <a:lnTo>
                    <a:pt x="312" y="437"/>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48" name="Freeform 4">
              <a:extLst>
                <a:ext uri="{FF2B5EF4-FFF2-40B4-BE49-F238E27FC236}">
                  <a16:creationId xmlns:a16="http://schemas.microsoft.com/office/drawing/2014/main" id="{0F89CA20-F91F-4D48-8A60-CCBEAAD609E4}"/>
                </a:ext>
              </a:extLst>
            </p:cNvPr>
            <p:cNvSpPr>
              <a:spLocks noChangeArrowheads="1"/>
            </p:cNvSpPr>
            <p:nvPr/>
          </p:nvSpPr>
          <p:spPr bwMode="auto">
            <a:xfrm>
              <a:off x="1322388" y="3581400"/>
              <a:ext cx="236537" cy="258763"/>
            </a:xfrm>
            <a:custGeom>
              <a:avLst/>
              <a:gdLst>
                <a:gd name="T0" fmla="*/ 313 w 657"/>
                <a:gd name="T1" fmla="*/ 0 h 719"/>
                <a:gd name="T2" fmla="*/ 313 w 657"/>
                <a:gd name="T3" fmla="*/ 0 h 719"/>
                <a:gd name="T4" fmla="*/ 656 w 657"/>
                <a:gd name="T5" fmla="*/ 375 h 719"/>
                <a:gd name="T6" fmla="*/ 313 w 657"/>
                <a:gd name="T7" fmla="*/ 718 h 719"/>
                <a:gd name="T8" fmla="*/ 0 w 657"/>
                <a:gd name="T9" fmla="*/ 375 h 719"/>
                <a:gd name="T10" fmla="*/ 313 w 657"/>
                <a:gd name="T11" fmla="*/ 0 h 719"/>
                <a:gd name="T12" fmla="*/ 313 w 657"/>
                <a:gd name="T13" fmla="*/ 593 h 719"/>
                <a:gd name="T14" fmla="*/ 313 w 657"/>
                <a:gd name="T15" fmla="*/ 593 h 719"/>
                <a:gd name="T16" fmla="*/ 469 w 657"/>
                <a:gd name="T17" fmla="*/ 375 h 719"/>
                <a:gd name="T18" fmla="*/ 313 w 657"/>
                <a:gd name="T19" fmla="*/ 125 h 719"/>
                <a:gd name="T20" fmla="*/ 156 w 657"/>
                <a:gd name="T21" fmla="*/ 375 h 719"/>
                <a:gd name="T22" fmla="*/ 313 w 657"/>
                <a:gd name="T23" fmla="*/ 593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7" h="719">
                  <a:moveTo>
                    <a:pt x="313" y="0"/>
                  </a:moveTo>
                  <a:lnTo>
                    <a:pt x="313" y="0"/>
                  </a:lnTo>
                  <a:cubicBezTo>
                    <a:pt x="531" y="0"/>
                    <a:pt x="656" y="156"/>
                    <a:pt x="656" y="375"/>
                  </a:cubicBezTo>
                  <a:cubicBezTo>
                    <a:pt x="656" y="562"/>
                    <a:pt x="531" y="718"/>
                    <a:pt x="313" y="718"/>
                  </a:cubicBezTo>
                  <a:cubicBezTo>
                    <a:pt x="94" y="718"/>
                    <a:pt x="0" y="562"/>
                    <a:pt x="0" y="375"/>
                  </a:cubicBezTo>
                  <a:cubicBezTo>
                    <a:pt x="0" y="187"/>
                    <a:pt x="125" y="0"/>
                    <a:pt x="313" y="0"/>
                  </a:cubicBezTo>
                  <a:close/>
                  <a:moveTo>
                    <a:pt x="313" y="593"/>
                  </a:moveTo>
                  <a:lnTo>
                    <a:pt x="313" y="593"/>
                  </a:lnTo>
                  <a:cubicBezTo>
                    <a:pt x="438" y="593"/>
                    <a:pt x="469" y="468"/>
                    <a:pt x="469" y="375"/>
                  </a:cubicBezTo>
                  <a:cubicBezTo>
                    <a:pt x="469" y="218"/>
                    <a:pt x="438" y="125"/>
                    <a:pt x="313" y="125"/>
                  </a:cubicBezTo>
                  <a:cubicBezTo>
                    <a:pt x="188" y="125"/>
                    <a:pt x="156" y="281"/>
                    <a:pt x="156" y="375"/>
                  </a:cubicBezTo>
                  <a:cubicBezTo>
                    <a:pt x="156" y="468"/>
                    <a:pt x="188" y="593"/>
                    <a:pt x="313" y="593"/>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49" name="Freeform 5">
              <a:extLst>
                <a:ext uri="{FF2B5EF4-FFF2-40B4-BE49-F238E27FC236}">
                  <a16:creationId xmlns:a16="http://schemas.microsoft.com/office/drawing/2014/main" id="{A6005FD0-774C-9A4A-A59F-07B874128B37}"/>
                </a:ext>
              </a:extLst>
            </p:cNvPr>
            <p:cNvSpPr>
              <a:spLocks noChangeArrowheads="1"/>
            </p:cNvSpPr>
            <p:nvPr/>
          </p:nvSpPr>
          <p:spPr bwMode="auto">
            <a:xfrm>
              <a:off x="1570038" y="3503613"/>
              <a:ext cx="157162" cy="338137"/>
            </a:xfrm>
            <a:custGeom>
              <a:avLst/>
              <a:gdLst>
                <a:gd name="T0" fmla="*/ 437 w 438"/>
                <a:gd name="T1" fmla="*/ 906 h 938"/>
                <a:gd name="T2" fmla="*/ 437 w 438"/>
                <a:gd name="T3" fmla="*/ 906 h 938"/>
                <a:gd name="T4" fmla="*/ 375 w 438"/>
                <a:gd name="T5" fmla="*/ 937 h 938"/>
                <a:gd name="T6" fmla="*/ 281 w 438"/>
                <a:gd name="T7" fmla="*/ 937 h 938"/>
                <a:gd name="T8" fmla="*/ 93 w 438"/>
                <a:gd name="T9" fmla="*/ 750 h 938"/>
                <a:gd name="T10" fmla="*/ 93 w 438"/>
                <a:gd name="T11" fmla="*/ 562 h 938"/>
                <a:gd name="T12" fmla="*/ 93 w 438"/>
                <a:gd name="T13" fmla="*/ 375 h 938"/>
                <a:gd name="T14" fmla="*/ 0 w 438"/>
                <a:gd name="T15" fmla="*/ 375 h 938"/>
                <a:gd name="T16" fmla="*/ 0 w 438"/>
                <a:gd name="T17" fmla="*/ 250 h 938"/>
                <a:gd name="T18" fmla="*/ 93 w 438"/>
                <a:gd name="T19" fmla="*/ 250 h 938"/>
                <a:gd name="T20" fmla="*/ 93 w 438"/>
                <a:gd name="T21" fmla="*/ 0 h 938"/>
                <a:gd name="T22" fmla="*/ 281 w 438"/>
                <a:gd name="T23" fmla="*/ 0 h 938"/>
                <a:gd name="T24" fmla="*/ 281 w 438"/>
                <a:gd name="T25" fmla="*/ 250 h 938"/>
                <a:gd name="T26" fmla="*/ 437 w 438"/>
                <a:gd name="T27" fmla="*/ 250 h 938"/>
                <a:gd name="T28" fmla="*/ 437 w 438"/>
                <a:gd name="T29" fmla="*/ 375 h 938"/>
                <a:gd name="T30" fmla="*/ 281 w 438"/>
                <a:gd name="T31" fmla="*/ 375 h 938"/>
                <a:gd name="T32" fmla="*/ 250 w 438"/>
                <a:gd name="T33" fmla="*/ 562 h 938"/>
                <a:gd name="T34" fmla="*/ 250 w 438"/>
                <a:gd name="T35" fmla="*/ 750 h 938"/>
                <a:gd name="T36" fmla="*/ 312 w 438"/>
                <a:gd name="T37" fmla="*/ 812 h 938"/>
                <a:gd name="T38" fmla="*/ 406 w 438"/>
                <a:gd name="T39" fmla="*/ 781 h 938"/>
                <a:gd name="T40" fmla="*/ 437 w 438"/>
                <a:gd name="T41"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8" h="938">
                  <a:moveTo>
                    <a:pt x="437" y="906"/>
                  </a:moveTo>
                  <a:lnTo>
                    <a:pt x="437" y="906"/>
                  </a:lnTo>
                  <a:cubicBezTo>
                    <a:pt x="375" y="937"/>
                    <a:pt x="375" y="937"/>
                    <a:pt x="375" y="937"/>
                  </a:cubicBezTo>
                  <a:cubicBezTo>
                    <a:pt x="343" y="937"/>
                    <a:pt x="312" y="937"/>
                    <a:pt x="281" y="937"/>
                  </a:cubicBezTo>
                  <a:cubicBezTo>
                    <a:pt x="156" y="937"/>
                    <a:pt x="93" y="906"/>
                    <a:pt x="93" y="750"/>
                  </a:cubicBezTo>
                  <a:cubicBezTo>
                    <a:pt x="93" y="719"/>
                    <a:pt x="93" y="625"/>
                    <a:pt x="93" y="562"/>
                  </a:cubicBezTo>
                  <a:cubicBezTo>
                    <a:pt x="93" y="375"/>
                    <a:pt x="93" y="375"/>
                    <a:pt x="93" y="375"/>
                  </a:cubicBezTo>
                  <a:cubicBezTo>
                    <a:pt x="0" y="375"/>
                    <a:pt x="0" y="375"/>
                    <a:pt x="0" y="375"/>
                  </a:cubicBezTo>
                  <a:cubicBezTo>
                    <a:pt x="0" y="250"/>
                    <a:pt x="0" y="250"/>
                    <a:pt x="0" y="250"/>
                  </a:cubicBezTo>
                  <a:cubicBezTo>
                    <a:pt x="93" y="250"/>
                    <a:pt x="93" y="250"/>
                    <a:pt x="93" y="250"/>
                  </a:cubicBezTo>
                  <a:cubicBezTo>
                    <a:pt x="93" y="0"/>
                    <a:pt x="93" y="0"/>
                    <a:pt x="93" y="0"/>
                  </a:cubicBezTo>
                  <a:cubicBezTo>
                    <a:pt x="281" y="0"/>
                    <a:pt x="281" y="0"/>
                    <a:pt x="281" y="0"/>
                  </a:cubicBezTo>
                  <a:cubicBezTo>
                    <a:pt x="281" y="250"/>
                    <a:pt x="281" y="250"/>
                    <a:pt x="281" y="250"/>
                  </a:cubicBezTo>
                  <a:cubicBezTo>
                    <a:pt x="437" y="250"/>
                    <a:pt x="437" y="250"/>
                    <a:pt x="437" y="250"/>
                  </a:cubicBezTo>
                  <a:cubicBezTo>
                    <a:pt x="437" y="375"/>
                    <a:pt x="437" y="375"/>
                    <a:pt x="437" y="375"/>
                  </a:cubicBezTo>
                  <a:cubicBezTo>
                    <a:pt x="281" y="375"/>
                    <a:pt x="281" y="375"/>
                    <a:pt x="281" y="375"/>
                  </a:cubicBezTo>
                  <a:cubicBezTo>
                    <a:pt x="250" y="562"/>
                    <a:pt x="250" y="562"/>
                    <a:pt x="250" y="562"/>
                  </a:cubicBezTo>
                  <a:cubicBezTo>
                    <a:pt x="250" y="625"/>
                    <a:pt x="250" y="687"/>
                    <a:pt x="250" y="750"/>
                  </a:cubicBezTo>
                  <a:cubicBezTo>
                    <a:pt x="250" y="812"/>
                    <a:pt x="281" y="812"/>
                    <a:pt x="312" y="812"/>
                  </a:cubicBezTo>
                  <a:cubicBezTo>
                    <a:pt x="343" y="812"/>
                    <a:pt x="375" y="812"/>
                    <a:pt x="406" y="781"/>
                  </a:cubicBezTo>
                  <a:lnTo>
                    <a:pt x="437" y="906"/>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0" name="Freeform 6">
              <a:extLst>
                <a:ext uri="{FF2B5EF4-FFF2-40B4-BE49-F238E27FC236}">
                  <a16:creationId xmlns:a16="http://schemas.microsoft.com/office/drawing/2014/main" id="{91EEA7C7-CE65-0B4C-BB10-457DD94DC269}"/>
                </a:ext>
              </a:extLst>
            </p:cNvPr>
            <p:cNvSpPr>
              <a:spLocks noChangeArrowheads="1"/>
            </p:cNvSpPr>
            <p:nvPr/>
          </p:nvSpPr>
          <p:spPr bwMode="auto">
            <a:xfrm>
              <a:off x="1738313" y="3503613"/>
              <a:ext cx="158750" cy="338137"/>
            </a:xfrm>
            <a:custGeom>
              <a:avLst/>
              <a:gdLst>
                <a:gd name="T0" fmla="*/ 438 w 439"/>
                <a:gd name="T1" fmla="*/ 906 h 938"/>
                <a:gd name="T2" fmla="*/ 438 w 439"/>
                <a:gd name="T3" fmla="*/ 906 h 938"/>
                <a:gd name="T4" fmla="*/ 375 w 439"/>
                <a:gd name="T5" fmla="*/ 937 h 938"/>
                <a:gd name="T6" fmla="*/ 282 w 439"/>
                <a:gd name="T7" fmla="*/ 937 h 938"/>
                <a:gd name="T8" fmla="*/ 94 w 439"/>
                <a:gd name="T9" fmla="*/ 750 h 938"/>
                <a:gd name="T10" fmla="*/ 94 w 439"/>
                <a:gd name="T11" fmla="*/ 562 h 938"/>
                <a:gd name="T12" fmla="*/ 94 w 439"/>
                <a:gd name="T13" fmla="*/ 375 h 938"/>
                <a:gd name="T14" fmla="*/ 0 w 439"/>
                <a:gd name="T15" fmla="*/ 375 h 938"/>
                <a:gd name="T16" fmla="*/ 0 w 439"/>
                <a:gd name="T17" fmla="*/ 250 h 938"/>
                <a:gd name="T18" fmla="*/ 94 w 439"/>
                <a:gd name="T19" fmla="*/ 250 h 938"/>
                <a:gd name="T20" fmla="*/ 94 w 439"/>
                <a:gd name="T21" fmla="*/ 0 h 938"/>
                <a:gd name="T22" fmla="*/ 282 w 439"/>
                <a:gd name="T23" fmla="*/ 0 h 938"/>
                <a:gd name="T24" fmla="*/ 250 w 439"/>
                <a:gd name="T25" fmla="*/ 250 h 938"/>
                <a:gd name="T26" fmla="*/ 407 w 439"/>
                <a:gd name="T27" fmla="*/ 250 h 938"/>
                <a:gd name="T28" fmla="*/ 407 w 439"/>
                <a:gd name="T29" fmla="*/ 375 h 938"/>
                <a:gd name="T30" fmla="*/ 250 w 439"/>
                <a:gd name="T31" fmla="*/ 375 h 938"/>
                <a:gd name="T32" fmla="*/ 250 w 439"/>
                <a:gd name="T33" fmla="*/ 562 h 938"/>
                <a:gd name="T34" fmla="*/ 250 w 439"/>
                <a:gd name="T35" fmla="*/ 750 h 938"/>
                <a:gd name="T36" fmla="*/ 313 w 439"/>
                <a:gd name="T37" fmla="*/ 812 h 938"/>
                <a:gd name="T38" fmla="*/ 375 w 439"/>
                <a:gd name="T39" fmla="*/ 781 h 938"/>
                <a:gd name="T40" fmla="*/ 438 w 439"/>
                <a:gd name="T41"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9" h="938">
                  <a:moveTo>
                    <a:pt x="438" y="906"/>
                  </a:moveTo>
                  <a:lnTo>
                    <a:pt x="438" y="906"/>
                  </a:lnTo>
                  <a:cubicBezTo>
                    <a:pt x="375" y="937"/>
                    <a:pt x="375" y="937"/>
                    <a:pt x="375" y="937"/>
                  </a:cubicBezTo>
                  <a:cubicBezTo>
                    <a:pt x="344" y="937"/>
                    <a:pt x="313" y="937"/>
                    <a:pt x="282" y="937"/>
                  </a:cubicBezTo>
                  <a:cubicBezTo>
                    <a:pt x="157" y="937"/>
                    <a:pt x="94" y="906"/>
                    <a:pt x="94" y="750"/>
                  </a:cubicBezTo>
                  <a:cubicBezTo>
                    <a:pt x="94" y="719"/>
                    <a:pt x="94" y="625"/>
                    <a:pt x="94" y="562"/>
                  </a:cubicBezTo>
                  <a:cubicBezTo>
                    <a:pt x="94" y="375"/>
                    <a:pt x="94" y="375"/>
                    <a:pt x="94" y="375"/>
                  </a:cubicBezTo>
                  <a:cubicBezTo>
                    <a:pt x="0" y="375"/>
                    <a:pt x="0" y="375"/>
                    <a:pt x="0" y="375"/>
                  </a:cubicBezTo>
                  <a:cubicBezTo>
                    <a:pt x="0" y="250"/>
                    <a:pt x="0" y="250"/>
                    <a:pt x="0" y="250"/>
                  </a:cubicBezTo>
                  <a:cubicBezTo>
                    <a:pt x="94" y="250"/>
                    <a:pt x="94" y="250"/>
                    <a:pt x="94" y="250"/>
                  </a:cubicBezTo>
                  <a:cubicBezTo>
                    <a:pt x="94" y="0"/>
                    <a:pt x="94" y="0"/>
                    <a:pt x="94" y="0"/>
                  </a:cubicBezTo>
                  <a:cubicBezTo>
                    <a:pt x="282" y="0"/>
                    <a:pt x="282" y="0"/>
                    <a:pt x="282" y="0"/>
                  </a:cubicBezTo>
                  <a:cubicBezTo>
                    <a:pt x="250" y="250"/>
                    <a:pt x="250" y="250"/>
                    <a:pt x="250" y="250"/>
                  </a:cubicBezTo>
                  <a:cubicBezTo>
                    <a:pt x="407" y="250"/>
                    <a:pt x="407" y="250"/>
                    <a:pt x="407" y="250"/>
                  </a:cubicBezTo>
                  <a:cubicBezTo>
                    <a:pt x="407" y="375"/>
                    <a:pt x="407" y="375"/>
                    <a:pt x="407" y="375"/>
                  </a:cubicBezTo>
                  <a:cubicBezTo>
                    <a:pt x="250" y="375"/>
                    <a:pt x="250" y="375"/>
                    <a:pt x="250" y="375"/>
                  </a:cubicBezTo>
                  <a:cubicBezTo>
                    <a:pt x="250" y="562"/>
                    <a:pt x="250" y="562"/>
                    <a:pt x="250" y="562"/>
                  </a:cubicBezTo>
                  <a:cubicBezTo>
                    <a:pt x="250" y="625"/>
                    <a:pt x="250" y="687"/>
                    <a:pt x="250" y="750"/>
                  </a:cubicBezTo>
                  <a:cubicBezTo>
                    <a:pt x="250" y="812"/>
                    <a:pt x="282" y="812"/>
                    <a:pt x="313" y="812"/>
                  </a:cubicBezTo>
                  <a:cubicBezTo>
                    <a:pt x="344" y="812"/>
                    <a:pt x="375" y="812"/>
                    <a:pt x="375" y="781"/>
                  </a:cubicBezTo>
                  <a:lnTo>
                    <a:pt x="438" y="906"/>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1" name="Freeform 7">
              <a:extLst>
                <a:ext uri="{FF2B5EF4-FFF2-40B4-BE49-F238E27FC236}">
                  <a16:creationId xmlns:a16="http://schemas.microsoft.com/office/drawing/2014/main" id="{54C2CC58-4F0F-0D4B-ACE3-B86EC43B5A7B}"/>
                </a:ext>
              </a:extLst>
            </p:cNvPr>
            <p:cNvSpPr>
              <a:spLocks noChangeArrowheads="1"/>
            </p:cNvSpPr>
            <p:nvPr/>
          </p:nvSpPr>
          <p:spPr bwMode="auto">
            <a:xfrm>
              <a:off x="1906588" y="3581400"/>
              <a:ext cx="225425" cy="258763"/>
            </a:xfrm>
            <a:custGeom>
              <a:avLst/>
              <a:gdLst>
                <a:gd name="T0" fmla="*/ 188 w 626"/>
                <a:gd name="T1" fmla="*/ 375 h 719"/>
                <a:gd name="T2" fmla="*/ 188 w 626"/>
                <a:gd name="T3" fmla="*/ 375 h 719"/>
                <a:gd name="T4" fmla="*/ 344 w 626"/>
                <a:gd name="T5" fmla="*/ 593 h 719"/>
                <a:gd name="T6" fmla="*/ 500 w 626"/>
                <a:gd name="T7" fmla="*/ 500 h 719"/>
                <a:gd name="T8" fmla="*/ 594 w 626"/>
                <a:gd name="T9" fmla="*/ 593 h 719"/>
                <a:gd name="T10" fmla="*/ 313 w 626"/>
                <a:gd name="T11" fmla="*/ 718 h 719"/>
                <a:gd name="T12" fmla="*/ 0 w 626"/>
                <a:gd name="T13" fmla="*/ 375 h 719"/>
                <a:gd name="T14" fmla="*/ 344 w 626"/>
                <a:gd name="T15" fmla="*/ 0 h 719"/>
                <a:gd name="T16" fmla="*/ 625 w 626"/>
                <a:gd name="T17" fmla="*/ 375 h 719"/>
                <a:gd name="T18" fmla="*/ 188 w 626"/>
                <a:gd name="T19" fmla="*/ 375 h 719"/>
                <a:gd name="T20" fmla="*/ 469 w 626"/>
                <a:gd name="T21" fmla="*/ 281 h 719"/>
                <a:gd name="T22" fmla="*/ 469 w 626"/>
                <a:gd name="T23" fmla="*/ 281 h 719"/>
                <a:gd name="T24" fmla="*/ 344 w 626"/>
                <a:gd name="T25" fmla="*/ 125 h 719"/>
                <a:gd name="T26" fmla="*/ 188 w 626"/>
                <a:gd name="T27" fmla="*/ 281 h 719"/>
                <a:gd name="T28" fmla="*/ 469 w 626"/>
                <a:gd name="T29" fmla="*/ 28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6" h="719">
                  <a:moveTo>
                    <a:pt x="188" y="375"/>
                  </a:moveTo>
                  <a:lnTo>
                    <a:pt x="188" y="375"/>
                  </a:lnTo>
                  <a:cubicBezTo>
                    <a:pt x="188" y="468"/>
                    <a:pt x="219" y="593"/>
                    <a:pt x="344" y="593"/>
                  </a:cubicBezTo>
                  <a:cubicBezTo>
                    <a:pt x="406" y="593"/>
                    <a:pt x="469" y="562"/>
                    <a:pt x="500" y="500"/>
                  </a:cubicBezTo>
                  <a:cubicBezTo>
                    <a:pt x="594" y="593"/>
                    <a:pt x="594" y="593"/>
                    <a:pt x="594" y="593"/>
                  </a:cubicBezTo>
                  <a:cubicBezTo>
                    <a:pt x="531" y="687"/>
                    <a:pt x="438" y="718"/>
                    <a:pt x="313" y="718"/>
                  </a:cubicBezTo>
                  <a:cubicBezTo>
                    <a:pt x="125" y="718"/>
                    <a:pt x="0" y="593"/>
                    <a:pt x="0" y="375"/>
                  </a:cubicBezTo>
                  <a:cubicBezTo>
                    <a:pt x="0" y="187"/>
                    <a:pt x="125" y="0"/>
                    <a:pt x="344" y="0"/>
                  </a:cubicBezTo>
                  <a:cubicBezTo>
                    <a:pt x="531" y="0"/>
                    <a:pt x="625" y="156"/>
                    <a:pt x="625" y="375"/>
                  </a:cubicBezTo>
                  <a:lnTo>
                    <a:pt x="188" y="375"/>
                  </a:lnTo>
                  <a:close/>
                  <a:moveTo>
                    <a:pt x="469" y="281"/>
                  </a:moveTo>
                  <a:lnTo>
                    <a:pt x="469" y="281"/>
                  </a:lnTo>
                  <a:cubicBezTo>
                    <a:pt x="438" y="187"/>
                    <a:pt x="406" y="125"/>
                    <a:pt x="344" y="125"/>
                  </a:cubicBezTo>
                  <a:cubicBezTo>
                    <a:pt x="250" y="125"/>
                    <a:pt x="188" y="187"/>
                    <a:pt x="188" y="281"/>
                  </a:cubicBezTo>
                  <a:lnTo>
                    <a:pt x="469" y="281"/>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2" name="Freeform 8">
              <a:extLst>
                <a:ext uri="{FF2B5EF4-FFF2-40B4-BE49-F238E27FC236}">
                  <a16:creationId xmlns:a16="http://schemas.microsoft.com/office/drawing/2014/main" id="{476C6D15-525F-DB43-BB1D-B9E5250F545F}"/>
                </a:ext>
              </a:extLst>
            </p:cNvPr>
            <p:cNvSpPr>
              <a:spLocks noChangeArrowheads="1"/>
            </p:cNvSpPr>
            <p:nvPr/>
          </p:nvSpPr>
          <p:spPr bwMode="auto">
            <a:xfrm>
              <a:off x="2178050" y="3581400"/>
              <a:ext cx="134938" cy="258763"/>
            </a:xfrm>
            <a:custGeom>
              <a:avLst/>
              <a:gdLst>
                <a:gd name="T0" fmla="*/ 0 w 376"/>
                <a:gd name="T1" fmla="*/ 31 h 719"/>
                <a:gd name="T2" fmla="*/ 0 w 376"/>
                <a:gd name="T3" fmla="*/ 31 h 719"/>
                <a:gd name="T4" fmla="*/ 156 w 376"/>
                <a:gd name="T5" fmla="*/ 31 h 719"/>
                <a:gd name="T6" fmla="*/ 156 w 376"/>
                <a:gd name="T7" fmla="*/ 156 h 719"/>
                <a:gd name="T8" fmla="*/ 156 w 376"/>
                <a:gd name="T9" fmla="*/ 156 h 719"/>
                <a:gd name="T10" fmla="*/ 344 w 376"/>
                <a:gd name="T11" fmla="*/ 0 h 719"/>
                <a:gd name="T12" fmla="*/ 375 w 376"/>
                <a:gd name="T13" fmla="*/ 0 h 719"/>
                <a:gd name="T14" fmla="*/ 344 w 376"/>
                <a:gd name="T15" fmla="*/ 156 h 719"/>
                <a:gd name="T16" fmla="*/ 313 w 376"/>
                <a:gd name="T17" fmla="*/ 156 h 719"/>
                <a:gd name="T18" fmla="*/ 156 w 376"/>
                <a:gd name="T19" fmla="*/ 281 h 719"/>
                <a:gd name="T20" fmla="*/ 156 w 376"/>
                <a:gd name="T21" fmla="*/ 718 h 719"/>
                <a:gd name="T22" fmla="*/ 0 w 376"/>
                <a:gd name="T23" fmla="*/ 718 h 719"/>
                <a:gd name="T24" fmla="*/ 0 w 376"/>
                <a:gd name="T25"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6" h="719">
                  <a:moveTo>
                    <a:pt x="0" y="31"/>
                  </a:moveTo>
                  <a:lnTo>
                    <a:pt x="0" y="31"/>
                  </a:lnTo>
                  <a:cubicBezTo>
                    <a:pt x="156" y="31"/>
                    <a:pt x="156" y="31"/>
                    <a:pt x="156" y="31"/>
                  </a:cubicBezTo>
                  <a:cubicBezTo>
                    <a:pt x="156" y="156"/>
                    <a:pt x="156" y="156"/>
                    <a:pt x="156" y="156"/>
                  </a:cubicBezTo>
                  <a:lnTo>
                    <a:pt x="156" y="156"/>
                  </a:lnTo>
                  <a:cubicBezTo>
                    <a:pt x="219" y="62"/>
                    <a:pt x="250" y="0"/>
                    <a:pt x="344" y="0"/>
                  </a:cubicBezTo>
                  <a:lnTo>
                    <a:pt x="375" y="0"/>
                  </a:lnTo>
                  <a:cubicBezTo>
                    <a:pt x="344" y="156"/>
                    <a:pt x="344" y="156"/>
                    <a:pt x="344" y="156"/>
                  </a:cubicBezTo>
                  <a:lnTo>
                    <a:pt x="313" y="156"/>
                  </a:lnTo>
                  <a:cubicBezTo>
                    <a:pt x="250" y="156"/>
                    <a:pt x="219" y="218"/>
                    <a:pt x="156" y="281"/>
                  </a:cubicBezTo>
                  <a:cubicBezTo>
                    <a:pt x="156" y="718"/>
                    <a:pt x="156" y="718"/>
                    <a:pt x="156"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3" name="Freeform 9">
              <a:extLst>
                <a:ext uri="{FF2B5EF4-FFF2-40B4-BE49-F238E27FC236}">
                  <a16:creationId xmlns:a16="http://schemas.microsoft.com/office/drawing/2014/main" id="{66240A47-9571-B445-B4EF-823B43A99775}"/>
                </a:ext>
              </a:extLst>
            </p:cNvPr>
            <p:cNvSpPr>
              <a:spLocks noChangeArrowheads="1"/>
            </p:cNvSpPr>
            <p:nvPr/>
          </p:nvSpPr>
          <p:spPr bwMode="auto">
            <a:xfrm>
              <a:off x="2324100" y="3468688"/>
              <a:ext cx="236538" cy="371475"/>
            </a:xfrm>
            <a:custGeom>
              <a:avLst/>
              <a:gdLst>
                <a:gd name="T0" fmla="*/ 469 w 658"/>
                <a:gd name="T1" fmla="*/ 938 h 1032"/>
                <a:gd name="T2" fmla="*/ 469 w 658"/>
                <a:gd name="T3" fmla="*/ 938 h 1032"/>
                <a:gd name="T4" fmla="*/ 469 w 658"/>
                <a:gd name="T5" fmla="*/ 938 h 1032"/>
                <a:gd name="T6" fmla="*/ 313 w 658"/>
                <a:gd name="T7" fmla="*/ 1031 h 1032"/>
                <a:gd name="T8" fmla="*/ 0 w 658"/>
                <a:gd name="T9" fmla="*/ 688 h 1032"/>
                <a:gd name="T10" fmla="*/ 313 w 658"/>
                <a:gd name="T11" fmla="*/ 313 h 1032"/>
                <a:gd name="T12" fmla="*/ 469 w 658"/>
                <a:gd name="T13" fmla="*/ 375 h 1032"/>
                <a:gd name="T14" fmla="*/ 469 w 658"/>
                <a:gd name="T15" fmla="*/ 375 h 1032"/>
                <a:gd name="T16" fmla="*/ 469 w 658"/>
                <a:gd name="T17" fmla="*/ 0 h 1032"/>
                <a:gd name="T18" fmla="*/ 657 w 658"/>
                <a:gd name="T19" fmla="*/ 0 h 1032"/>
                <a:gd name="T20" fmla="*/ 625 w 658"/>
                <a:gd name="T21" fmla="*/ 1031 h 1032"/>
                <a:gd name="T22" fmla="*/ 469 w 658"/>
                <a:gd name="T23" fmla="*/ 1031 h 1032"/>
                <a:gd name="T24" fmla="*/ 469 w 658"/>
                <a:gd name="T25" fmla="*/ 938 h 1032"/>
                <a:gd name="T26" fmla="*/ 469 w 658"/>
                <a:gd name="T27" fmla="*/ 531 h 1032"/>
                <a:gd name="T28" fmla="*/ 469 w 658"/>
                <a:gd name="T29" fmla="*/ 531 h 1032"/>
                <a:gd name="T30" fmla="*/ 344 w 658"/>
                <a:gd name="T31" fmla="*/ 469 h 1032"/>
                <a:gd name="T32" fmla="*/ 188 w 658"/>
                <a:gd name="T33" fmla="*/ 688 h 1032"/>
                <a:gd name="T34" fmla="*/ 344 w 658"/>
                <a:gd name="T35" fmla="*/ 906 h 1032"/>
                <a:gd name="T36" fmla="*/ 469 w 658"/>
                <a:gd name="T37" fmla="*/ 781 h 1032"/>
                <a:gd name="T38" fmla="*/ 469 w 658"/>
                <a:gd name="T39" fmla="*/ 531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8" h="1032">
                  <a:moveTo>
                    <a:pt x="469" y="938"/>
                  </a:moveTo>
                  <a:lnTo>
                    <a:pt x="469" y="938"/>
                  </a:lnTo>
                  <a:lnTo>
                    <a:pt x="469" y="938"/>
                  </a:lnTo>
                  <a:cubicBezTo>
                    <a:pt x="438" y="1000"/>
                    <a:pt x="375" y="1031"/>
                    <a:pt x="313" y="1031"/>
                  </a:cubicBezTo>
                  <a:cubicBezTo>
                    <a:pt x="125" y="1031"/>
                    <a:pt x="0" y="906"/>
                    <a:pt x="0" y="688"/>
                  </a:cubicBezTo>
                  <a:cubicBezTo>
                    <a:pt x="0" y="500"/>
                    <a:pt x="125" y="313"/>
                    <a:pt x="313" y="313"/>
                  </a:cubicBezTo>
                  <a:cubicBezTo>
                    <a:pt x="375" y="313"/>
                    <a:pt x="438" y="344"/>
                    <a:pt x="469" y="375"/>
                  </a:cubicBezTo>
                  <a:lnTo>
                    <a:pt x="469" y="375"/>
                  </a:lnTo>
                  <a:cubicBezTo>
                    <a:pt x="469" y="0"/>
                    <a:pt x="469" y="0"/>
                    <a:pt x="469" y="0"/>
                  </a:cubicBezTo>
                  <a:cubicBezTo>
                    <a:pt x="657" y="0"/>
                    <a:pt x="657" y="0"/>
                    <a:pt x="657" y="0"/>
                  </a:cubicBezTo>
                  <a:cubicBezTo>
                    <a:pt x="625" y="1031"/>
                    <a:pt x="625" y="1031"/>
                    <a:pt x="625" y="1031"/>
                  </a:cubicBezTo>
                  <a:cubicBezTo>
                    <a:pt x="469" y="1031"/>
                    <a:pt x="469" y="1031"/>
                    <a:pt x="469" y="1031"/>
                  </a:cubicBezTo>
                  <a:lnTo>
                    <a:pt x="469" y="938"/>
                  </a:lnTo>
                  <a:close/>
                  <a:moveTo>
                    <a:pt x="469" y="531"/>
                  </a:moveTo>
                  <a:lnTo>
                    <a:pt x="469" y="531"/>
                  </a:lnTo>
                  <a:cubicBezTo>
                    <a:pt x="438" y="500"/>
                    <a:pt x="407" y="469"/>
                    <a:pt x="344" y="469"/>
                  </a:cubicBezTo>
                  <a:cubicBezTo>
                    <a:pt x="250" y="469"/>
                    <a:pt x="188" y="531"/>
                    <a:pt x="188" y="688"/>
                  </a:cubicBezTo>
                  <a:cubicBezTo>
                    <a:pt x="188" y="813"/>
                    <a:pt x="250" y="906"/>
                    <a:pt x="344" y="906"/>
                  </a:cubicBezTo>
                  <a:cubicBezTo>
                    <a:pt x="407" y="906"/>
                    <a:pt x="469" y="844"/>
                    <a:pt x="469" y="781"/>
                  </a:cubicBezTo>
                  <a:lnTo>
                    <a:pt x="469" y="531"/>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4" name="Freeform 10">
              <a:extLst>
                <a:ext uri="{FF2B5EF4-FFF2-40B4-BE49-F238E27FC236}">
                  <a16:creationId xmlns:a16="http://schemas.microsoft.com/office/drawing/2014/main" id="{8F95C553-3F03-364B-BEB6-2D271A3B7872}"/>
                </a:ext>
              </a:extLst>
            </p:cNvPr>
            <p:cNvSpPr>
              <a:spLocks noChangeArrowheads="1"/>
            </p:cNvSpPr>
            <p:nvPr/>
          </p:nvSpPr>
          <p:spPr bwMode="auto">
            <a:xfrm>
              <a:off x="2593975" y="3581400"/>
              <a:ext cx="236538" cy="258763"/>
            </a:xfrm>
            <a:custGeom>
              <a:avLst/>
              <a:gdLst>
                <a:gd name="T0" fmla="*/ 32 w 658"/>
                <a:gd name="T1" fmla="*/ 125 h 719"/>
                <a:gd name="T2" fmla="*/ 32 w 658"/>
                <a:gd name="T3" fmla="*/ 125 h 719"/>
                <a:gd name="T4" fmla="*/ 344 w 658"/>
                <a:gd name="T5" fmla="*/ 0 h 719"/>
                <a:gd name="T6" fmla="*/ 532 w 658"/>
                <a:gd name="T7" fmla="*/ 187 h 719"/>
                <a:gd name="T8" fmla="*/ 532 w 658"/>
                <a:gd name="T9" fmla="*/ 250 h 719"/>
                <a:gd name="T10" fmla="*/ 532 w 658"/>
                <a:gd name="T11" fmla="*/ 468 h 719"/>
                <a:gd name="T12" fmla="*/ 532 w 658"/>
                <a:gd name="T13" fmla="*/ 531 h 719"/>
                <a:gd name="T14" fmla="*/ 563 w 658"/>
                <a:gd name="T15" fmla="*/ 625 h 719"/>
                <a:gd name="T16" fmla="*/ 625 w 658"/>
                <a:gd name="T17" fmla="*/ 593 h 719"/>
                <a:gd name="T18" fmla="*/ 657 w 658"/>
                <a:gd name="T19" fmla="*/ 687 h 719"/>
                <a:gd name="T20" fmla="*/ 532 w 658"/>
                <a:gd name="T21" fmla="*/ 718 h 719"/>
                <a:gd name="T22" fmla="*/ 407 w 658"/>
                <a:gd name="T23" fmla="*/ 625 h 719"/>
                <a:gd name="T24" fmla="*/ 219 w 658"/>
                <a:gd name="T25" fmla="*/ 718 h 719"/>
                <a:gd name="T26" fmla="*/ 0 w 658"/>
                <a:gd name="T27" fmla="*/ 531 h 719"/>
                <a:gd name="T28" fmla="*/ 375 w 658"/>
                <a:gd name="T29" fmla="*/ 281 h 719"/>
                <a:gd name="T30" fmla="*/ 375 w 658"/>
                <a:gd name="T31" fmla="*/ 218 h 719"/>
                <a:gd name="T32" fmla="*/ 313 w 658"/>
                <a:gd name="T33" fmla="*/ 125 h 719"/>
                <a:gd name="T34" fmla="*/ 125 w 658"/>
                <a:gd name="T35" fmla="*/ 218 h 719"/>
                <a:gd name="T36" fmla="*/ 32 w 658"/>
                <a:gd name="T37" fmla="*/ 125 h 719"/>
                <a:gd name="T38" fmla="*/ 375 w 658"/>
                <a:gd name="T39" fmla="*/ 375 h 719"/>
                <a:gd name="T40" fmla="*/ 375 w 658"/>
                <a:gd name="T41" fmla="*/ 375 h 719"/>
                <a:gd name="T42" fmla="*/ 157 w 658"/>
                <a:gd name="T43" fmla="*/ 531 h 719"/>
                <a:gd name="T44" fmla="*/ 250 w 658"/>
                <a:gd name="T45" fmla="*/ 593 h 719"/>
                <a:gd name="T46" fmla="*/ 375 w 658"/>
                <a:gd name="T47" fmla="*/ 531 h 719"/>
                <a:gd name="T48" fmla="*/ 375 w 658"/>
                <a:gd name="T49" fmla="*/ 375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8" h="719">
                  <a:moveTo>
                    <a:pt x="32" y="125"/>
                  </a:moveTo>
                  <a:lnTo>
                    <a:pt x="32" y="125"/>
                  </a:lnTo>
                  <a:cubicBezTo>
                    <a:pt x="188" y="0"/>
                    <a:pt x="282" y="0"/>
                    <a:pt x="344" y="0"/>
                  </a:cubicBezTo>
                  <a:cubicBezTo>
                    <a:pt x="438" y="0"/>
                    <a:pt x="532" y="62"/>
                    <a:pt x="532" y="187"/>
                  </a:cubicBezTo>
                  <a:cubicBezTo>
                    <a:pt x="532" y="218"/>
                    <a:pt x="532" y="250"/>
                    <a:pt x="532" y="250"/>
                  </a:cubicBezTo>
                  <a:cubicBezTo>
                    <a:pt x="532" y="468"/>
                    <a:pt x="532" y="468"/>
                    <a:pt x="532" y="468"/>
                  </a:cubicBezTo>
                  <a:cubicBezTo>
                    <a:pt x="532" y="500"/>
                    <a:pt x="532" y="500"/>
                    <a:pt x="532" y="531"/>
                  </a:cubicBezTo>
                  <a:cubicBezTo>
                    <a:pt x="532" y="593"/>
                    <a:pt x="563" y="625"/>
                    <a:pt x="563" y="625"/>
                  </a:cubicBezTo>
                  <a:cubicBezTo>
                    <a:pt x="594" y="625"/>
                    <a:pt x="594" y="593"/>
                    <a:pt x="625" y="593"/>
                  </a:cubicBezTo>
                  <a:cubicBezTo>
                    <a:pt x="657" y="687"/>
                    <a:pt x="657" y="687"/>
                    <a:pt x="657" y="687"/>
                  </a:cubicBezTo>
                  <a:cubicBezTo>
                    <a:pt x="594" y="718"/>
                    <a:pt x="563" y="718"/>
                    <a:pt x="532" y="718"/>
                  </a:cubicBezTo>
                  <a:cubicBezTo>
                    <a:pt x="469" y="718"/>
                    <a:pt x="407" y="687"/>
                    <a:pt x="407" y="625"/>
                  </a:cubicBezTo>
                  <a:cubicBezTo>
                    <a:pt x="344" y="687"/>
                    <a:pt x="282" y="718"/>
                    <a:pt x="219" y="718"/>
                  </a:cubicBezTo>
                  <a:cubicBezTo>
                    <a:pt x="94" y="718"/>
                    <a:pt x="0" y="656"/>
                    <a:pt x="0" y="531"/>
                  </a:cubicBezTo>
                  <a:cubicBezTo>
                    <a:pt x="0" y="406"/>
                    <a:pt x="94" y="312"/>
                    <a:pt x="375" y="281"/>
                  </a:cubicBezTo>
                  <a:cubicBezTo>
                    <a:pt x="375" y="218"/>
                    <a:pt x="375" y="218"/>
                    <a:pt x="375" y="218"/>
                  </a:cubicBezTo>
                  <a:cubicBezTo>
                    <a:pt x="375" y="156"/>
                    <a:pt x="344" y="125"/>
                    <a:pt x="313" y="125"/>
                  </a:cubicBezTo>
                  <a:cubicBezTo>
                    <a:pt x="282" y="125"/>
                    <a:pt x="219" y="156"/>
                    <a:pt x="125" y="218"/>
                  </a:cubicBezTo>
                  <a:lnTo>
                    <a:pt x="32" y="125"/>
                  </a:lnTo>
                  <a:close/>
                  <a:moveTo>
                    <a:pt x="375" y="375"/>
                  </a:moveTo>
                  <a:lnTo>
                    <a:pt x="375" y="375"/>
                  </a:lnTo>
                  <a:cubicBezTo>
                    <a:pt x="219" y="406"/>
                    <a:pt x="157" y="468"/>
                    <a:pt x="157" y="531"/>
                  </a:cubicBezTo>
                  <a:cubicBezTo>
                    <a:pt x="157" y="562"/>
                    <a:pt x="219" y="593"/>
                    <a:pt x="250" y="593"/>
                  </a:cubicBezTo>
                  <a:cubicBezTo>
                    <a:pt x="282" y="593"/>
                    <a:pt x="344" y="593"/>
                    <a:pt x="375" y="531"/>
                  </a:cubicBezTo>
                  <a:lnTo>
                    <a:pt x="375" y="375"/>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5" name="Freeform 11">
              <a:extLst>
                <a:ext uri="{FF2B5EF4-FFF2-40B4-BE49-F238E27FC236}">
                  <a16:creationId xmlns:a16="http://schemas.microsoft.com/office/drawing/2014/main" id="{2D1A91CA-7F94-364C-8122-0ACBAD6F9D6F}"/>
                </a:ext>
              </a:extLst>
            </p:cNvPr>
            <p:cNvSpPr>
              <a:spLocks noChangeArrowheads="1"/>
            </p:cNvSpPr>
            <p:nvPr/>
          </p:nvSpPr>
          <p:spPr bwMode="auto">
            <a:xfrm>
              <a:off x="2852738" y="3581400"/>
              <a:ext cx="349250" cy="258763"/>
            </a:xfrm>
            <a:custGeom>
              <a:avLst/>
              <a:gdLst>
                <a:gd name="T0" fmla="*/ 0 w 970"/>
                <a:gd name="T1" fmla="*/ 31 h 719"/>
                <a:gd name="T2" fmla="*/ 0 w 970"/>
                <a:gd name="T3" fmla="*/ 31 h 719"/>
                <a:gd name="T4" fmla="*/ 188 w 970"/>
                <a:gd name="T5" fmla="*/ 31 h 719"/>
                <a:gd name="T6" fmla="*/ 188 w 970"/>
                <a:gd name="T7" fmla="*/ 93 h 719"/>
                <a:gd name="T8" fmla="*/ 188 w 970"/>
                <a:gd name="T9" fmla="*/ 125 h 719"/>
                <a:gd name="T10" fmla="*/ 406 w 970"/>
                <a:gd name="T11" fmla="*/ 0 h 719"/>
                <a:gd name="T12" fmla="*/ 563 w 970"/>
                <a:gd name="T13" fmla="*/ 125 h 719"/>
                <a:gd name="T14" fmla="*/ 781 w 970"/>
                <a:gd name="T15" fmla="*/ 0 h 719"/>
                <a:gd name="T16" fmla="*/ 969 w 970"/>
                <a:gd name="T17" fmla="*/ 187 h 719"/>
                <a:gd name="T18" fmla="*/ 969 w 970"/>
                <a:gd name="T19" fmla="*/ 718 h 719"/>
                <a:gd name="T20" fmla="*/ 813 w 970"/>
                <a:gd name="T21" fmla="*/ 718 h 719"/>
                <a:gd name="T22" fmla="*/ 813 w 970"/>
                <a:gd name="T23" fmla="*/ 437 h 719"/>
                <a:gd name="T24" fmla="*/ 813 w 970"/>
                <a:gd name="T25" fmla="*/ 250 h 719"/>
                <a:gd name="T26" fmla="*/ 719 w 970"/>
                <a:gd name="T27" fmla="*/ 156 h 719"/>
                <a:gd name="T28" fmla="*/ 594 w 970"/>
                <a:gd name="T29" fmla="*/ 250 h 719"/>
                <a:gd name="T30" fmla="*/ 563 w 970"/>
                <a:gd name="T31" fmla="*/ 718 h 719"/>
                <a:gd name="T32" fmla="*/ 406 w 970"/>
                <a:gd name="T33" fmla="*/ 718 h 719"/>
                <a:gd name="T34" fmla="*/ 406 w 970"/>
                <a:gd name="T35" fmla="*/ 437 h 719"/>
                <a:gd name="T36" fmla="*/ 406 w 970"/>
                <a:gd name="T37" fmla="*/ 250 h 719"/>
                <a:gd name="T38" fmla="*/ 313 w 970"/>
                <a:gd name="T39" fmla="*/ 156 h 719"/>
                <a:gd name="T40" fmla="*/ 188 w 970"/>
                <a:gd name="T41" fmla="*/ 250 h 719"/>
                <a:gd name="T42" fmla="*/ 188 w 970"/>
                <a:gd name="T43" fmla="*/ 718 h 719"/>
                <a:gd name="T44" fmla="*/ 0 w 970"/>
                <a:gd name="T45" fmla="*/ 718 h 719"/>
                <a:gd name="T46" fmla="*/ 0 w 970"/>
                <a:gd name="T47"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0" h="719">
                  <a:moveTo>
                    <a:pt x="0" y="31"/>
                  </a:moveTo>
                  <a:lnTo>
                    <a:pt x="0" y="31"/>
                  </a:lnTo>
                  <a:cubicBezTo>
                    <a:pt x="188" y="31"/>
                    <a:pt x="188" y="31"/>
                    <a:pt x="188" y="31"/>
                  </a:cubicBezTo>
                  <a:cubicBezTo>
                    <a:pt x="188" y="93"/>
                    <a:pt x="188" y="93"/>
                    <a:pt x="188" y="93"/>
                  </a:cubicBezTo>
                  <a:cubicBezTo>
                    <a:pt x="188" y="125"/>
                    <a:pt x="188" y="125"/>
                    <a:pt x="188" y="125"/>
                  </a:cubicBezTo>
                  <a:cubicBezTo>
                    <a:pt x="219" y="31"/>
                    <a:pt x="313" y="0"/>
                    <a:pt x="406" y="0"/>
                  </a:cubicBezTo>
                  <a:cubicBezTo>
                    <a:pt x="469" y="0"/>
                    <a:pt x="531" y="31"/>
                    <a:pt x="563" y="125"/>
                  </a:cubicBezTo>
                  <a:cubicBezTo>
                    <a:pt x="625" y="31"/>
                    <a:pt x="688" y="0"/>
                    <a:pt x="781" y="0"/>
                  </a:cubicBezTo>
                  <a:cubicBezTo>
                    <a:pt x="938" y="0"/>
                    <a:pt x="969" y="93"/>
                    <a:pt x="969" y="187"/>
                  </a:cubicBezTo>
                  <a:cubicBezTo>
                    <a:pt x="969" y="375"/>
                    <a:pt x="969" y="531"/>
                    <a:pt x="969" y="718"/>
                  </a:cubicBezTo>
                  <a:cubicBezTo>
                    <a:pt x="813" y="718"/>
                    <a:pt x="813" y="718"/>
                    <a:pt x="813" y="718"/>
                  </a:cubicBezTo>
                  <a:cubicBezTo>
                    <a:pt x="813" y="437"/>
                    <a:pt x="813" y="437"/>
                    <a:pt x="813" y="437"/>
                  </a:cubicBezTo>
                  <a:cubicBezTo>
                    <a:pt x="813" y="375"/>
                    <a:pt x="813" y="281"/>
                    <a:pt x="813" y="250"/>
                  </a:cubicBezTo>
                  <a:cubicBezTo>
                    <a:pt x="813" y="187"/>
                    <a:pt x="781" y="156"/>
                    <a:pt x="719" y="156"/>
                  </a:cubicBezTo>
                  <a:cubicBezTo>
                    <a:pt x="688" y="156"/>
                    <a:pt x="625" y="218"/>
                    <a:pt x="594" y="250"/>
                  </a:cubicBezTo>
                  <a:cubicBezTo>
                    <a:pt x="563" y="718"/>
                    <a:pt x="563" y="718"/>
                    <a:pt x="563" y="718"/>
                  </a:cubicBezTo>
                  <a:cubicBezTo>
                    <a:pt x="406" y="718"/>
                    <a:pt x="406" y="718"/>
                    <a:pt x="406" y="718"/>
                  </a:cubicBezTo>
                  <a:cubicBezTo>
                    <a:pt x="406" y="437"/>
                    <a:pt x="406" y="437"/>
                    <a:pt x="406" y="437"/>
                  </a:cubicBezTo>
                  <a:cubicBezTo>
                    <a:pt x="406" y="375"/>
                    <a:pt x="406" y="281"/>
                    <a:pt x="406" y="250"/>
                  </a:cubicBezTo>
                  <a:cubicBezTo>
                    <a:pt x="406" y="187"/>
                    <a:pt x="375" y="156"/>
                    <a:pt x="313" y="156"/>
                  </a:cubicBezTo>
                  <a:cubicBezTo>
                    <a:pt x="281" y="156"/>
                    <a:pt x="219" y="218"/>
                    <a:pt x="188" y="250"/>
                  </a:cubicBezTo>
                  <a:cubicBezTo>
                    <a:pt x="188" y="718"/>
                    <a:pt x="188" y="718"/>
                    <a:pt x="188"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6" name="Freeform 12">
              <a:extLst>
                <a:ext uri="{FF2B5EF4-FFF2-40B4-BE49-F238E27FC236}">
                  <a16:creationId xmlns:a16="http://schemas.microsoft.com/office/drawing/2014/main" id="{6B265987-55D1-F248-A4DD-8BC0AB4AECD3}"/>
                </a:ext>
              </a:extLst>
            </p:cNvPr>
            <p:cNvSpPr>
              <a:spLocks noChangeArrowheads="1"/>
            </p:cNvSpPr>
            <p:nvPr/>
          </p:nvSpPr>
          <p:spPr bwMode="auto">
            <a:xfrm>
              <a:off x="3414713" y="3492500"/>
              <a:ext cx="203200" cy="349250"/>
            </a:xfrm>
            <a:custGeom>
              <a:avLst/>
              <a:gdLst>
                <a:gd name="T0" fmla="*/ 32 w 564"/>
                <a:gd name="T1" fmla="*/ 0 h 969"/>
                <a:gd name="T2" fmla="*/ 188 w 564"/>
                <a:gd name="T3" fmla="*/ 0 h 969"/>
                <a:gd name="T4" fmla="*/ 188 w 564"/>
                <a:gd name="T5" fmla="*/ 812 h 969"/>
                <a:gd name="T6" fmla="*/ 563 w 564"/>
                <a:gd name="T7" fmla="*/ 812 h 969"/>
                <a:gd name="T8" fmla="*/ 563 w 564"/>
                <a:gd name="T9" fmla="*/ 968 h 969"/>
                <a:gd name="T10" fmla="*/ 0 w 564"/>
                <a:gd name="T11" fmla="*/ 968 h 969"/>
                <a:gd name="T12" fmla="*/ 32 w 564"/>
                <a:gd name="T13" fmla="*/ 0 h 969"/>
              </a:gdLst>
              <a:ahLst/>
              <a:cxnLst>
                <a:cxn ang="0">
                  <a:pos x="T0" y="T1"/>
                </a:cxn>
                <a:cxn ang="0">
                  <a:pos x="T2" y="T3"/>
                </a:cxn>
                <a:cxn ang="0">
                  <a:pos x="T4" y="T5"/>
                </a:cxn>
                <a:cxn ang="0">
                  <a:pos x="T6" y="T7"/>
                </a:cxn>
                <a:cxn ang="0">
                  <a:pos x="T8" y="T9"/>
                </a:cxn>
                <a:cxn ang="0">
                  <a:pos x="T10" y="T11"/>
                </a:cxn>
                <a:cxn ang="0">
                  <a:pos x="T12" y="T13"/>
                </a:cxn>
              </a:cxnLst>
              <a:rect l="0" t="0" r="r" b="b"/>
              <a:pathLst>
                <a:path w="564" h="969">
                  <a:moveTo>
                    <a:pt x="32" y="0"/>
                  </a:moveTo>
                  <a:lnTo>
                    <a:pt x="188" y="0"/>
                  </a:lnTo>
                  <a:lnTo>
                    <a:pt x="188" y="812"/>
                  </a:lnTo>
                  <a:lnTo>
                    <a:pt x="563" y="812"/>
                  </a:lnTo>
                  <a:lnTo>
                    <a:pt x="563" y="968"/>
                  </a:lnTo>
                  <a:lnTo>
                    <a:pt x="0" y="968"/>
                  </a:lnTo>
                  <a:lnTo>
                    <a:pt x="32" y="0"/>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7" name="Freeform 13">
              <a:extLst>
                <a:ext uri="{FF2B5EF4-FFF2-40B4-BE49-F238E27FC236}">
                  <a16:creationId xmlns:a16="http://schemas.microsoft.com/office/drawing/2014/main" id="{A713EB4C-67D8-8343-A443-CB33203E9884}"/>
                </a:ext>
              </a:extLst>
            </p:cNvPr>
            <p:cNvSpPr>
              <a:spLocks noChangeArrowheads="1"/>
            </p:cNvSpPr>
            <p:nvPr/>
          </p:nvSpPr>
          <p:spPr bwMode="auto">
            <a:xfrm>
              <a:off x="3640138" y="3581400"/>
              <a:ext cx="236537" cy="258763"/>
            </a:xfrm>
            <a:custGeom>
              <a:avLst/>
              <a:gdLst>
                <a:gd name="T0" fmla="*/ 32 w 658"/>
                <a:gd name="T1" fmla="*/ 125 h 719"/>
                <a:gd name="T2" fmla="*/ 32 w 658"/>
                <a:gd name="T3" fmla="*/ 125 h 719"/>
                <a:gd name="T4" fmla="*/ 344 w 658"/>
                <a:gd name="T5" fmla="*/ 0 h 719"/>
                <a:gd name="T6" fmla="*/ 532 w 658"/>
                <a:gd name="T7" fmla="*/ 187 h 719"/>
                <a:gd name="T8" fmla="*/ 532 w 658"/>
                <a:gd name="T9" fmla="*/ 250 h 719"/>
                <a:gd name="T10" fmla="*/ 532 w 658"/>
                <a:gd name="T11" fmla="*/ 468 h 719"/>
                <a:gd name="T12" fmla="*/ 532 w 658"/>
                <a:gd name="T13" fmla="*/ 531 h 719"/>
                <a:gd name="T14" fmla="*/ 563 w 658"/>
                <a:gd name="T15" fmla="*/ 625 h 719"/>
                <a:gd name="T16" fmla="*/ 625 w 658"/>
                <a:gd name="T17" fmla="*/ 593 h 719"/>
                <a:gd name="T18" fmla="*/ 657 w 658"/>
                <a:gd name="T19" fmla="*/ 687 h 719"/>
                <a:gd name="T20" fmla="*/ 501 w 658"/>
                <a:gd name="T21" fmla="*/ 718 h 719"/>
                <a:gd name="T22" fmla="*/ 407 w 658"/>
                <a:gd name="T23" fmla="*/ 625 h 719"/>
                <a:gd name="T24" fmla="*/ 219 w 658"/>
                <a:gd name="T25" fmla="*/ 718 h 719"/>
                <a:gd name="T26" fmla="*/ 0 w 658"/>
                <a:gd name="T27" fmla="*/ 531 h 719"/>
                <a:gd name="T28" fmla="*/ 376 w 658"/>
                <a:gd name="T29" fmla="*/ 281 h 719"/>
                <a:gd name="T30" fmla="*/ 376 w 658"/>
                <a:gd name="T31" fmla="*/ 218 h 719"/>
                <a:gd name="T32" fmla="*/ 313 w 658"/>
                <a:gd name="T33" fmla="*/ 125 h 719"/>
                <a:gd name="T34" fmla="*/ 126 w 658"/>
                <a:gd name="T35" fmla="*/ 218 h 719"/>
                <a:gd name="T36" fmla="*/ 32 w 658"/>
                <a:gd name="T37" fmla="*/ 125 h 719"/>
                <a:gd name="T38" fmla="*/ 376 w 658"/>
                <a:gd name="T39" fmla="*/ 375 h 719"/>
                <a:gd name="T40" fmla="*/ 376 w 658"/>
                <a:gd name="T41" fmla="*/ 375 h 719"/>
                <a:gd name="T42" fmla="*/ 157 w 658"/>
                <a:gd name="T43" fmla="*/ 531 h 719"/>
                <a:gd name="T44" fmla="*/ 251 w 658"/>
                <a:gd name="T45" fmla="*/ 593 h 719"/>
                <a:gd name="T46" fmla="*/ 376 w 658"/>
                <a:gd name="T47" fmla="*/ 531 h 719"/>
                <a:gd name="T48" fmla="*/ 376 w 658"/>
                <a:gd name="T49" fmla="*/ 375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8" h="719">
                  <a:moveTo>
                    <a:pt x="32" y="125"/>
                  </a:moveTo>
                  <a:lnTo>
                    <a:pt x="32" y="125"/>
                  </a:lnTo>
                  <a:cubicBezTo>
                    <a:pt x="188" y="0"/>
                    <a:pt x="282" y="0"/>
                    <a:pt x="344" y="0"/>
                  </a:cubicBezTo>
                  <a:cubicBezTo>
                    <a:pt x="438" y="0"/>
                    <a:pt x="532" y="62"/>
                    <a:pt x="532" y="187"/>
                  </a:cubicBezTo>
                  <a:cubicBezTo>
                    <a:pt x="532" y="218"/>
                    <a:pt x="532" y="250"/>
                    <a:pt x="532" y="250"/>
                  </a:cubicBezTo>
                  <a:cubicBezTo>
                    <a:pt x="532" y="468"/>
                    <a:pt x="532" y="468"/>
                    <a:pt x="532" y="468"/>
                  </a:cubicBezTo>
                  <a:cubicBezTo>
                    <a:pt x="532" y="500"/>
                    <a:pt x="532" y="500"/>
                    <a:pt x="532" y="531"/>
                  </a:cubicBezTo>
                  <a:cubicBezTo>
                    <a:pt x="532" y="593"/>
                    <a:pt x="563" y="625"/>
                    <a:pt x="563" y="625"/>
                  </a:cubicBezTo>
                  <a:cubicBezTo>
                    <a:pt x="563" y="625"/>
                    <a:pt x="594" y="593"/>
                    <a:pt x="625" y="593"/>
                  </a:cubicBezTo>
                  <a:cubicBezTo>
                    <a:pt x="657" y="687"/>
                    <a:pt x="657" y="687"/>
                    <a:pt x="657" y="687"/>
                  </a:cubicBezTo>
                  <a:cubicBezTo>
                    <a:pt x="594" y="718"/>
                    <a:pt x="532" y="718"/>
                    <a:pt x="501" y="718"/>
                  </a:cubicBezTo>
                  <a:cubicBezTo>
                    <a:pt x="469" y="718"/>
                    <a:pt x="407" y="687"/>
                    <a:pt x="407" y="625"/>
                  </a:cubicBezTo>
                  <a:cubicBezTo>
                    <a:pt x="344" y="687"/>
                    <a:pt x="282" y="718"/>
                    <a:pt x="219" y="718"/>
                  </a:cubicBezTo>
                  <a:cubicBezTo>
                    <a:pt x="94" y="718"/>
                    <a:pt x="0" y="656"/>
                    <a:pt x="0" y="531"/>
                  </a:cubicBezTo>
                  <a:cubicBezTo>
                    <a:pt x="0" y="406"/>
                    <a:pt x="63" y="312"/>
                    <a:pt x="376" y="281"/>
                  </a:cubicBezTo>
                  <a:cubicBezTo>
                    <a:pt x="376" y="218"/>
                    <a:pt x="376" y="218"/>
                    <a:pt x="376" y="218"/>
                  </a:cubicBezTo>
                  <a:cubicBezTo>
                    <a:pt x="376" y="156"/>
                    <a:pt x="344" y="125"/>
                    <a:pt x="313" y="125"/>
                  </a:cubicBezTo>
                  <a:cubicBezTo>
                    <a:pt x="251" y="125"/>
                    <a:pt x="219" y="156"/>
                    <a:pt x="126" y="218"/>
                  </a:cubicBezTo>
                  <a:lnTo>
                    <a:pt x="32" y="125"/>
                  </a:lnTo>
                  <a:close/>
                  <a:moveTo>
                    <a:pt x="376" y="375"/>
                  </a:moveTo>
                  <a:lnTo>
                    <a:pt x="376" y="375"/>
                  </a:lnTo>
                  <a:cubicBezTo>
                    <a:pt x="219" y="406"/>
                    <a:pt x="157" y="468"/>
                    <a:pt x="157" y="531"/>
                  </a:cubicBezTo>
                  <a:cubicBezTo>
                    <a:pt x="157" y="562"/>
                    <a:pt x="188" y="593"/>
                    <a:pt x="251" y="593"/>
                  </a:cubicBezTo>
                  <a:cubicBezTo>
                    <a:pt x="282" y="593"/>
                    <a:pt x="344" y="593"/>
                    <a:pt x="376" y="531"/>
                  </a:cubicBezTo>
                  <a:lnTo>
                    <a:pt x="376" y="375"/>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8" name="Freeform 14">
              <a:extLst>
                <a:ext uri="{FF2B5EF4-FFF2-40B4-BE49-F238E27FC236}">
                  <a16:creationId xmlns:a16="http://schemas.microsoft.com/office/drawing/2014/main" id="{174F3B88-AC00-A14F-8641-66488FE0E2C3}"/>
                </a:ext>
              </a:extLst>
            </p:cNvPr>
            <p:cNvSpPr>
              <a:spLocks noChangeArrowheads="1"/>
            </p:cNvSpPr>
            <p:nvPr/>
          </p:nvSpPr>
          <p:spPr bwMode="auto">
            <a:xfrm>
              <a:off x="3876675" y="3581400"/>
              <a:ext cx="371475" cy="258763"/>
            </a:xfrm>
            <a:custGeom>
              <a:avLst/>
              <a:gdLst>
                <a:gd name="T0" fmla="*/ 0 w 1032"/>
                <a:gd name="T1" fmla="*/ 31 h 719"/>
                <a:gd name="T2" fmla="*/ 156 w 1032"/>
                <a:gd name="T3" fmla="*/ 0 h 719"/>
                <a:gd name="T4" fmla="*/ 281 w 1032"/>
                <a:gd name="T5" fmla="*/ 500 h 719"/>
                <a:gd name="T6" fmla="*/ 281 w 1032"/>
                <a:gd name="T7" fmla="*/ 500 h 719"/>
                <a:gd name="T8" fmla="*/ 437 w 1032"/>
                <a:gd name="T9" fmla="*/ 31 h 719"/>
                <a:gd name="T10" fmla="*/ 593 w 1032"/>
                <a:gd name="T11" fmla="*/ 31 h 719"/>
                <a:gd name="T12" fmla="*/ 719 w 1032"/>
                <a:gd name="T13" fmla="*/ 500 h 719"/>
                <a:gd name="T14" fmla="*/ 719 w 1032"/>
                <a:gd name="T15" fmla="*/ 500 h 719"/>
                <a:gd name="T16" fmla="*/ 875 w 1032"/>
                <a:gd name="T17" fmla="*/ 0 h 719"/>
                <a:gd name="T18" fmla="*/ 1031 w 1032"/>
                <a:gd name="T19" fmla="*/ 62 h 719"/>
                <a:gd name="T20" fmla="*/ 812 w 1032"/>
                <a:gd name="T21" fmla="*/ 718 h 719"/>
                <a:gd name="T22" fmla="*/ 625 w 1032"/>
                <a:gd name="T23" fmla="*/ 718 h 719"/>
                <a:gd name="T24" fmla="*/ 500 w 1032"/>
                <a:gd name="T25" fmla="*/ 187 h 719"/>
                <a:gd name="T26" fmla="*/ 500 w 1032"/>
                <a:gd name="T27" fmla="*/ 187 h 719"/>
                <a:gd name="T28" fmla="*/ 375 w 1032"/>
                <a:gd name="T29" fmla="*/ 718 h 719"/>
                <a:gd name="T30" fmla="*/ 187 w 1032"/>
                <a:gd name="T31" fmla="*/ 718 h 719"/>
                <a:gd name="T32" fmla="*/ 0 w 1032"/>
                <a:gd name="T33"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719">
                  <a:moveTo>
                    <a:pt x="0" y="31"/>
                  </a:moveTo>
                  <a:lnTo>
                    <a:pt x="156" y="0"/>
                  </a:lnTo>
                  <a:lnTo>
                    <a:pt x="281" y="500"/>
                  </a:lnTo>
                  <a:lnTo>
                    <a:pt x="281" y="500"/>
                  </a:lnTo>
                  <a:lnTo>
                    <a:pt x="437" y="31"/>
                  </a:lnTo>
                  <a:lnTo>
                    <a:pt x="593" y="31"/>
                  </a:lnTo>
                  <a:lnTo>
                    <a:pt x="719" y="500"/>
                  </a:lnTo>
                  <a:lnTo>
                    <a:pt x="719" y="500"/>
                  </a:lnTo>
                  <a:lnTo>
                    <a:pt x="875" y="0"/>
                  </a:lnTo>
                  <a:lnTo>
                    <a:pt x="1031" y="62"/>
                  </a:lnTo>
                  <a:lnTo>
                    <a:pt x="812" y="718"/>
                  </a:lnTo>
                  <a:lnTo>
                    <a:pt x="625" y="718"/>
                  </a:lnTo>
                  <a:lnTo>
                    <a:pt x="500" y="187"/>
                  </a:lnTo>
                  <a:lnTo>
                    <a:pt x="500" y="187"/>
                  </a:lnTo>
                  <a:lnTo>
                    <a:pt x="375" y="718"/>
                  </a:lnTo>
                  <a:lnTo>
                    <a:pt x="187" y="718"/>
                  </a:ln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9" name="Freeform 15">
              <a:extLst>
                <a:ext uri="{FF2B5EF4-FFF2-40B4-BE49-F238E27FC236}">
                  <a16:creationId xmlns:a16="http://schemas.microsoft.com/office/drawing/2014/main" id="{2647F2D8-718B-5545-8794-309B74C1EA1F}"/>
                </a:ext>
              </a:extLst>
            </p:cNvPr>
            <p:cNvSpPr>
              <a:spLocks noChangeArrowheads="1"/>
            </p:cNvSpPr>
            <p:nvPr/>
          </p:nvSpPr>
          <p:spPr bwMode="auto">
            <a:xfrm>
              <a:off x="4427538" y="3492500"/>
              <a:ext cx="203200" cy="349250"/>
            </a:xfrm>
            <a:custGeom>
              <a:avLst/>
              <a:gdLst>
                <a:gd name="T0" fmla="*/ 31 w 563"/>
                <a:gd name="T1" fmla="*/ 0 h 969"/>
                <a:gd name="T2" fmla="*/ 562 w 563"/>
                <a:gd name="T3" fmla="*/ 0 h 969"/>
                <a:gd name="T4" fmla="*/ 530 w 563"/>
                <a:gd name="T5" fmla="*/ 156 h 969"/>
                <a:gd name="T6" fmla="*/ 188 w 563"/>
                <a:gd name="T7" fmla="*/ 156 h 969"/>
                <a:gd name="T8" fmla="*/ 188 w 563"/>
                <a:gd name="T9" fmla="*/ 406 h 969"/>
                <a:gd name="T10" fmla="*/ 530 w 563"/>
                <a:gd name="T11" fmla="*/ 406 h 969"/>
                <a:gd name="T12" fmla="*/ 530 w 563"/>
                <a:gd name="T13" fmla="*/ 562 h 969"/>
                <a:gd name="T14" fmla="*/ 188 w 563"/>
                <a:gd name="T15" fmla="*/ 562 h 969"/>
                <a:gd name="T16" fmla="*/ 188 w 563"/>
                <a:gd name="T17" fmla="*/ 968 h 969"/>
                <a:gd name="T18" fmla="*/ 0 w 563"/>
                <a:gd name="T19" fmla="*/ 968 h 969"/>
                <a:gd name="T20" fmla="*/ 31 w 563"/>
                <a:gd name="T21" fmla="*/ 0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3" h="969">
                  <a:moveTo>
                    <a:pt x="31" y="0"/>
                  </a:moveTo>
                  <a:lnTo>
                    <a:pt x="562" y="0"/>
                  </a:lnTo>
                  <a:lnTo>
                    <a:pt x="530" y="156"/>
                  </a:lnTo>
                  <a:lnTo>
                    <a:pt x="188" y="156"/>
                  </a:lnTo>
                  <a:lnTo>
                    <a:pt x="188" y="406"/>
                  </a:lnTo>
                  <a:lnTo>
                    <a:pt x="530" y="406"/>
                  </a:lnTo>
                  <a:lnTo>
                    <a:pt x="530" y="562"/>
                  </a:lnTo>
                  <a:lnTo>
                    <a:pt x="188" y="562"/>
                  </a:lnTo>
                  <a:lnTo>
                    <a:pt x="188" y="968"/>
                  </a:lnTo>
                  <a:lnTo>
                    <a:pt x="0" y="968"/>
                  </a:lnTo>
                  <a:lnTo>
                    <a:pt x="31" y="0"/>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0" name="Freeform 16">
              <a:extLst>
                <a:ext uri="{FF2B5EF4-FFF2-40B4-BE49-F238E27FC236}">
                  <a16:creationId xmlns:a16="http://schemas.microsoft.com/office/drawing/2014/main" id="{0DCF06B7-6F82-2C4E-B395-A250EC5FD4CC}"/>
                </a:ext>
              </a:extLst>
            </p:cNvPr>
            <p:cNvSpPr>
              <a:spLocks noChangeArrowheads="1"/>
            </p:cNvSpPr>
            <p:nvPr/>
          </p:nvSpPr>
          <p:spPr bwMode="auto">
            <a:xfrm>
              <a:off x="4662488" y="3492500"/>
              <a:ext cx="68262" cy="349250"/>
            </a:xfrm>
            <a:custGeom>
              <a:avLst/>
              <a:gdLst>
                <a:gd name="T0" fmla="*/ 32 w 189"/>
                <a:gd name="T1" fmla="*/ 281 h 969"/>
                <a:gd name="T2" fmla="*/ 188 w 189"/>
                <a:gd name="T3" fmla="*/ 281 h 969"/>
                <a:gd name="T4" fmla="*/ 188 w 189"/>
                <a:gd name="T5" fmla="*/ 968 h 969"/>
                <a:gd name="T6" fmla="*/ 0 w 189"/>
                <a:gd name="T7" fmla="*/ 968 h 969"/>
                <a:gd name="T8" fmla="*/ 32 w 189"/>
                <a:gd name="T9" fmla="*/ 281 h 969"/>
                <a:gd name="T10" fmla="*/ 32 w 189"/>
                <a:gd name="T11" fmla="*/ 0 h 969"/>
                <a:gd name="T12" fmla="*/ 188 w 189"/>
                <a:gd name="T13" fmla="*/ 0 h 969"/>
                <a:gd name="T14" fmla="*/ 188 w 189"/>
                <a:gd name="T15" fmla="*/ 156 h 969"/>
                <a:gd name="T16" fmla="*/ 32 w 189"/>
                <a:gd name="T17" fmla="*/ 156 h 969"/>
                <a:gd name="T18" fmla="*/ 32 w 189"/>
                <a:gd name="T19" fmla="*/ 0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 h="969">
                  <a:moveTo>
                    <a:pt x="32" y="281"/>
                  </a:moveTo>
                  <a:lnTo>
                    <a:pt x="188" y="281"/>
                  </a:lnTo>
                  <a:lnTo>
                    <a:pt x="188" y="968"/>
                  </a:lnTo>
                  <a:lnTo>
                    <a:pt x="0" y="968"/>
                  </a:lnTo>
                  <a:lnTo>
                    <a:pt x="32" y="281"/>
                  </a:lnTo>
                  <a:close/>
                  <a:moveTo>
                    <a:pt x="32" y="0"/>
                  </a:moveTo>
                  <a:lnTo>
                    <a:pt x="188" y="0"/>
                  </a:lnTo>
                  <a:lnTo>
                    <a:pt x="188" y="156"/>
                  </a:lnTo>
                  <a:lnTo>
                    <a:pt x="32" y="156"/>
                  </a:lnTo>
                  <a:lnTo>
                    <a:pt x="32" y="0"/>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1" name="Freeform 17">
              <a:extLst>
                <a:ext uri="{FF2B5EF4-FFF2-40B4-BE49-F238E27FC236}">
                  <a16:creationId xmlns:a16="http://schemas.microsoft.com/office/drawing/2014/main" id="{FF87F669-773E-D541-93F6-33C6AE5295FF}"/>
                </a:ext>
              </a:extLst>
            </p:cNvPr>
            <p:cNvSpPr>
              <a:spLocks noChangeArrowheads="1"/>
            </p:cNvSpPr>
            <p:nvPr/>
          </p:nvSpPr>
          <p:spPr bwMode="auto">
            <a:xfrm>
              <a:off x="4786313" y="3581400"/>
              <a:ext cx="146050" cy="258763"/>
            </a:xfrm>
            <a:custGeom>
              <a:avLst/>
              <a:gdLst>
                <a:gd name="T0" fmla="*/ 0 w 407"/>
                <a:gd name="T1" fmla="*/ 31 h 719"/>
                <a:gd name="T2" fmla="*/ 0 w 407"/>
                <a:gd name="T3" fmla="*/ 31 h 719"/>
                <a:gd name="T4" fmla="*/ 188 w 407"/>
                <a:gd name="T5" fmla="*/ 31 h 719"/>
                <a:gd name="T6" fmla="*/ 188 w 407"/>
                <a:gd name="T7" fmla="*/ 156 h 719"/>
                <a:gd name="T8" fmla="*/ 188 w 407"/>
                <a:gd name="T9" fmla="*/ 156 h 719"/>
                <a:gd name="T10" fmla="*/ 344 w 407"/>
                <a:gd name="T11" fmla="*/ 0 h 719"/>
                <a:gd name="T12" fmla="*/ 406 w 407"/>
                <a:gd name="T13" fmla="*/ 0 h 719"/>
                <a:gd name="T14" fmla="*/ 375 w 407"/>
                <a:gd name="T15" fmla="*/ 156 h 719"/>
                <a:gd name="T16" fmla="*/ 313 w 407"/>
                <a:gd name="T17" fmla="*/ 156 h 719"/>
                <a:gd name="T18" fmla="*/ 188 w 407"/>
                <a:gd name="T19" fmla="*/ 281 h 719"/>
                <a:gd name="T20" fmla="*/ 188 w 407"/>
                <a:gd name="T21" fmla="*/ 718 h 719"/>
                <a:gd name="T22" fmla="*/ 0 w 407"/>
                <a:gd name="T23" fmla="*/ 718 h 719"/>
                <a:gd name="T24" fmla="*/ 0 w 407"/>
                <a:gd name="T25"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7" h="719">
                  <a:moveTo>
                    <a:pt x="0" y="31"/>
                  </a:moveTo>
                  <a:lnTo>
                    <a:pt x="0" y="31"/>
                  </a:lnTo>
                  <a:cubicBezTo>
                    <a:pt x="188" y="31"/>
                    <a:pt x="188" y="31"/>
                    <a:pt x="188" y="31"/>
                  </a:cubicBezTo>
                  <a:cubicBezTo>
                    <a:pt x="188" y="156"/>
                    <a:pt x="188" y="156"/>
                    <a:pt x="188" y="156"/>
                  </a:cubicBezTo>
                  <a:lnTo>
                    <a:pt x="188" y="156"/>
                  </a:lnTo>
                  <a:cubicBezTo>
                    <a:pt x="219" y="62"/>
                    <a:pt x="250" y="0"/>
                    <a:pt x="344" y="0"/>
                  </a:cubicBezTo>
                  <a:cubicBezTo>
                    <a:pt x="344" y="0"/>
                    <a:pt x="375" y="0"/>
                    <a:pt x="406" y="0"/>
                  </a:cubicBezTo>
                  <a:cubicBezTo>
                    <a:pt x="375" y="156"/>
                    <a:pt x="375" y="156"/>
                    <a:pt x="375" y="156"/>
                  </a:cubicBezTo>
                  <a:cubicBezTo>
                    <a:pt x="344" y="156"/>
                    <a:pt x="344" y="156"/>
                    <a:pt x="313" y="156"/>
                  </a:cubicBezTo>
                  <a:cubicBezTo>
                    <a:pt x="250" y="156"/>
                    <a:pt x="219" y="218"/>
                    <a:pt x="188" y="281"/>
                  </a:cubicBezTo>
                  <a:cubicBezTo>
                    <a:pt x="188" y="718"/>
                    <a:pt x="188" y="718"/>
                    <a:pt x="188"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2" name="Freeform 18">
              <a:extLst>
                <a:ext uri="{FF2B5EF4-FFF2-40B4-BE49-F238E27FC236}">
                  <a16:creationId xmlns:a16="http://schemas.microsoft.com/office/drawing/2014/main" id="{3FF68112-4220-5E4E-AE02-E137946A1E20}"/>
                </a:ext>
              </a:extLst>
            </p:cNvPr>
            <p:cNvSpPr>
              <a:spLocks noChangeArrowheads="1"/>
            </p:cNvSpPr>
            <p:nvPr/>
          </p:nvSpPr>
          <p:spPr bwMode="auto">
            <a:xfrm>
              <a:off x="4967288" y="3581400"/>
              <a:ext cx="349250" cy="258763"/>
            </a:xfrm>
            <a:custGeom>
              <a:avLst/>
              <a:gdLst>
                <a:gd name="T0" fmla="*/ 0 w 970"/>
                <a:gd name="T1" fmla="*/ 31 h 719"/>
                <a:gd name="T2" fmla="*/ 0 w 970"/>
                <a:gd name="T3" fmla="*/ 31 h 719"/>
                <a:gd name="T4" fmla="*/ 156 w 970"/>
                <a:gd name="T5" fmla="*/ 31 h 719"/>
                <a:gd name="T6" fmla="*/ 156 w 970"/>
                <a:gd name="T7" fmla="*/ 93 h 719"/>
                <a:gd name="T8" fmla="*/ 156 w 970"/>
                <a:gd name="T9" fmla="*/ 125 h 719"/>
                <a:gd name="T10" fmla="*/ 375 w 970"/>
                <a:gd name="T11" fmla="*/ 0 h 719"/>
                <a:gd name="T12" fmla="*/ 531 w 970"/>
                <a:gd name="T13" fmla="*/ 125 h 719"/>
                <a:gd name="T14" fmla="*/ 781 w 970"/>
                <a:gd name="T15" fmla="*/ 0 h 719"/>
                <a:gd name="T16" fmla="*/ 969 w 970"/>
                <a:gd name="T17" fmla="*/ 187 h 719"/>
                <a:gd name="T18" fmla="*/ 969 w 970"/>
                <a:gd name="T19" fmla="*/ 718 h 719"/>
                <a:gd name="T20" fmla="*/ 781 w 970"/>
                <a:gd name="T21" fmla="*/ 718 h 719"/>
                <a:gd name="T22" fmla="*/ 781 w 970"/>
                <a:gd name="T23" fmla="*/ 437 h 719"/>
                <a:gd name="T24" fmla="*/ 781 w 970"/>
                <a:gd name="T25" fmla="*/ 250 h 719"/>
                <a:gd name="T26" fmla="*/ 719 w 970"/>
                <a:gd name="T27" fmla="*/ 156 h 719"/>
                <a:gd name="T28" fmla="*/ 563 w 970"/>
                <a:gd name="T29" fmla="*/ 250 h 719"/>
                <a:gd name="T30" fmla="*/ 563 w 970"/>
                <a:gd name="T31" fmla="*/ 718 h 719"/>
                <a:gd name="T32" fmla="*/ 406 w 970"/>
                <a:gd name="T33" fmla="*/ 718 h 719"/>
                <a:gd name="T34" fmla="*/ 406 w 970"/>
                <a:gd name="T35" fmla="*/ 437 h 719"/>
                <a:gd name="T36" fmla="*/ 406 w 970"/>
                <a:gd name="T37" fmla="*/ 250 h 719"/>
                <a:gd name="T38" fmla="*/ 313 w 970"/>
                <a:gd name="T39" fmla="*/ 156 h 719"/>
                <a:gd name="T40" fmla="*/ 156 w 970"/>
                <a:gd name="T41" fmla="*/ 250 h 719"/>
                <a:gd name="T42" fmla="*/ 156 w 970"/>
                <a:gd name="T43" fmla="*/ 718 h 719"/>
                <a:gd name="T44" fmla="*/ 0 w 970"/>
                <a:gd name="T45" fmla="*/ 718 h 719"/>
                <a:gd name="T46" fmla="*/ 0 w 970"/>
                <a:gd name="T47"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0" h="719">
                  <a:moveTo>
                    <a:pt x="0" y="31"/>
                  </a:moveTo>
                  <a:lnTo>
                    <a:pt x="0" y="31"/>
                  </a:lnTo>
                  <a:cubicBezTo>
                    <a:pt x="156" y="31"/>
                    <a:pt x="156" y="31"/>
                    <a:pt x="156" y="31"/>
                  </a:cubicBezTo>
                  <a:cubicBezTo>
                    <a:pt x="156" y="93"/>
                    <a:pt x="156" y="93"/>
                    <a:pt x="156" y="93"/>
                  </a:cubicBezTo>
                  <a:cubicBezTo>
                    <a:pt x="156" y="125"/>
                    <a:pt x="156" y="125"/>
                    <a:pt x="156" y="125"/>
                  </a:cubicBezTo>
                  <a:cubicBezTo>
                    <a:pt x="219" y="31"/>
                    <a:pt x="281" y="0"/>
                    <a:pt x="375" y="0"/>
                  </a:cubicBezTo>
                  <a:cubicBezTo>
                    <a:pt x="469" y="0"/>
                    <a:pt x="531" y="31"/>
                    <a:pt x="531" y="125"/>
                  </a:cubicBezTo>
                  <a:cubicBezTo>
                    <a:pt x="594" y="31"/>
                    <a:pt x="687" y="0"/>
                    <a:pt x="781" y="0"/>
                  </a:cubicBezTo>
                  <a:cubicBezTo>
                    <a:pt x="938" y="0"/>
                    <a:pt x="969" y="93"/>
                    <a:pt x="969" y="187"/>
                  </a:cubicBezTo>
                  <a:cubicBezTo>
                    <a:pt x="969" y="375"/>
                    <a:pt x="969" y="531"/>
                    <a:pt x="969" y="718"/>
                  </a:cubicBezTo>
                  <a:cubicBezTo>
                    <a:pt x="781" y="718"/>
                    <a:pt x="781" y="718"/>
                    <a:pt x="781" y="718"/>
                  </a:cubicBezTo>
                  <a:cubicBezTo>
                    <a:pt x="781" y="437"/>
                    <a:pt x="781" y="437"/>
                    <a:pt x="781" y="437"/>
                  </a:cubicBezTo>
                  <a:cubicBezTo>
                    <a:pt x="781" y="375"/>
                    <a:pt x="781" y="281"/>
                    <a:pt x="781" y="250"/>
                  </a:cubicBezTo>
                  <a:cubicBezTo>
                    <a:pt x="781" y="187"/>
                    <a:pt x="750" y="156"/>
                    <a:pt x="719" y="156"/>
                  </a:cubicBezTo>
                  <a:cubicBezTo>
                    <a:pt x="656" y="156"/>
                    <a:pt x="594" y="218"/>
                    <a:pt x="563" y="250"/>
                  </a:cubicBezTo>
                  <a:cubicBezTo>
                    <a:pt x="563" y="718"/>
                    <a:pt x="563" y="718"/>
                    <a:pt x="563" y="718"/>
                  </a:cubicBezTo>
                  <a:cubicBezTo>
                    <a:pt x="406" y="718"/>
                    <a:pt x="406" y="718"/>
                    <a:pt x="406" y="718"/>
                  </a:cubicBezTo>
                  <a:cubicBezTo>
                    <a:pt x="406" y="437"/>
                    <a:pt x="406" y="437"/>
                    <a:pt x="406" y="437"/>
                  </a:cubicBezTo>
                  <a:cubicBezTo>
                    <a:pt x="406" y="375"/>
                    <a:pt x="406" y="281"/>
                    <a:pt x="406" y="250"/>
                  </a:cubicBezTo>
                  <a:cubicBezTo>
                    <a:pt x="406" y="187"/>
                    <a:pt x="375" y="156"/>
                    <a:pt x="313" y="156"/>
                  </a:cubicBezTo>
                  <a:cubicBezTo>
                    <a:pt x="250" y="156"/>
                    <a:pt x="188" y="218"/>
                    <a:pt x="156" y="250"/>
                  </a:cubicBezTo>
                  <a:cubicBezTo>
                    <a:pt x="156" y="718"/>
                    <a:pt x="156" y="718"/>
                    <a:pt x="156"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3" name="Freeform 19">
              <a:extLst>
                <a:ext uri="{FF2B5EF4-FFF2-40B4-BE49-F238E27FC236}">
                  <a16:creationId xmlns:a16="http://schemas.microsoft.com/office/drawing/2014/main" id="{94DA2575-613A-ED44-8BCF-E9A1C4B8405C}"/>
                </a:ext>
              </a:extLst>
            </p:cNvPr>
            <p:cNvSpPr>
              <a:spLocks noChangeArrowheads="1"/>
            </p:cNvSpPr>
            <p:nvPr/>
          </p:nvSpPr>
          <p:spPr bwMode="auto">
            <a:xfrm>
              <a:off x="7869238" y="1984375"/>
              <a:ext cx="157162" cy="146050"/>
            </a:xfrm>
            <a:custGeom>
              <a:avLst/>
              <a:gdLst>
                <a:gd name="T0" fmla="*/ 0 w 438"/>
                <a:gd name="T1" fmla="*/ 219 h 407"/>
                <a:gd name="T2" fmla="*/ 0 w 438"/>
                <a:gd name="T3" fmla="*/ 219 h 407"/>
                <a:gd name="T4" fmla="*/ 218 w 438"/>
                <a:gd name="T5" fmla="*/ 406 h 407"/>
                <a:gd name="T6" fmla="*/ 437 w 438"/>
                <a:gd name="T7" fmla="*/ 219 h 407"/>
                <a:gd name="T8" fmla="*/ 218 w 438"/>
                <a:gd name="T9" fmla="*/ 0 h 407"/>
                <a:gd name="T10" fmla="*/ 0 w 438"/>
                <a:gd name="T11" fmla="*/ 219 h 407"/>
              </a:gdLst>
              <a:ahLst/>
              <a:cxnLst>
                <a:cxn ang="0">
                  <a:pos x="T0" y="T1"/>
                </a:cxn>
                <a:cxn ang="0">
                  <a:pos x="T2" y="T3"/>
                </a:cxn>
                <a:cxn ang="0">
                  <a:pos x="T4" y="T5"/>
                </a:cxn>
                <a:cxn ang="0">
                  <a:pos x="T6" y="T7"/>
                </a:cxn>
                <a:cxn ang="0">
                  <a:pos x="T8" y="T9"/>
                </a:cxn>
                <a:cxn ang="0">
                  <a:pos x="T10" y="T11"/>
                </a:cxn>
              </a:cxnLst>
              <a:rect l="0" t="0" r="r" b="b"/>
              <a:pathLst>
                <a:path w="438" h="407">
                  <a:moveTo>
                    <a:pt x="0" y="219"/>
                  </a:moveTo>
                  <a:lnTo>
                    <a:pt x="0" y="219"/>
                  </a:lnTo>
                  <a:cubicBezTo>
                    <a:pt x="0" y="313"/>
                    <a:pt x="93" y="406"/>
                    <a:pt x="218" y="406"/>
                  </a:cubicBezTo>
                  <a:cubicBezTo>
                    <a:pt x="343" y="406"/>
                    <a:pt x="437" y="313"/>
                    <a:pt x="437" y="219"/>
                  </a:cubicBezTo>
                  <a:cubicBezTo>
                    <a:pt x="437" y="94"/>
                    <a:pt x="343" y="0"/>
                    <a:pt x="218" y="0"/>
                  </a:cubicBezTo>
                  <a:cubicBezTo>
                    <a:pt x="93" y="0"/>
                    <a:pt x="0" y="94"/>
                    <a:pt x="0" y="219"/>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dirty="0"/>
            </a:p>
          </p:txBody>
        </p:sp>
        <p:sp>
          <p:nvSpPr>
            <p:cNvPr id="64" name="Freeform 20">
              <a:extLst>
                <a:ext uri="{FF2B5EF4-FFF2-40B4-BE49-F238E27FC236}">
                  <a16:creationId xmlns:a16="http://schemas.microsoft.com/office/drawing/2014/main" id="{1BAE828C-5F5A-5B41-8509-0B966A616F9E}"/>
                </a:ext>
              </a:extLst>
            </p:cNvPr>
            <p:cNvSpPr>
              <a:spLocks noChangeArrowheads="1"/>
            </p:cNvSpPr>
            <p:nvPr/>
          </p:nvSpPr>
          <p:spPr bwMode="auto">
            <a:xfrm>
              <a:off x="7396163" y="1984375"/>
              <a:ext cx="158750" cy="146050"/>
            </a:xfrm>
            <a:custGeom>
              <a:avLst/>
              <a:gdLst>
                <a:gd name="T0" fmla="*/ 0 w 439"/>
                <a:gd name="T1" fmla="*/ 219 h 407"/>
                <a:gd name="T2" fmla="*/ 0 w 439"/>
                <a:gd name="T3" fmla="*/ 219 h 407"/>
                <a:gd name="T4" fmla="*/ 219 w 439"/>
                <a:gd name="T5" fmla="*/ 406 h 407"/>
                <a:gd name="T6" fmla="*/ 438 w 439"/>
                <a:gd name="T7" fmla="*/ 219 h 407"/>
                <a:gd name="T8" fmla="*/ 219 w 439"/>
                <a:gd name="T9" fmla="*/ 0 h 407"/>
                <a:gd name="T10" fmla="*/ 0 w 439"/>
                <a:gd name="T11" fmla="*/ 219 h 407"/>
              </a:gdLst>
              <a:ahLst/>
              <a:cxnLst>
                <a:cxn ang="0">
                  <a:pos x="T0" y="T1"/>
                </a:cxn>
                <a:cxn ang="0">
                  <a:pos x="T2" y="T3"/>
                </a:cxn>
                <a:cxn ang="0">
                  <a:pos x="T4" y="T5"/>
                </a:cxn>
                <a:cxn ang="0">
                  <a:pos x="T6" y="T7"/>
                </a:cxn>
                <a:cxn ang="0">
                  <a:pos x="T8" y="T9"/>
                </a:cxn>
                <a:cxn ang="0">
                  <a:pos x="T10" y="T11"/>
                </a:cxn>
              </a:cxnLst>
              <a:rect l="0" t="0" r="r" b="b"/>
              <a:pathLst>
                <a:path w="439" h="407">
                  <a:moveTo>
                    <a:pt x="0" y="219"/>
                  </a:moveTo>
                  <a:lnTo>
                    <a:pt x="0" y="219"/>
                  </a:lnTo>
                  <a:cubicBezTo>
                    <a:pt x="0" y="313"/>
                    <a:pt x="94" y="406"/>
                    <a:pt x="219" y="406"/>
                  </a:cubicBezTo>
                  <a:cubicBezTo>
                    <a:pt x="344" y="406"/>
                    <a:pt x="438" y="313"/>
                    <a:pt x="438" y="219"/>
                  </a:cubicBezTo>
                  <a:cubicBezTo>
                    <a:pt x="438" y="94"/>
                    <a:pt x="344" y="0"/>
                    <a:pt x="219" y="0"/>
                  </a:cubicBezTo>
                  <a:cubicBezTo>
                    <a:pt x="94" y="0"/>
                    <a:pt x="0" y="94"/>
                    <a:pt x="0" y="219"/>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5" name="Freeform 21">
              <a:extLst>
                <a:ext uri="{FF2B5EF4-FFF2-40B4-BE49-F238E27FC236}">
                  <a16:creationId xmlns:a16="http://schemas.microsoft.com/office/drawing/2014/main" id="{53F454C3-9D0C-1A47-98E9-49563FE693EF}"/>
                </a:ext>
              </a:extLst>
            </p:cNvPr>
            <p:cNvSpPr>
              <a:spLocks noChangeArrowheads="1"/>
            </p:cNvSpPr>
            <p:nvPr/>
          </p:nvSpPr>
          <p:spPr bwMode="auto">
            <a:xfrm>
              <a:off x="7172325" y="2794000"/>
              <a:ext cx="393700" cy="393700"/>
            </a:xfrm>
            <a:custGeom>
              <a:avLst/>
              <a:gdLst>
                <a:gd name="T0" fmla="*/ 0 w 1095"/>
                <a:gd name="T1" fmla="*/ 1093 h 1094"/>
                <a:gd name="T2" fmla="*/ 0 w 1095"/>
                <a:gd name="T3" fmla="*/ 0 h 1094"/>
                <a:gd name="T4" fmla="*/ 1094 w 1095"/>
                <a:gd name="T5" fmla="*/ 1093 h 1094"/>
                <a:gd name="T6" fmla="*/ 0 w 1095"/>
                <a:gd name="T7" fmla="*/ 1093 h 1094"/>
              </a:gdLst>
              <a:ahLst/>
              <a:cxnLst>
                <a:cxn ang="0">
                  <a:pos x="T0" y="T1"/>
                </a:cxn>
                <a:cxn ang="0">
                  <a:pos x="T2" y="T3"/>
                </a:cxn>
                <a:cxn ang="0">
                  <a:pos x="T4" y="T5"/>
                </a:cxn>
                <a:cxn ang="0">
                  <a:pos x="T6" y="T7"/>
                </a:cxn>
              </a:cxnLst>
              <a:rect l="0" t="0" r="r" b="b"/>
              <a:pathLst>
                <a:path w="1095" h="1094">
                  <a:moveTo>
                    <a:pt x="0" y="1093"/>
                  </a:moveTo>
                  <a:lnTo>
                    <a:pt x="0" y="0"/>
                  </a:lnTo>
                  <a:lnTo>
                    <a:pt x="1094" y="1093"/>
                  </a:lnTo>
                  <a:lnTo>
                    <a:pt x="0" y="1093"/>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6" name="Freeform 22">
              <a:extLst>
                <a:ext uri="{FF2B5EF4-FFF2-40B4-BE49-F238E27FC236}">
                  <a16:creationId xmlns:a16="http://schemas.microsoft.com/office/drawing/2014/main" id="{07FC95AE-335E-7A48-8147-9A5A4FAE64E1}"/>
                </a:ext>
              </a:extLst>
            </p:cNvPr>
            <p:cNvSpPr>
              <a:spLocks noChangeArrowheads="1"/>
            </p:cNvSpPr>
            <p:nvPr/>
          </p:nvSpPr>
          <p:spPr bwMode="auto">
            <a:xfrm>
              <a:off x="6137275" y="2198688"/>
              <a:ext cx="798513" cy="393700"/>
            </a:xfrm>
            <a:custGeom>
              <a:avLst/>
              <a:gdLst>
                <a:gd name="T0" fmla="*/ 1094 w 2220"/>
                <a:gd name="T1" fmla="*/ 0 h 1095"/>
                <a:gd name="T2" fmla="*/ 1094 w 2220"/>
                <a:gd name="T3" fmla="*/ 0 h 1095"/>
                <a:gd name="T4" fmla="*/ 1094 w 2220"/>
                <a:gd name="T5" fmla="*/ 0 h 1095"/>
                <a:gd name="T6" fmla="*/ 2219 w 2220"/>
                <a:gd name="T7" fmla="*/ 0 h 1095"/>
                <a:gd name="T8" fmla="*/ 1094 w 2220"/>
                <a:gd name="T9" fmla="*/ 1094 h 1095"/>
                <a:gd name="T10" fmla="*/ 0 w 2220"/>
                <a:gd name="T11" fmla="*/ 0 h 1095"/>
                <a:gd name="T12" fmla="*/ 1094 w 2220"/>
                <a:gd name="T13" fmla="*/ 0 h 1095"/>
              </a:gdLst>
              <a:ahLst/>
              <a:cxnLst>
                <a:cxn ang="0">
                  <a:pos x="T0" y="T1"/>
                </a:cxn>
                <a:cxn ang="0">
                  <a:pos x="T2" y="T3"/>
                </a:cxn>
                <a:cxn ang="0">
                  <a:pos x="T4" y="T5"/>
                </a:cxn>
                <a:cxn ang="0">
                  <a:pos x="T6" y="T7"/>
                </a:cxn>
                <a:cxn ang="0">
                  <a:pos x="T8" y="T9"/>
                </a:cxn>
                <a:cxn ang="0">
                  <a:pos x="T10" y="T11"/>
                </a:cxn>
                <a:cxn ang="0">
                  <a:pos x="T12" y="T13"/>
                </a:cxn>
              </a:cxnLst>
              <a:rect l="0" t="0" r="r" b="b"/>
              <a:pathLst>
                <a:path w="2220" h="1095">
                  <a:moveTo>
                    <a:pt x="1094" y="0"/>
                  </a:moveTo>
                  <a:lnTo>
                    <a:pt x="1094" y="0"/>
                  </a:lnTo>
                  <a:lnTo>
                    <a:pt x="1094" y="0"/>
                  </a:lnTo>
                  <a:cubicBezTo>
                    <a:pt x="2219" y="0"/>
                    <a:pt x="2219" y="0"/>
                    <a:pt x="2219" y="0"/>
                  </a:cubicBezTo>
                  <a:cubicBezTo>
                    <a:pt x="1094" y="1094"/>
                    <a:pt x="1094" y="1094"/>
                    <a:pt x="1094" y="1094"/>
                  </a:cubicBezTo>
                  <a:cubicBezTo>
                    <a:pt x="0" y="0"/>
                    <a:pt x="0" y="0"/>
                    <a:pt x="0" y="0"/>
                  </a:cubicBezTo>
                  <a:lnTo>
                    <a:pt x="1094"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7" name="Freeform 23">
              <a:extLst>
                <a:ext uri="{FF2B5EF4-FFF2-40B4-BE49-F238E27FC236}">
                  <a16:creationId xmlns:a16="http://schemas.microsoft.com/office/drawing/2014/main" id="{C4EC6990-CA0E-6D4A-88CB-EDABEFBE50F5}"/>
                </a:ext>
              </a:extLst>
            </p:cNvPr>
            <p:cNvSpPr>
              <a:spLocks noChangeArrowheads="1"/>
            </p:cNvSpPr>
            <p:nvPr/>
          </p:nvSpPr>
          <p:spPr bwMode="auto">
            <a:xfrm>
              <a:off x="5507038" y="2074863"/>
              <a:ext cx="393700" cy="787400"/>
            </a:xfrm>
            <a:custGeom>
              <a:avLst/>
              <a:gdLst>
                <a:gd name="T0" fmla="*/ 1094 w 1095"/>
                <a:gd name="T1" fmla="*/ 0 h 2189"/>
                <a:gd name="T2" fmla="*/ 1094 w 1095"/>
                <a:gd name="T3" fmla="*/ 1094 h 2189"/>
                <a:gd name="T4" fmla="*/ 0 w 1095"/>
                <a:gd name="T5" fmla="*/ 2188 h 2189"/>
                <a:gd name="T6" fmla="*/ 0 w 1095"/>
                <a:gd name="T7" fmla="*/ 2188 h 2189"/>
                <a:gd name="T8" fmla="*/ 0 w 1095"/>
                <a:gd name="T9" fmla="*/ 1094 h 2189"/>
                <a:gd name="T10" fmla="*/ 1094 w 1095"/>
                <a:gd name="T11" fmla="*/ 0 h 2189"/>
              </a:gdLst>
              <a:ahLst/>
              <a:cxnLst>
                <a:cxn ang="0">
                  <a:pos x="T0" y="T1"/>
                </a:cxn>
                <a:cxn ang="0">
                  <a:pos x="T2" y="T3"/>
                </a:cxn>
                <a:cxn ang="0">
                  <a:pos x="T4" y="T5"/>
                </a:cxn>
                <a:cxn ang="0">
                  <a:pos x="T6" y="T7"/>
                </a:cxn>
                <a:cxn ang="0">
                  <a:pos x="T8" y="T9"/>
                </a:cxn>
                <a:cxn ang="0">
                  <a:pos x="T10" y="T11"/>
                </a:cxn>
              </a:cxnLst>
              <a:rect l="0" t="0" r="r" b="b"/>
              <a:pathLst>
                <a:path w="1095" h="2189">
                  <a:moveTo>
                    <a:pt x="1094" y="0"/>
                  </a:moveTo>
                  <a:lnTo>
                    <a:pt x="1094" y="1094"/>
                  </a:lnTo>
                  <a:lnTo>
                    <a:pt x="0" y="2188"/>
                  </a:lnTo>
                  <a:lnTo>
                    <a:pt x="0" y="2188"/>
                  </a:lnTo>
                  <a:lnTo>
                    <a:pt x="0" y="1094"/>
                  </a:lnTo>
                  <a:lnTo>
                    <a:pt x="1094"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8" name="Freeform 24">
              <a:extLst>
                <a:ext uri="{FF2B5EF4-FFF2-40B4-BE49-F238E27FC236}">
                  <a16:creationId xmlns:a16="http://schemas.microsoft.com/office/drawing/2014/main" id="{C5310A28-9B65-4F4E-B480-84769903DAC6}"/>
                </a:ext>
              </a:extLst>
            </p:cNvPr>
            <p:cNvSpPr>
              <a:spLocks noChangeArrowheads="1"/>
            </p:cNvSpPr>
            <p:nvPr/>
          </p:nvSpPr>
          <p:spPr bwMode="auto">
            <a:xfrm>
              <a:off x="6564313" y="2074863"/>
              <a:ext cx="552450" cy="1114425"/>
            </a:xfrm>
            <a:custGeom>
              <a:avLst/>
              <a:gdLst>
                <a:gd name="T0" fmla="*/ 1532 w 1533"/>
                <a:gd name="T1" fmla="*/ 0 h 3094"/>
                <a:gd name="T2" fmla="*/ 1532 w 1533"/>
                <a:gd name="T3" fmla="*/ 3093 h 3094"/>
                <a:gd name="T4" fmla="*/ 0 w 1533"/>
                <a:gd name="T5" fmla="*/ 1563 h 3094"/>
                <a:gd name="T6" fmla="*/ 1532 w 1533"/>
                <a:gd name="T7" fmla="*/ 0 h 3094"/>
              </a:gdLst>
              <a:ahLst/>
              <a:cxnLst>
                <a:cxn ang="0">
                  <a:pos x="T0" y="T1"/>
                </a:cxn>
                <a:cxn ang="0">
                  <a:pos x="T2" y="T3"/>
                </a:cxn>
                <a:cxn ang="0">
                  <a:pos x="T4" y="T5"/>
                </a:cxn>
                <a:cxn ang="0">
                  <a:pos x="T6" y="T7"/>
                </a:cxn>
              </a:cxnLst>
              <a:rect l="0" t="0" r="r" b="b"/>
              <a:pathLst>
                <a:path w="1533" h="3094">
                  <a:moveTo>
                    <a:pt x="1532" y="0"/>
                  </a:moveTo>
                  <a:lnTo>
                    <a:pt x="1532" y="3093"/>
                  </a:lnTo>
                  <a:lnTo>
                    <a:pt x="0" y="1563"/>
                  </a:lnTo>
                  <a:lnTo>
                    <a:pt x="1532"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9" name="Freeform 25">
              <a:extLst>
                <a:ext uri="{FF2B5EF4-FFF2-40B4-BE49-F238E27FC236}">
                  <a16:creationId xmlns:a16="http://schemas.microsoft.com/office/drawing/2014/main" id="{0B4917A5-DFCD-3C4C-9B02-B23EF3856CA6}"/>
                </a:ext>
              </a:extLst>
            </p:cNvPr>
            <p:cNvSpPr>
              <a:spLocks noChangeArrowheads="1"/>
            </p:cNvSpPr>
            <p:nvPr/>
          </p:nvSpPr>
          <p:spPr bwMode="auto">
            <a:xfrm>
              <a:off x="7431088" y="1995488"/>
              <a:ext cx="561975" cy="563562"/>
            </a:xfrm>
            <a:custGeom>
              <a:avLst/>
              <a:gdLst>
                <a:gd name="T0" fmla="*/ 781 w 1563"/>
                <a:gd name="T1" fmla="*/ 0 h 1564"/>
                <a:gd name="T2" fmla="*/ 1562 w 1563"/>
                <a:gd name="T3" fmla="*/ 782 h 1564"/>
                <a:gd name="T4" fmla="*/ 781 w 1563"/>
                <a:gd name="T5" fmla="*/ 1563 h 1564"/>
                <a:gd name="T6" fmla="*/ 0 w 1563"/>
                <a:gd name="T7" fmla="*/ 782 h 1564"/>
                <a:gd name="T8" fmla="*/ 781 w 1563"/>
                <a:gd name="T9" fmla="*/ 0 h 1564"/>
              </a:gdLst>
              <a:ahLst/>
              <a:cxnLst>
                <a:cxn ang="0">
                  <a:pos x="T0" y="T1"/>
                </a:cxn>
                <a:cxn ang="0">
                  <a:pos x="T2" y="T3"/>
                </a:cxn>
                <a:cxn ang="0">
                  <a:pos x="T4" y="T5"/>
                </a:cxn>
                <a:cxn ang="0">
                  <a:pos x="T6" y="T7"/>
                </a:cxn>
                <a:cxn ang="0">
                  <a:pos x="T8" y="T9"/>
                </a:cxn>
              </a:cxnLst>
              <a:rect l="0" t="0" r="r" b="b"/>
              <a:pathLst>
                <a:path w="1563" h="1564">
                  <a:moveTo>
                    <a:pt x="781" y="0"/>
                  </a:moveTo>
                  <a:lnTo>
                    <a:pt x="1562" y="782"/>
                  </a:lnTo>
                  <a:lnTo>
                    <a:pt x="781" y="1563"/>
                  </a:lnTo>
                  <a:lnTo>
                    <a:pt x="0" y="782"/>
                  </a:lnTo>
                  <a:lnTo>
                    <a:pt x="781"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70" name="Freeform 26">
              <a:extLst>
                <a:ext uri="{FF2B5EF4-FFF2-40B4-BE49-F238E27FC236}">
                  <a16:creationId xmlns:a16="http://schemas.microsoft.com/office/drawing/2014/main" id="{BF061652-2AC2-9A41-8E81-946D7435EBB9}"/>
                </a:ext>
              </a:extLst>
            </p:cNvPr>
            <p:cNvSpPr>
              <a:spLocks noChangeArrowheads="1"/>
            </p:cNvSpPr>
            <p:nvPr/>
          </p:nvSpPr>
          <p:spPr bwMode="auto">
            <a:xfrm>
              <a:off x="7161213" y="2074863"/>
              <a:ext cx="280987" cy="563562"/>
            </a:xfrm>
            <a:custGeom>
              <a:avLst/>
              <a:gdLst>
                <a:gd name="T0" fmla="*/ 781 w 782"/>
                <a:gd name="T1" fmla="*/ 781 h 1564"/>
                <a:gd name="T2" fmla="*/ 0 w 782"/>
                <a:gd name="T3" fmla="*/ 1563 h 1564"/>
                <a:gd name="T4" fmla="*/ 0 w 782"/>
                <a:gd name="T5" fmla="*/ 0 h 1564"/>
                <a:gd name="T6" fmla="*/ 781 w 782"/>
                <a:gd name="T7" fmla="*/ 781 h 1564"/>
              </a:gdLst>
              <a:ahLst/>
              <a:cxnLst>
                <a:cxn ang="0">
                  <a:pos x="T0" y="T1"/>
                </a:cxn>
                <a:cxn ang="0">
                  <a:pos x="T2" y="T3"/>
                </a:cxn>
                <a:cxn ang="0">
                  <a:pos x="T4" y="T5"/>
                </a:cxn>
                <a:cxn ang="0">
                  <a:pos x="T6" y="T7"/>
                </a:cxn>
              </a:cxnLst>
              <a:rect l="0" t="0" r="r" b="b"/>
              <a:pathLst>
                <a:path w="782" h="1564">
                  <a:moveTo>
                    <a:pt x="781" y="781"/>
                  </a:moveTo>
                  <a:lnTo>
                    <a:pt x="0" y="1563"/>
                  </a:lnTo>
                  <a:lnTo>
                    <a:pt x="0" y="0"/>
                  </a:lnTo>
                  <a:lnTo>
                    <a:pt x="781" y="781"/>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71" name="Freeform 27">
              <a:extLst>
                <a:ext uri="{FF2B5EF4-FFF2-40B4-BE49-F238E27FC236}">
                  <a16:creationId xmlns:a16="http://schemas.microsoft.com/office/drawing/2014/main" id="{D900CCD8-1443-264A-BDC7-B0F838071B63}"/>
                </a:ext>
              </a:extLst>
            </p:cNvPr>
            <p:cNvSpPr>
              <a:spLocks noChangeArrowheads="1"/>
            </p:cNvSpPr>
            <p:nvPr/>
          </p:nvSpPr>
          <p:spPr bwMode="auto">
            <a:xfrm>
              <a:off x="5945188" y="2074863"/>
              <a:ext cx="561975" cy="1114425"/>
            </a:xfrm>
            <a:custGeom>
              <a:avLst/>
              <a:gdLst>
                <a:gd name="T0" fmla="*/ 0 w 1563"/>
                <a:gd name="T1" fmla="*/ 0 h 3094"/>
                <a:gd name="T2" fmla="*/ 1562 w 1563"/>
                <a:gd name="T3" fmla="*/ 1563 h 3094"/>
                <a:gd name="T4" fmla="*/ 0 w 1563"/>
                <a:gd name="T5" fmla="*/ 3093 h 3094"/>
                <a:gd name="T6" fmla="*/ 0 w 1563"/>
                <a:gd name="T7" fmla="*/ 0 h 3094"/>
              </a:gdLst>
              <a:ahLst/>
              <a:cxnLst>
                <a:cxn ang="0">
                  <a:pos x="T0" y="T1"/>
                </a:cxn>
                <a:cxn ang="0">
                  <a:pos x="T2" y="T3"/>
                </a:cxn>
                <a:cxn ang="0">
                  <a:pos x="T4" y="T5"/>
                </a:cxn>
                <a:cxn ang="0">
                  <a:pos x="T6" y="T7"/>
                </a:cxn>
              </a:cxnLst>
              <a:rect l="0" t="0" r="r" b="b"/>
              <a:pathLst>
                <a:path w="1563" h="3094">
                  <a:moveTo>
                    <a:pt x="0" y="0"/>
                  </a:moveTo>
                  <a:lnTo>
                    <a:pt x="1562" y="1563"/>
                  </a:lnTo>
                  <a:lnTo>
                    <a:pt x="0" y="3093"/>
                  </a:lnTo>
                  <a:lnTo>
                    <a:pt x="0"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72" name="Freeform 28">
              <a:extLst>
                <a:ext uri="{FF2B5EF4-FFF2-40B4-BE49-F238E27FC236}">
                  <a16:creationId xmlns:a16="http://schemas.microsoft.com/office/drawing/2014/main" id="{4E59FB9C-AE11-8D41-8E64-CE45B0E13446}"/>
                </a:ext>
              </a:extLst>
            </p:cNvPr>
            <p:cNvSpPr>
              <a:spLocks noChangeArrowheads="1"/>
            </p:cNvSpPr>
            <p:nvPr/>
          </p:nvSpPr>
          <p:spPr bwMode="auto">
            <a:xfrm>
              <a:off x="1052513" y="1973263"/>
              <a:ext cx="4264025" cy="1236662"/>
            </a:xfrm>
            <a:custGeom>
              <a:avLst/>
              <a:gdLst>
                <a:gd name="T0" fmla="*/ 906 w 11844"/>
                <a:gd name="T1" fmla="*/ 281 h 3437"/>
                <a:gd name="T2" fmla="*/ 0 w 11844"/>
                <a:gd name="T3" fmla="*/ 3374 h 3437"/>
                <a:gd name="T4" fmla="*/ 594 w 11844"/>
                <a:gd name="T5" fmla="*/ 2156 h 3437"/>
                <a:gd name="T6" fmla="*/ 2031 w 11844"/>
                <a:gd name="T7" fmla="*/ 1219 h 3437"/>
                <a:gd name="T8" fmla="*/ 875 w 11844"/>
                <a:gd name="T9" fmla="*/ 1687 h 3437"/>
                <a:gd name="T10" fmla="*/ 594 w 11844"/>
                <a:gd name="T11" fmla="*/ 1687 h 3437"/>
                <a:gd name="T12" fmla="*/ 906 w 11844"/>
                <a:gd name="T13" fmla="*/ 750 h 3437"/>
                <a:gd name="T14" fmla="*/ 875 w 11844"/>
                <a:gd name="T15" fmla="*/ 1687 h 3437"/>
                <a:gd name="T16" fmla="*/ 4656 w 11844"/>
                <a:gd name="T17" fmla="*/ 1062 h 3437"/>
                <a:gd name="T18" fmla="*/ 4656 w 11844"/>
                <a:gd name="T19" fmla="*/ 3436 h 3437"/>
                <a:gd name="T20" fmla="*/ 4656 w 11844"/>
                <a:gd name="T21" fmla="*/ 1062 h 3437"/>
                <a:gd name="T22" fmla="*/ 4656 w 11844"/>
                <a:gd name="T23" fmla="*/ 2999 h 3437"/>
                <a:gd name="T24" fmla="*/ 4656 w 11844"/>
                <a:gd name="T25" fmla="*/ 1500 h 3437"/>
                <a:gd name="T26" fmla="*/ 4656 w 11844"/>
                <a:gd name="T27" fmla="*/ 2999 h 3437"/>
                <a:gd name="T28" fmla="*/ 11218 w 11844"/>
                <a:gd name="T29" fmla="*/ 1062 h 3437"/>
                <a:gd name="T30" fmla="*/ 9937 w 11844"/>
                <a:gd name="T31" fmla="*/ 1062 h 3437"/>
                <a:gd name="T32" fmla="*/ 9250 w 11844"/>
                <a:gd name="T33" fmla="*/ 1406 h 3437"/>
                <a:gd name="T34" fmla="*/ 8719 w 11844"/>
                <a:gd name="T35" fmla="*/ 1125 h 3437"/>
                <a:gd name="T36" fmla="*/ 9250 w 11844"/>
                <a:gd name="T37" fmla="*/ 3374 h 3437"/>
                <a:gd name="T38" fmla="*/ 9718 w 11844"/>
                <a:gd name="T39" fmla="*/ 1562 h 3437"/>
                <a:gd name="T40" fmla="*/ 9999 w 11844"/>
                <a:gd name="T41" fmla="*/ 2500 h 3437"/>
                <a:gd name="T42" fmla="*/ 10530 w 11844"/>
                <a:gd name="T43" fmla="*/ 3374 h 3437"/>
                <a:gd name="T44" fmla="*/ 11030 w 11844"/>
                <a:gd name="T45" fmla="*/ 1562 h 3437"/>
                <a:gd name="T46" fmla="*/ 11280 w 11844"/>
                <a:gd name="T47" fmla="*/ 2500 h 3437"/>
                <a:gd name="T48" fmla="*/ 11843 w 11844"/>
                <a:gd name="T49" fmla="*/ 2843 h 3437"/>
                <a:gd name="T50" fmla="*/ 11218 w 11844"/>
                <a:gd name="T51" fmla="*/ 1062 h 3437"/>
                <a:gd name="T52" fmla="*/ 7531 w 11844"/>
                <a:gd name="T53" fmla="*/ 2656 h 3437"/>
                <a:gd name="T54" fmla="*/ 6750 w 11844"/>
                <a:gd name="T55" fmla="*/ 2562 h 3437"/>
                <a:gd name="T56" fmla="*/ 6750 w 11844"/>
                <a:gd name="T57" fmla="*/ 1125 h 3437"/>
                <a:gd name="T58" fmla="*/ 6188 w 11844"/>
                <a:gd name="T59" fmla="*/ 2250 h 3437"/>
                <a:gd name="T60" fmla="*/ 6813 w 11844"/>
                <a:gd name="T61" fmla="*/ 3436 h 3437"/>
                <a:gd name="T62" fmla="*/ 7531 w 11844"/>
                <a:gd name="T63" fmla="*/ 3093 h 3437"/>
                <a:gd name="T64" fmla="*/ 8094 w 11844"/>
                <a:gd name="T65" fmla="*/ 3374 h 3437"/>
                <a:gd name="T66" fmla="*/ 7563 w 11844"/>
                <a:gd name="T67" fmla="*/ 1125 h 3437"/>
                <a:gd name="T68" fmla="*/ 2469 w 11844"/>
                <a:gd name="T69" fmla="*/ 3374 h 3437"/>
                <a:gd name="T70" fmla="*/ 3031 w 11844"/>
                <a:gd name="T71" fmla="*/ 3374 h 3437"/>
                <a:gd name="T72" fmla="*/ 2500 w 11844"/>
                <a:gd name="T73" fmla="*/ 0 h 3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844" h="3437">
                  <a:moveTo>
                    <a:pt x="906" y="281"/>
                  </a:moveTo>
                  <a:lnTo>
                    <a:pt x="906" y="281"/>
                  </a:lnTo>
                  <a:cubicBezTo>
                    <a:pt x="31" y="281"/>
                    <a:pt x="31" y="281"/>
                    <a:pt x="31" y="281"/>
                  </a:cubicBezTo>
                  <a:cubicBezTo>
                    <a:pt x="0" y="3374"/>
                    <a:pt x="0" y="3374"/>
                    <a:pt x="0" y="3374"/>
                  </a:cubicBezTo>
                  <a:cubicBezTo>
                    <a:pt x="562" y="3374"/>
                    <a:pt x="562" y="3374"/>
                    <a:pt x="562" y="3374"/>
                  </a:cubicBezTo>
                  <a:cubicBezTo>
                    <a:pt x="594" y="2156"/>
                    <a:pt x="594" y="2156"/>
                    <a:pt x="594" y="2156"/>
                  </a:cubicBezTo>
                  <a:cubicBezTo>
                    <a:pt x="906" y="2156"/>
                    <a:pt x="906" y="2156"/>
                    <a:pt x="906" y="2156"/>
                  </a:cubicBezTo>
                  <a:cubicBezTo>
                    <a:pt x="1500" y="2156"/>
                    <a:pt x="2031" y="1844"/>
                    <a:pt x="2031" y="1219"/>
                  </a:cubicBezTo>
                  <a:cubicBezTo>
                    <a:pt x="2031" y="625"/>
                    <a:pt x="1719" y="281"/>
                    <a:pt x="906" y="281"/>
                  </a:cubicBezTo>
                  <a:close/>
                  <a:moveTo>
                    <a:pt x="875" y="1687"/>
                  </a:moveTo>
                  <a:lnTo>
                    <a:pt x="875" y="1687"/>
                  </a:lnTo>
                  <a:cubicBezTo>
                    <a:pt x="594" y="1687"/>
                    <a:pt x="594" y="1687"/>
                    <a:pt x="594" y="1687"/>
                  </a:cubicBezTo>
                  <a:cubicBezTo>
                    <a:pt x="594" y="750"/>
                    <a:pt x="594" y="750"/>
                    <a:pt x="594" y="750"/>
                  </a:cubicBezTo>
                  <a:cubicBezTo>
                    <a:pt x="906" y="750"/>
                    <a:pt x="906" y="750"/>
                    <a:pt x="906" y="750"/>
                  </a:cubicBezTo>
                  <a:cubicBezTo>
                    <a:pt x="1313" y="750"/>
                    <a:pt x="1438" y="1031"/>
                    <a:pt x="1438" y="1219"/>
                  </a:cubicBezTo>
                  <a:cubicBezTo>
                    <a:pt x="1438" y="1500"/>
                    <a:pt x="1188" y="1687"/>
                    <a:pt x="875" y="1687"/>
                  </a:cubicBezTo>
                  <a:close/>
                  <a:moveTo>
                    <a:pt x="4656" y="1062"/>
                  </a:moveTo>
                  <a:lnTo>
                    <a:pt x="4656" y="1062"/>
                  </a:lnTo>
                  <a:cubicBezTo>
                    <a:pt x="3969" y="1062"/>
                    <a:pt x="3563" y="1656"/>
                    <a:pt x="3563" y="2250"/>
                  </a:cubicBezTo>
                  <a:cubicBezTo>
                    <a:pt x="3563" y="2905"/>
                    <a:pt x="3906" y="3436"/>
                    <a:pt x="4656" y="3436"/>
                  </a:cubicBezTo>
                  <a:cubicBezTo>
                    <a:pt x="5344" y="3436"/>
                    <a:pt x="5719" y="2905"/>
                    <a:pt x="5719" y="2250"/>
                  </a:cubicBezTo>
                  <a:cubicBezTo>
                    <a:pt x="5719" y="1594"/>
                    <a:pt x="5375" y="1062"/>
                    <a:pt x="4656" y="1062"/>
                  </a:cubicBezTo>
                  <a:close/>
                  <a:moveTo>
                    <a:pt x="4656" y="2999"/>
                  </a:moveTo>
                  <a:lnTo>
                    <a:pt x="4656" y="2999"/>
                  </a:lnTo>
                  <a:cubicBezTo>
                    <a:pt x="4250" y="2999"/>
                    <a:pt x="4125" y="2531"/>
                    <a:pt x="4125" y="2281"/>
                  </a:cubicBezTo>
                  <a:cubicBezTo>
                    <a:pt x="4125" y="1937"/>
                    <a:pt x="4250" y="1500"/>
                    <a:pt x="4656" y="1500"/>
                  </a:cubicBezTo>
                  <a:cubicBezTo>
                    <a:pt x="5000" y="1500"/>
                    <a:pt x="5188" y="1781"/>
                    <a:pt x="5188" y="2281"/>
                  </a:cubicBezTo>
                  <a:cubicBezTo>
                    <a:pt x="5188" y="2594"/>
                    <a:pt x="5031" y="2999"/>
                    <a:pt x="4656" y="2999"/>
                  </a:cubicBezTo>
                  <a:close/>
                  <a:moveTo>
                    <a:pt x="11218" y="1062"/>
                  </a:moveTo>
                  <a:lnTo>
                    <a:pt x="11218" y="1062"/>
                  </a:lnTo>
                  <a:cubicBezTo>
                    <a:pt x="10936" y="1062"/>
                    <a:pt x="10655" y="1219"/>
                    <a:pt x="10499" y="1437"/>
                  </a:cubicBezTo>
                  <a:cubicBezTo>
                    <a:pt x="10405" y="1187"/>
                    <a:pt x="10187" y="1062"/>
                    <a:pt x="9937" y="1062"/>
                  </a:cubicBezTo>
                  <a:cubicBezTo>
                    <a:pt x="9656" y="1062"/>
                    <a:pt x="9406" y="1219"/>
                    <a:pt x="9250" y="1437"/>
                  </a:cubicBezTo>
                  <a:cubicBezTo>
                    <a:pt x="9250" y="1406"/>
                    <a:pt x="9250" y="1406"/>
                    <a:pt x="9250" y="1406"/>
                  </a:cubicBezTo>
                  <a:cubicBezTo>
                    <a:pt x="9250" y="1125"/>
                    <a:pt x="9250" y="1125"/>
                    <a:pt x="9250" y="1125"/>
                  </a:cubicBezTo>
                  <a:cubicBezTo>
                    <a:pt x="8719" y="1125"/>
                    <a:pt x="8719" y="1125"/>
                    <a:pt x="8719" y="1125"/>
                  </a:cubicBezTo>
                  <a:cubicBezTo>
                    <a:pt x="8688" y="3374"/>
                    <a:pt x="8688" y="3374"/>
                    <a:pt x="8688" y="3374"/>
                  </a:cubicBezTo>
                  <a:cubicBezTo>
                    <a:pt x="9250" y="3374"/>
                    <a:pt x="9250" y="3374"/>
                    <a:pt x="9250" y="3374"/>
                  </a:cubicBezTo>
                  <a:cubicBezTo>
                    <a:pt x="9250" y="1844"/>
                    <a:pt x="9250" y="1844"/>
                    <a:pt x="9250" y="1844"/>
                  </a:cubicBezTo>
                  <a:cubicBezTo>
                    <a:pt x="9344" y="1719"/>
                    <a:pt x="9563" y="1562"/>
                    <a:pt x="9718" y="1562"/>
                  </a:cubicBezTo>
                  <a:cubicBezTo>
                    <a:pt x="9905" y="1562"/>
                    <a:pt x="9999" y="1656"/>
                    <a:pt x="9999" y="1812"/>
                  </a:cubicBezTo>
                  <a:cubicBezTo>
                    <a:pt x="9999" y="1937"/>
                    <a:pt x="9999" y="2250"/>
                    <a:pt x="9999" y="2500"/>
                  </a:cubicBezTo>
                  <a:cubicBezTo>
                    <a:pt x="9999" y="3374"/>
                    <a:pt x="9999" y="3374"/>
                    <a:pt x="9999" y="3374"/>
                  </a:cubicBezTo>
                  <a:cubicBezTo>
                    <a:pt x="10530" y="3374"/>
                    <a:pt x="10530" y="3374"/>
                    <a:pt x="10530" y="3374"/>
                  </a:cubicBezTo>
                  <a:cubicBezTo>
                    <a:pt x="10562" y="1844"/>
                    <a:pt x="10562" y="1844"/>
                    <a:pt x="10562" y="1844"/>
                  </a:cubicBezTo>
                  <a:cubicBezTo>
                    <a:pt x="10655" y="1719"/>
                    <a:pt x="10874" y="1562"/>
                    <a:pt x="11030" y="1562"/>
                  </a:cubicBezTo>
                  <a:cubicBezTo>
                    <a:pt x="11187" y="1562"/>
                    <a:pt x="11312" y="1656"/>
                    <a:pt x="11312" y="1812"/>
                  </a:cubicBezTo>
                  <a:cubicBezTo>
                    <a:pt x="11312" y="1937"/>
                    <a:pt x="11280" y="2250"/>
                    <a:pt x="11280" y="2500"/>
                  </a:cubicBezTo>
                  <a:cubicBezTo>
                    <a:pt x="11280" y="3374"/>
                    <a:pt x="11280" y="3374"/>
                    <a:pt x="11280" y="3374"/>
                  </a:cubicBezTo>
                  <a:cubicBezTo>
                    <a:pt x="11843" y="2843"/>
                    <a:pt x="11843" y="2843"/>
                    <a:pt x="11843" y="2843"/>
                  </a:cubicBezTo>
                  <a:cubicBezTo>
                    <a:pt x="11843" y="2469"/>
                    <a:pt x="11843" y="2094"/>
                    <a:pt x="11843" y="1719"/>
                  </a:cubicBezTo>
                  <a:cubicBezTo>
                    <a:pt x="11843" y="1406"/>
                    <a:pt x="11749" y="1062"/>
                    <a:pt x="11218" y="1062"/>
                  </a:cubicBezTo>
                  <a:close/>
                  <a:moveTo>
                    <a:pt x="7531" y="2656"/>
                  </a:moveTo>
                  <a:lnTo>
                    <a:pt x="7531" y="2656"/>
                  </a:lnTo>
                  <a:cubicBezTo>
                    <a:pt x="7406" y="2780"/>
                    <a:pt x="7219" y="2936"/>
                    <a:pt x="7063" y="2936"/>
                  </a:cubicBezTo>
                  <a:cubicBezTo>
                    <a:pt x="6813" y="2936"/>
                    <a:pt x="6750" y="2843"/>
                    <a:pt x="6750" y="2562"/>
                  </a:cubicBezTo>
                  <a:cubicBezTo>
                    <a:pt x="6750" y="2344"/>
                    <a:pt x="6750" y="2000"/>
                    <a:pt x="6750" y="1687"/>
                  </a:cubicBezTo>
                  <a:cubicBezTo>
                    <a:pt x="6750" y="1125"/>
                    <a:pt x="6750" y="1125"/>
                    <a:pt x="6750" y="1125"/>
                  </a:cubicBezTo>
                  <a:cubicBezTo>
                    <a:pt x="6219" y="1125"/>
                    <a:pt x="6219" y="1125"/>
                    <a:pt x="6219" y="1125"/>
                  </a:cubicBezTo>
                  <a:cubicBezTo>
                    <a:pt x="6188" y="2250"/>
                    <a:pt x="6188" y="2250"/>
                    <a:pt x="6188" y="2250"/>
                  </a:cubicBezTo>
                  <a:cubicBezTo>
                    <a:pt x="6188" y="2406"/>
                    <a:pt x="6188" y="2531"/>
                    <a:pt x="6188" y="2687"/>
                  </a:cubicBezTo>
                  <a:cubicBezTo>
                    <a:pt x="6188" y="3124"/>
                    <a:pt x="6313" y="3436"/>
                    <a:pt x="6813" y="3436"/>
                  </a:cubicBezTo>
                  <a:cubicBezTo>
                    <a:pt x="7094" y="3436"/>
                    <a:pt x="7344" y="3311"/>
                    <a:pt x="7531" y="3093"/>
                  </a:cubicBezTo>
                  <a:lnTo>
                    <a:pt x="7531" y="3093"/>
                  </a:lnTo>
                  <a:cubicBezTo>
                    <a:pt x="7531" y="3374"/>
                    <a:pt x="7531" y="3374"/>
                    <a:pt x="7531" y="3374"/>
                  </a:cubicBezTo>
                  <a:cubicBezTo>
                    <a:pt x="8094" y="3374"/>
                    <a:pt x="8094" y="3374"/>
                    <a:pt x="8094" y="3374"/>
                  </a:cubicBezTo>
                  <a:cubicBezTo>
                    <a:pt x="8094" y="1125"/>
                    <a:pt x="8094" y="1125"/>
                    <a:pt x="8094" y="1125"/>
                  </a:cubicBezTo>
                  <a:cubicBezTo>
                    <a:pt x="7563" y="1125"/>
                    <a:pt x="7563" y="1125"/>
                    <a:pt x="7563" y="1125"/>
                  </a:cubicBezTo>
                  <a:lnTo>
                    <a:pt x="7531" y="2656"/>
                  </a:lnTo>
                  <a:close/>
                  <a:moveTo>
                    <a:pt x="2469" y="3374"/>
                  </a:moveTo>
                  <a:lnTo>
                    <a:pt x="2469" y="3374"/>
                  </a:lnTo>
                  <a:cubicBezTo>
                    <a:pt x="3031" y="3374"/>
                    <a:pt x="3031" y="3374"/>
                    <a:pt x="3031" y="3374"/>
                  </a:cubicBezTo>
                  <a:cubicBezTo>
                    <a:pt x="3063" y="0"/>
                    <a:pt x="3063" y="0"/>
                    <a:pt x="3063" y="0"/>
                  </a:cubicBezTo>
                  <a:cubicBezTo>
                    <a:pt x="2500" y="0"/>
                    <a:pt x="2500" y="0"/>
                    <a:pt x="2500" y="0"/>
                  </a:cubicBezTo>
                  <a:lnTo>
                    <a:pt x="2469" y="3374"/>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grpSp>
    </p:spTree>
    <p:extLst>
      <p:ext uri="{BB962C8B-B14F-4D97-AF65-F5344CB8AC3E}">
        <p14:creationId xmlns:p14="http://schemas.microsoft.com/office/powerpoint/2010/main" val="3149203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dvertenti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F85E1D2-4C68-4146-B5AC-F6FC5A9823CD}"/>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0"/>
            <a:ext cx="10691813" cy="7559675"/>
          </a:xfrm>
          <a:prstGeom prst="rect">
            <a:avLst/>
          </a:prstGeom>
        </p:spPr>
      </p:pic>
      <p:sp>
        <p:nvSpPr>
          <p:cNvPr id="46" name="Freeform 5">
            <a:extLst>
              <a:ext uri="{FF2B5EF4-FFF2-40B4-BE49-F238E27FC236}">
                <a16:creationId xmlns:a16="http://schemas.microsoft.com/office/drawing/2014/main" id="{1FD3D88B-3AE5-7C44-A956-7E0F69441B79}"/>
              </a:ext>
            </a:extLst>
          </p:cNvPr>
          <p:cNvSpPr>
            <a:spLocks noChangeArrowheads="1"/>
          </p:cNvSpPr>
          <p:nvPr userDrawn="1"/>
        </p:nvSpPr>
        <p:spPr bwMode="auto">
          <a:xfrm rot="16200000">
            <a:off x="0" y="-1"/>
            <a:ext cx="1643170" cy="1643170"/>
          </a:xfrm>
          <a:custGeom>
            <a:avLst/>
            <a:gdLst>
              <a:gd name="T0" fmla="*/ 10147 w 10148"/>
              <a:gd name="T1" fmla="*/ 10146 h 10147"/>
              <a:gd name="T2" fmla="*/ 0 w 10148"/>
              <a:gd name="T3" fmla="*/ 0 h 10147"/>
              <a:gd name="T4" fmla="*/ 10147 w 10148"/>
              <a:gd name="T5" fmla="*/ 0 h 10147"/>
              <a:gd name="T6" fmla="*/ 10147 w 10148"/>
              <a:gd name="T7" fmla="*/ 10146 h 10147"/>
            </a:gdLst>
            <a:ahLst/>
            <a:cxnLst>
              <a:cxn ang="0">
                <a:pos x="T0" y="T1"/>
              </a:cxn>
              <a:cxn ang="0">
                <a:pos x="T2" y="T3"/>
              </a:cxn>
              <a:cxn ang="0">
                <a:pos x="T4" y="T5"/>
              </a:cxn>
              <a:cxn ang="0">
                <a:pos x="T6" y="T7"/>
              </a:cxn>
            </a:cxnLst>
            <a:rect l="0" t="0" r="r" b="b"/>
            <a:pathLst>
              <a:path w="10148" h="10147">
                <a:moveTo>
                  <a:pt x="10147" y="10146"/>
                </a:moveTo>
                <a:lnTo>
                  <a:pt x="0" y="0"/>
                </a:lnTo>
                <a:lnTo>
                  <a:pt x="10147" y="0"/>
                </a:lnTo>
                <a:lnTo>
                  <a:pt x="10147" y="10146"/>
                </a:lnTo>
              </a:path>
            </a:pathLst>
          </a:custGeom>
          <a:solidFill>
            <a:schemeClr val="accent1"/>
          </a:solidFill>
          <a:ln>
            <a:noFill/>
          </a:ln>
          <a:effectLst/>
        </p:spPr>
        <p:txBody>
          <a:bodyPr wrap="none" anchor="ctr"/>
          <a:lstStyle/>
          <a:p>
            <a:endParaRPr lang="en-NL"/>
          </a:p>
        </p:txBody>
      </p:sp>
      <p:sp>
        <p:nvSpPr>
          <p:cNvPr id="47" name="Rectangle 46">
            <a:extLst>
              <a:ext uri="{FF2B5EF4-FFF2-40B4-BE49-F238E27FC236}">
                <a16:creationId xmlns:a16="http://schemas.microsoft.com/office/drawing/2014/main" id="{929F18A0-1433-9642-861C-C00DF411596B}"/>
              </a:ext>
            </a:extLst>
          </p:cNvPr>
          <p:cNvSpPr/>
          <p:nvPr userDrawn="1"/>
        </p:nvSpPr>
        <p:spPr>
          <a:xfrm>
            <a:off x="0" y="4617720"/>
            <a:ext cx="10691813" cy="2941954"/>
          </a:xfrm>
          <a:prstGeom prst="rect">
            <a:avLst/>
          </a:prstGeom>
          <a:gradFill>
            <a:gsLst>
              <a:gs pos="0">
                <a:schemeClr val="tx1">
                  <a:alpha val="0"/>
                </a:schemeClr>
              </a:gs>
              <a:gs pos="100000">
                <a:schemeClr val="tx1">
                  <a:alpha val="8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8" name="TextBox 47">
            <a:extLst>
              <a:ext uri="{FF2B5EF4-FFF2-40B4-BE49-F238E27FC236}">
                <a16:creationId xmlns:a16="http://schemas.microsoft.com/office/drawing/2014/main" id="{22669600-B34C-594E-BE4D-A5069657992E}"/>
              </a:ext>
            </a:extLst>
          </p:cNvPr>
          <p:cNvSpPr txBox="1"/>
          <p:nvPr userDrawn="1"/>
        </p:nvSpPr>
        <p:spPr>
          <a:xfrm>
            <a:off x="523508" y="5569420"/>
            <a:ext cx="7440916" cy="323165"/>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2100" b="1" dirty="0">
                <a:solidFill>
                  <a:schemeClr val="bg1"/>
                </a:solidFill>
                <a:effectLst/>
                <a:latin typeface="Syntax LT Std" panose="020D0502030503020204" pitchFamily="34" charset="0"/>
              </a:rPr>
              <a:t>HART VOOR DE ZAAK </a:t>
            </a:r>
            <a:r>
              <a:rPr lang="en-GB" sz="2100" dirty="0">
                <a:solidFill>
                  <a:schemeClr val="bg1"/>
                </a:solidFill>
                <a:effectLst/>
                <a:latin typeface="Syntax LT Std" panose="020D0502030503020204" pitchFamily="34" charset="0"/>
              </a:rPr>
              <a:t>ZO WERKT DAT BIJ PLOUM</a:t>
            </a:r>
          </a:p>
        </p:txBody>
      </p:sp>
      <p:sp>
        <p:nvSpPr>
          <p:cNvPr id="49" name="TextBox 48">
            <a:extLst>
              <a:ext uri="{FF2B5EF4-FFF2-40B4-BE49-F238E27FC236}">
                <a16:creationId xmlns:a16="http://schemas.microsoft.com/office/drawing/2014/main" id="{5FF61679-CC1C-D242-BE55-AFF79EE66D68}"/>
              </a:ext>
            </a:extLst>
          </p:cNvPr>
          <p:cNvSpPr txBox="1"/>
          <p:nvPr userDrawn="1"/>
        </p:nvSpPr>
        <p:spPr>
          <a:xfrm>
            <a:off x="538398" y="6025938"/>
            <a:ext cx="6582646" cy="1077218"/>
          </a:xfrm>
          <a:prstGeom prst="rect">
            <a:avLst/>
          </a:prstGeom>
          <a:noFill/>
        </p:spPr>
        <p:txBody>
          <a:bodyPr wrap="square" lIns="0" tIns="0" rIns="0" bIns="0" rtlCol="0">
            <a:spAutoFit/>
          </a:bodyPr>
          <a:lstStyle/>
          <a:p>
            <a:r>
              <a:rPr lang="en-GB" sz="1400" dirty="0" err="1">
                <a:solidFill>
                  <a:schemeClr val="bg1"/>
                </a:solidFill>
                <a:effectLst/>
                <a:latin typeface="Syntax LT Std" panose="020D0502030503020204" pitchFamily="34" charset="0"/>
              </a:rPr>
              <a:t>Vanaf</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dag</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één</a:t>
            </a:r>
            <a:r>
              <a:rPr lang="en-GB" sz="1400" dirty="0">
                <a:solidFill>
                  <a:schemeClr val="bg1"/>
                </a:solidFill>
                <a:effectLst/>
                <a:latin typeface="Syntax LT Std" panose="020D0502030503020204" pitchFamily="34" charset="0"/>
              </a:rPr>
              <a:t> word </a:t>
            </a:r>
            <a:r>
              <a:rPr lang="en-GB" sz="1400" dirty="0" err="1">
                <a:solidFill>
                  <a:schemeClr val="bg1"/>
                </a:solidFill>
                <a:effectLst/>
                <a:latin typeface="Syntax LT Std" panose="020D0502030503020204" pitchFamily="34" charset="0"/>
              </a:rPr>
              <a:t>ik</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aangemoedigd</a:t>
            </a:r>
            <a:r>
              <a:rPr lang="en-GB" sz="1400" dirty="0">
                <a:solidFill>
                  <a:schemeClr val="bg1"/>
                </a:solidFill>
                <a:effectLst/>
                <a:latin typeface="Syntax LT Std" panose="020D0502030503020204" pitchFamily="34" charset="0"/>
              </a:rPr>
              <a:t> om het </a:t>
            </a:r>
            <a:r>
              <a:rPr lang="en-GB" sz="1400" dirty="0" err="1">
                <a:solidFill>
                  <a:schemeClr val="bg1"/>
                </a:solidFill>
                <a:effectLst/>
                <a:latin typeface="Syntax LT Std" panose="020D0502030503020204" pitchFamily="34" charset="0"/>
              </a:rPr>
              <a:t>beste</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uit</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mijzelf</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te</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halen</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en</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voor</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een</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podiumplaats</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te</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gaan</a:t>
            </a:r>
            <a:r>
              <a:rPr lang="en-GB" sz="1400" dirty="0">
                <a:solidFill>
                  <a:schemeClr val="bg1"/>
                </a:solidFill>
                <a:effectLst/>
                <a:latin typeface="Syntax LT Std" panose="020D0502030503020204" pitchFamily="34" charset="0"/>
              </a:rPr>
              <a:t>. In het </a:t>
            </a:r>
            <a:r>
              <a:rPr lang="en-GB" sz="1400" dirty="0" err="1">
                <a:solidFill>
                  <a:schemeClr val="bg1"/>
                </a:solidFill>
                <a:effectLst/>
                <a:latin typeface="Syntax LT Std" panose="020D0502030503020204" pitchFamily="34" charset="0"/>
              </a:rPr>
              <a:t>belang</a:t>
            </a:r>
            <a:r>
              <a:rPr lang="en-GB" sz="1400" dirty="0">
                <a:solidFill>
                  <a:schemeClr val="bg1"/>
                </a:solidFill>
                <a:effectLst/>
                <a:latin typeface="Syntax LT Std" panose="020D0502030503020204" pitchFamily="34" charset="0"/>
              </a:rPr>
              <a:t> van </a:t>
            </a:r>
            <a:r>
              <a:rPr lang="en-GB" sz="1400" dirty="0" err="1">
                <a:solidFill>
                  <a:schemeClr val="bg1"/>
                </a:solidFill>
                <a:effectLst/>
                <a:latin typeface="Syntax LT Std" panose="020D0502030503020204" pitchFamily="34" charset="0"/>
              </a:rPr>
              <a:t>onze</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cliënten</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en</a:t>
            </a:r>
            <a:r>
              <a:rPr lang="en-GB" sz="1400" dirty="0">
                <a:solidFill>
                  <a:schemeClr val="bg1"/>
                </a:solidFill>
                <a:effectLst/>
                <a:latin typeface="Syntax LT Std" panose="020D0502030503020204" pitchFamily="34" charset="0"/>
              </a:rPr>
              <a:t> de </a:t>
            </a:r>
            <a:r>
              <a:rPr lang="en-GB" sz="1400" dirty="0" err="1">
                <a:solidFill>
                  <a:schemeClr val="bg1"/>
                </a:solidFill>
                <a:effectLst/>
                <a:latin typeface="Syntax LT Std" panose="020D0502030503020204" pitchFamily="34" charset="0"/>
              </a:rPr>
              <a:t>zaken</a:t>
            </a:r>
            <a:r>
              <a:rPr lang="en-GB" sz="1400" dirty="0">
                <a:solidFill>
                  <a:schemeClr val="bg1"/>
                </a:solidFill>
                <a:effectLst/>
                <a:latin typeface="Syntax LT Std" panose="020D0502030503020204" pitchFamily="34" charset="0"/>
              </a:rPr>
              <a:t> die </a:t>
            </a:r>
            <a:r>
              <a:rPr lang="en-GB" sz="1400" dirty="0" err="1">
                <a:solidFill>
                  <a:schemeClr val="bg1"/>
                </a:solidFill>
                <a:effectLst/>
                <a:latin typeface="Syntax LT Std" panose="020D0502030503020204" pitchFamily="34" charset="0"/>
              </a:rPr>
              <a:t>zij</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aan</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ons</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toevertrouwen</a:t>
            </a:r>
            <a:r>
              <a:rPr lang="en-GB" sz="1400" dirty="0">
                <a:solidFill>
                  <a:schemeClr val="bg1"/>
                </a:solidFill>
                <a:effectLst/>
                <a:latin typeface="Syntax LT Std" panose="020D0502030503020204" pitchFamily="34" charset="0"/>
              </a:rPr>
              <a:t>. Die </a:t>
            </a:r>
            <a:r>
              <a:rPr lang="en-GB" sz="1400" dirty="0" err="1">
                <a:solidFill>
                  <a:schemeClr val="bg1"/>
                </a:solidFill>
                <a:effectLst/>
                <a:latin typeface="Syntax LT Std" panose="020D0502030503020204" pitchFamily="34" charset="0"/>
              </a:rPr>
              <a:t>hoge</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lat</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klinkt</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spannend</a:t>
            </a:r>
            <a:r>
              <a:rPr lang="en-GB" sz="1400" dirty="0">
                <a:solidFill>
                  <a:schemeClr val="bg1"/>
                </a:solidFill>
                <a:effectLst/>
                <a:latin typeface="Syntax LT Std" panose="020D0502030503020204" pitchFamily="34" charset="0"/>
              </a:rPr>
              <a:t>, maar het is in de </a:t>
            </a:r>
            <a:r>
              <a:rPr lang="en-GB" sz="1400" dirty="0" err="1">
                <a:solidFill>
                  <a:schemeClr val="bg1"/>
                </a:solidFill>
                <a:effectLst/>
                <a:latin typeface="Syntax LT Std" panose="020D0502030503020204" pitchFamily="34" charset="0"/>
              </a:rPr>
              <a:t>praktijk</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vooral</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leuk</a:t>
            </a:r>
            <a:r>
              <a:rPr lang="en-GB" sz="1400" dirty="0">
                <a:solidFill>
                  <a:schemeClr val="bg1"/>
                </a:solidFill>
                <a:effectLst/>
                <a:latin typeface="Syntax LT Std" panose="020D0502030503020204" pitchFamily="34" charset="0"/>
              </a:rPr>
              <a:t>. Want support van </a:t>
            </a:r>
            <a:r>
              <a:rPr lang="en-GB" sz="1400" dirty="0" err="1">
                <a:solidFill>
                  <a:schemeClr val="bg1"/>
                </a:solidFill>
                <a:effectLst/>
                <a:latin typeface="Syntax LT Std" panose="020D0502030503020204" pitchFamily="34" charset="0"/>
              </a:rPr>
              <a:t>ervaren</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kantoorgenoten</a:t>
            </a:r>
            <a:r>
              <a:rPr lang="en-GB" sz="1400" dirty="0">
                <a:solidFill>
                  <a:schemeClr val="bg1"/>
                </a:solidFill>
                <a:effectLst/>
                <a:latin typeface="Syntax LT Std" panose="020D0502030503020204" pitchFamily="34" charset="0"/>
              </a:rPr>
              <a:t> is </a:t>
            </a:r>
            <a:r>
              <a:rPr lang="en-GB" sz="1400" dirty="0" err="1">
                <a:solidFill>
                  <a:schemeClr val="bg1"/>
                </a:solidFill>
                <a:effectLst/>
                <a:latin typeface="Syntax LT Std" panose="020D0502030503020204" pitchFamily="34" charset="0"/>
              </a:rPr>
              <a:t>altijd</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dichtbij</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Wij</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doen</a:t>
            </a:r>
            <a:r>
              <a:rPr lang="en-GB" sz="1400" dirty="0">
                <a:solidFill>
                  <a:schemeClr val="bg1"/>
                </a:solidFill>
                <a:effectLst/>
                <a:latin typeface="Syntax LT Std" panose="020D0502030503020204" pitchFamily="34" charset="0"/>
              </a:rPr>
              <a:t> het </a:t>
            </a:r>
            <a:r>
              <a:rPr lang="en-GB" sz="1400" dirty="0" err="1">
                <a:solidFill>
                  <a:schemeClr val="bg1"/>
                </a:solidFill>
                <a:effectLst/>
                <a:latin typeface="Syntax LT Std" panose="020D0502030503020204" pitchFamily="34" charset="0"/>
              </a:rPr>
              <a:t>samen</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Ik</a:t>
            </a:r>
            <a:r>
              <a:rPr lang="en-GB" sz="1400" dirty="0">
                <a:solidFill>
                  <a:schemeClr val="bg1"/>
                </a:solidFill>
                <a:effectLst/>
                <a:latin typeface="Syntax LT Std" panose="020D0502030503020204" pitchFamily="34" charset="0"/>
              </a:rPr>
              <a:t> ben </a:t>
            </a:r>
            <a:r>
              <a:rPr lang="en-GB" sz="1400" dirty="0" err="1">
                <a:solidFill>
                  <a:schemeClr val="bg1"/>
                </a:solidFill>
                <a:effectLst/>
                <a:latin typeface="Syntax LT Std" panose="020D0502030503020204" pitchFamily="34" charset="0"/>
              </a:rPr>
              <a:t>medewerker</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ik</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voel</a:t>
            </a:r>
            <a:r>
              <a:rPr lang="en-GB" sz="1400" dirty="0">
                <a:solidFill>
                  <a:schemeClr val="bg1"/>
                </a:solidFill>
                <a:effectLst/>
                <a:latin typeface="Syntax LT Std" panose="020D0502030503020204" pitchFamily="34" charset="0"/>
              </a:rPr>
              <a:t> </a:t>
            </a:r>
            <a:r>
              <a:rPr lang="en-GB" sz="1400" dirty="0" err="1">
                <a:solidFill>
                  <a:schemeClr val="bg1"/>
                </a:solidFill>
                <a:effectLst/>
                <a:latin typeface="Syntax LT Std" panose="020D0502030503020204" pitchFamily="34" charset="0"/>
              </a:rPr>
              <a:t>mij</a:t>
            </a:r>
            <a:r>
              <a:rPr lang="en-GB" sz="1400" dirty="0">
                <a:solidFill>
                  <a:schemeClr val="bg1"/>
                </a:solidFill>
                <a:effectLst/>
                <a:latin typeface="Syntax LT Std" panose="020D0502030503020204" pitchFamily="34" charset="0"/>
              </a:rPr>
              <a:t> partner. </a:t>
            </a:r>
            <a:r>
              <a:rPr lang="en-GB" sz="1400" i="1" dirty="0">
                <a:solidFill>
                  <a:schemeClr val="bg1"/>
                </a:solidFill>
                <a:effectLst/>
                <a:latin typeface="Syntax LT Std" panose="020D0502030503020204" pitchFamily="34" charset="0"/>
              </a:rPr>
              <a:t>Anamika </a:t>
            </a:r>
            <a:r>
              <a:rPr lang="en-GB" sz="1400" i="1" dirty="0" err="1">
                <a:solidFill>
                  <a:schemeClr val="bg1"/>
                </a:solidFill>
                <a:effectLst/>
                <a:latin typeface="Syntax LT Std" panose="020D0502030503020204" pitchFamily="34" charset="0"/>
              </a:rPr>
              <a:t>Wilbrink</a:t>
            </a:r>
            <a:r>
              <a:rPr lang="en-GB" sz="1400" i="1" dirty="0">
                <a:solidFill>
                  <a:schemeClr val="bg1"/>
                </a:solidFill>
                <a:effectLst/>
                <a:latin typeface="Syntax LT Std" panose="020D0502030503020204" pitchFamily="34" charset="0"/>
              </a:rPr>
              <a:t> - advocaat </a:t>
            </a:r>
            <a:r>
              <a:rPr lang="en-GB" sz="1400" i="1" dirty="0" err="1">
                <a:solidFill>
                  <a:schemeClr val="bg1"/>
                </a:solidFill>
                <a:effectLst/>
                <a:latin typeface="Syntax LT Std" panose="020D0502030503020204" pitchFamily="34" charset="0"/>
              </a:rPr>
              <a:t>bij</a:t>
            </a:r>
            <a:r>
              <a:rPr lang="en-GB" sz="1400" i="1" dirty="0">
                <a:solidFill>
                  <a:schemeClr val="bg1"/>
                </a:solidFill>
                <a:effectLst/>
                <a:latin typeface="Syntax LT Std" panose="020D0502030503020204" pitchFamily="34" charset="0"/>
              </a:rPr>
              <a:t> </a:t>
            </a:r>
            <a:r>
              <a:rPr lang="en-GB" sz="1400" i="1" dirty="0" err="1">
                <a:solidFill>
                  <a:schemeClr val="bg1"/>
                </a:solidFill>
                <a:effectLst/>
                <a:latin typeface="Syntax LT Std" panose="020D0502030503020204" pitchFamily="34" charset="0"/>
              </a:rPr>
              <a:t>Ploum</a:t>
            </a:r>
            <a:endParaRPr lang="en-GB" sz="1400" i="1" dirty="0">
              <a:solidFill>
                <a:schemeClr val="bg1"/>
              </a:solidFill>
              <a:effectLst/>
              <a:latin typeface="Syntax LT Std" panose="020D0502030503020204" pitchFamily="34" charset="0"/>
            </a:endParaRPr>
          </a:p>
        </p:txBody>
      </p:sp>
      <p:grpSp>
        <p:nvGrpSpPr>
          <p:cNvPr id="50" name="Group 49">
            <a:extLst>
              <a:ext uri="{FF2B5EF4-FFF2-40B4-BE49-F238E27FC236}">
                <a16:creationId xmlns:a16="http://schemas.microsoft.com/office/drawing/2014/main" id="{D0C68494-EF08-5741-9BB2-7895E68C8559}"/>
              </a:ext>
            </a:extLst>
          </p:cNvPr>
          <p:cNvGrpSpPr/>
          <p:nvPr userDrawn="1"/>
        </p:nvGrpSpPr>
        <p:grpSpPr>
          <a:xfrm>
            <a:off x="8573277" y="6564547"/>
            <a:ext cx="1751356" cy="468488"/>
            <a:chOff x="1041400" y="1973263"/>
            <a:chExt cx="6985000" cy="1868487"/>
          </a:xfrm>
        </p:grpSpPr>
        <p:sp>
          <p:nvSpPr>
            <p:cNvPr id="51" name="Freeform 3">
              <a:extLst>
                <a:ext uri="{FF2B5EF4-FFF2-40B4-BE49-F238E27FC236}">
                  <a16:creationId xmlns:a16="http://schemas.microsoft.com/office/drawing/2014/main" id="{45462C07-20F9-9346-93CD-1E96D92B8D36}"/>
                </a:ext>
              </a:extLst>
            </p:cNvPr>
            <p:cNvSpPr>
              <a:spLocks noChangeArrowheads="1"/>
            </p:cNvSpPr>
            <p:nvPr/>
          </p:nvSpPr>
          <p:spPr bwMode="auto">
            <a:xfrm>
              <a:off x="1041400" y="3492500"/>
              <a:ext cx="269875" cy="349250"/>
            </a:xfrm>
            <a:custGeom>
              <a:avLst/>
              <a:gdLst>
                <a:gd name="T0" fmla="*/ 31 w 751"/>
                <a:gd name="T1" fmla="*/ 0 h 969"/>
                <a:gd name="T2" fmla="*/ 31 w 751"/>
                <a:gd name="T3" fmla="*/ 0 h 969"/>
                <a:gd name="T4" fmla="*/ 344 w 751"/>
                <a:gd name="T5" fmla="*/ 0 h 969"/>
                <a:gd name="T6" fmla="*/ 656 w 751"/>
                <a:gd name="T7" fmla="*/ 281 h 969"/>
                <a:gd name="T8" fmla="*/ 469 w 751"/>
                <a:gd name="T9" fmla="*/ 531 h 969"/>
                <a:gd name="T10" fmla="*/ 750 w 751"/>
                <a:gd name="T11" fmla="*/ 875 h 969"/>
                <a:gd name="T12" fmla="*/ 593 w 751"/>
                <a:gd name="T13" fmla="*/ 968 h 969"/>
                <a:gd name="T14" fmla="*/ 312 w 751"/>
                <a:gd name="T15" fmla="*/ 625 h 969"/>
                <a:gd name="T16" fmla="*/ 250 w 751"/>
                <a:gd name="T17" fmla="*/ 593 h 969"/>
                <a:gd name="T18" fmla="*/ 187 w 751"/>
                <a:gd name="T19" fmla="*/ 593 h 969"/>
                <a:gd name="T20" fmla="*/ 187 w 751"/>
                <a:gd name="T21" fmla="*/ 968 h 969"/>
                <a:gd name="T22" fmla="*/ 0 w 751"/>
                <a:gd name="T23" fmla="*/ 968 h 969"/>
                <a:gd name="T24" fmla="*/ 31 w 751"/>
                <a:gd name="T25" fmla="*/ 0 h 969"/>
                <a:gd name="T26" fmla="*/ 312 w 751"/>
                <a:gd name="T27" fmla="*/ 437 h 969"/>
                <a:gd name="T28" fmla="*/ 312 w 751"/>
                <a:gd name="T29" fmla="*/ 437 h 969"/>
                <a:gd name="T30" fmla="*/ 469 w 751"/>
                <a:gd name="T31" fmla="*/ 281 h 969"/>
                <a:gd name="T32" fmla="*/ 312 w 751"/>
                <a:gd name="T33" fmla="*/ 156 h 969"/>
                <a:gd name="T34" fmla="*/ 219 w 751"/>
                <a:gd name="T35" fmla="*/ 156 h 969"/>
                <a:gd name="T36" fmla="*/ 187 w 751"/>
                <a:gd name="T37" fmla="*/ 437 h 969"/>
                <a:gd name="T38" fmla="*/ 312 w 751"/>
                <a:gd name="T39" fmla="*/ 43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1" h="969">
                  <a:moveTo>
                    <a:pt x="31" y="0"/>
                  </a:moveTo>
                  <a:lnTo>
                    <a:pt x="31" y="0"/>
                  </a:lnTo>
                  <a:cubicBezTo>
                    <a:pt x="344" y="0"/>
                    <a:pt x="344" y="0"/>
                    <a:pt x="344" y="0"/>
                  </a:cubicBezTo>
                  <a:cubicBezTo>
                    <a:pt x="562" y="0"/>
                    <a:pt x="656" y="125"/>
                    <a:pt x="656" y="281"/>
                  </a:cubicBezTo>
                  <a:cubicBezTo>
                    <a:pt x="656" y="406"/>
                    <a:pt x="593" y="500"/>
                    <a:pt x="469" y="531"/>
                  </a:cubicBezTo>
                  <a:cubicBezTo>
                    <a:pt x="750" y="875"/>
                    <a:pt x="750" y="875"/>
                    <a:pt x="750" y="875"/>
                  </a:cubicBezTo>
                  <a:cubicBezTo>
                    <a:pt x="593" y="968"/>
                    <a:pt x="593" y="968"/>
                    <a:pt x="593" y="968"/>
                  </a:cubicBezTo>
                  <a:cubicBezTo>
                    <a:pt x="312" y="625"/>
                    <a:pt x="312" y="625"/>
                    <a:pt x="312" y="625"/>
                  </a:cubicBezTo>
                  <a:cubicBezTo>
                    <a:pt x="312" y="593"/>
                    <a:pt x="281" y="593"/>
                    <a:pt x="250" y="593"/>
                  </a:cubicBezTo>
                  <a:cubicBezTo>
                    <a:pt x="187" y="593"/>
                    <a:pt x="187" y="593"/>
                    <a:pt x="187" y="593"/>
                  </a:cubicBezTo>
                  <a:cubicBezTo>
                    <a:pt x="187" y="968"/>
                    <a:pt x="187" y="968"/>
                    <a:pt x="187" y="968"/>
                  </a:cubicBezTo>
                  <a:cubicBezTo>
                    <a:pt x="0" y="968"/>
                    <a:pt x="0" y="968"/>
                    <a:pt x="0" y="968"/>
                  </a:cubicBezTo>
                  <a:lnTo>
                    <a:pt x="31" y="0"/>
                  </a:lnTo>
                  <a:close/>
                  <a:moveTo>
                    <a:pt x="312" y="437"/>
                  </a:moveTo>
                  <a:lnTo>
                    <a:pt x="312" y="437"/>
                  </a:lnTo>
                  <a:cubicBezTo>
                    <a:pt x="375" y="437"/>
                    <a:pt x="469" y="406"/>
                    <a:pt x="469" y="281"/>
                  </a:cubicBezTo>
                  <a:cubicBezTo>
                    <a:pt x="469" y="187"/>
                    <a:pt x="406" y="156"/>
                    <a:pt x="312" y="156"/>
                  </a:cubicBezTo>
                  <a:cubicBezTo>
                    <a:pt x="219" y="156"/>
                    <a:pt x="219" y="156"/>
                    <a:pt x="219" y="156"/>
                  </a:cubicBezTo>
                  <a:cubicBezTo>
                    <a:pt x="187" y="437"/>
                    <a:pt x="187" y="437"/>
                    <a:pt x="187" y="437"/>
                  </a:cubicBezTo>
                  <a:lnTo>
                    <a:pt x="312" y="437"/>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2" name="Freeform 4">
              <a:extLst>
                <a:ext uri="{FF2B5EF4-FFF2-40B4-BE49-F238E27FC236}">
                  <a16:creationId xmlns:a16="http://schemas.microsoft.com/office/drawing/2014/main" id="{6330F73D-E7CD-D941-9EDE-0AE7E236D945}"/>
                </a:ext>
              </a:extLst>
            </p:cNvPr>
            <p:cNvSpPr>
              <a:spLocks noChangeArrowheads="1"/>
            </p:cNvSpPr>
            <p:nvPr/>
          </p:nvSpPr>
          <p:spPr bwMode="auto">
            <a:xfrm>
              <a:off x="1322388" y="3581400"/>
              <a:ext cx="236537" cy="258763"/>
            </a:xfrm>
            <a:custGeom>
              <a:avLst/>
              <a:gdLst>
                <a:gd name="T0" fmla="*/ 313 w 657"/>
                <a:gd name="T1" fmla="*/ 0 h 719"/>
                <a:gd name="T2" fmla="*/ 313 w 657"/>
                <a:gd name="T3" fmla="*/ 0 h 719"/>
                <a:gd name="T4" fmla="*/ 656 w 657"/>
                <a:gd name="T5" fmla="*/ 375 h 719"/>
                <a:gd name="T6" fmla="*/ 313 w 657"/>
                <a:gd name="T7" fmla="*/ 718 h 719"/>
                <a:gd name="T8" fmla="*/ 0 w 657"/>
                <a:gd name="T9" fmla="*/ 375 h 719"/>
                <a:gd name="T10" fmla="*/ 313 w 657"/>
                <a:gd name="T11" fmla="*/ 0 h 719"/>
                <a:gd name="T12" fmla="*/ 313 w 657"/>
                <a:gd name="T13" fmla="*/ 593 h 719"/>
                <a:gd name="T14" fmla="*/ 313 w 657"/>
                <a:gd name="T15" fmla="*/ 593 h 719"/>
                <a:gd name="T16" fmla="*/ 469 w 657"/>
                <a:gd name="T17" fmla="*/ 375 h 719"/>
                <a:gd name="T18" fmla="*/ 313 w 657"/>
                <a:gd name="T19" fmla="*/ 125 h 719"/>
                <a:gd name="T20" fmla="*/ 156 w 657"/>
                <a:gd name="T21" fmla="*/ 375 h 719"/>
                <a:gd name="T22" fmla="*/ 313 w 657"/>
                <a:gd name="T23" fmla="*/ 593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7" h="719">
                  <a:moveTo>
                    <a:pt x="313" y="0"/>
                  </a:moveTo>
                  <a:lnTo>
                    <a:pt x="313" y="0"/>
                  </a:lnTo>
                  <a:cubicBezTo>
                    <a:pt x="531" y="0"/>
                    <a:pt x="656" y="156"/>
                    <a:pt x="656" y="375"/>
                  </a:cubicBezTo>
                  <a:cubicBezTo>
                    <a:pt x="656" y="562"/>
                    <a:pt x="531" y="718"/>
                    <a:pt x="313" y="718"/>
                  </a:cubicBezTo>
                  <a:cubicBezTo>
                    <a:pt x="94" y="718"/>
                    <a:pt x="0" y="562"/>
                    <a:pt x="0" y="375"/>
                  </a:cubicBezTo>
                  <a:cubicBezTo>
                    <a:pt x="0" y="187"/>
                    <a:pt x="125" y="0"/>
                    <a:pt x="313" y="0"/>
                  </a:cubicBezTo>
                  <a:close/>
                  <a:moveTo>
                    <a:pt x="313" y="593"/>
                  </a:moveTo>
                  <a:lnTo>
                    <a:pt x="313" y="593"/>
                  </a:lnTo>
                  <a:cubicBezTo>
                    <a:pt x="438" y="593"/>
                    <a:pt x="469" y="468"/>
                    <a:pt x="469" y="375"/>
                  </a:cubicBezTo>
                  <a:cubicBezTo>
                    <a:pt x="469" y="218"/>
                    <a:pt x="438" y="125"/>
                    <a:pt x="313" y="125"/>
                  </a:cubicBezTo>
                  <a:cubicBezTo>
                    <a:pt x="188" y="125"/>
                    <a:pt x="156" y="281"/>
                    <a:pt x="156" y="375"/>
                  </a:cubicBezTo>
                  <a:cubicBezTo>
                    <a:pt x="156" y="468"/>
                    <a:pt x="188" y="593"/>
                    <a:pt x="313" y="593"/>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3" name="Freeform 5">
              <a:extLst>
                <a:ext uri="{FF2B5EF4-FFF2-40B4-BE49-F238E27FC236}">
                  <a16:creationId xmlns:a16="http://schemas.microsoft.com/office/drawing/2014/main" id="{D9B59130-EA17-5241-A283-FF829DA5CB13}"/>
                </a:ext>
              </a:extLst>
            </p:cNvPr>
            <p:cNvSpPr>
              <a:spLocks noChangeArrowheads="1"/>
            </p:cNvSpPr>
            <p:nvPr/>
          </p:nvSpPr>
          <p:spPr bwMode="auto">
            <a:xfrm>
              <a:off x="1570038" y="3503613"/>
              <a:ext cx="157162" cy="338137"/>
            </a:xfrm>
            <a:custGeom>
              <a:avLst/>
              <a:gdLst>
                <a:gd name="T0" fmla="*/ 437 w 438"/>
                <a:gd name="T1" fmla="*/ 906 h 938"/>
                <a:gd name="T2" fmla="*/ 437 w 438"/>
                <a:gd name="T3" fmla="*/ 906 h 938"/>
                <a:gd name="T4" fmla="*/ 375 w 438"/>
                <a:gd name="T5" fmla="*/ 937 h 938"/>
                <a:gd name="T6" fmla="*/ 281 w 438"/>
                <a:gd name="T7" fmla="*/ 937 h 938"/>
                <a:gd name="T8" fmla="*/ 93 w 438"/>
                <a:gd name="T9" fmla="*/ 750 h 938"/>
                <a:gd name="T10" fmla="*/ 93 w 438"/>
                <a:gd name="T11" fmla="*/ 562 h 938"/>
                <a:gd name="T12" fmla="*/ 93 w 438"/>
                <a:gd name="T13" fmla="*/ 375 h 938"/>
                <a:gd name="T14" fmla="*/ 0 w 438"/>
                <a:gd name="T15" fmla="*/ 375 h 938"/>
                <a:gd name="T16" fmla="*/ 0 w 438"/>
                <a:gd name="T17" fmla="*/ 250 h 938"/>
                <a:gd name="T18" fmla="*/ 93 w 438"/>
                <a:gd name="T19" fmla="*/ 250 h 938"/>
                <a:gd name="T20" fmla="*/ 93 w 438"/>
                <a:gd name="T21" fmla="*/ 0 h 938"/>
                <a:gd name="T22" fmla="*/ 281 w 438"/>
                <a:gd name="T23" fmla="*/ 0 h 938"/>
                <a:gd name="T24" fmla="*/ 281 w 438"/>
                <a:gd name="T25" fmla="*/ 250 h 938"/>
                <a:gd name="T26" fmla="*/ 437 w 438"/>
                <a:gd name="T27" fmla="*/ 250 h 938"/>
                <a:gd name="T28" fmla="*/ 437 w 438"/>
                <a:gd name="T29" fmla="*/ 375 h 938"/>
                <a:gd name="T30" fmla="*/ 281 w 438"/>
                <a:gd name="T31" fmla="*/ 375 h 938"/>
                <a:gd name="T32" fmla="*/ 250 w 438"/>
                <a:gd name="T33" fmla="*/ 562 h 938"/>
                <a:gd name="T34" fmla="*/ 250 w 438"/>
                <a:gd name="T35" fmla="*/ 750 h 938"/>
                <a:gd name="T36" fmla="*/ 312 w 438"/>
                <a:gd name="T37" fmla="*/ 812 h 938"/>
                <a:gd name="T38" fmla="*/ 406 w 438"/>
                <a:gd name="T39" fmla="*/ 781 h 938"/>
                <a:gd name="T40" fmla="*/ 437 w 438"/>
                <a:gd name="T41"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8" h="938">
                  <a:moveTo>
                    <a:pt x="437" y="906"/>
                  </a:moveTo>
                  <a:lnTo>
                    <a:pt x="437" y="906"/>
                  </a:lnTo>
                  <a:cubicBezTo>
                    <a:pt x="375" y="937"/>
                    <a:pt x="375" y="937"/>
                    <a:pt x="375" y="937"/>
                  </a:cubicBezTo>
                  <a:cubicBezTo>
                    <a:pt x="343" y="937"/>
                    <a:pt x="312" y="937"/>
                    <a:pt x="281" y="937"/>
                  </a:cubicBezTo>
                  <a:cubicBezTo>
                    <a:pt x="156" y="937"/>
                    <a:pt x="93" y="906"/>
                    <a:pt x="93" y="750"/>
                  </a:cubicBezTo>
                  <a:cubicBezTo>
                    <a:pt x="93" y="719"/>
                    <a:pt x="93" y="625"/>
                    <a:pt x="93" y="562"/>
                  </a:cubicBezTo>
                  <a:cubicBezTo>
                    <a:pt x="93" y="375"/>
                    <a:pt x="93" y="375"/>
                    <a:pt x="93" y="375"/>
                  </a:cubicBezTo>
                  <a:cubicBezTo>
                    <a:pt x="0" y="375"/>
                    <a:pt x="0" y="375"/>
                    <a:pt x="0" y="375"/>
                  </a:cubicBezTo>
                  <a:cubicBezTo>
                    <a:pt x="0" y="250"/>
                    <a:pt x="0" y="250"/>
                    <a:pt x="0" y="250"/>
                  </a:cubicBezTo>
                  <a:cubicBezTo>
                    <a:pt x="93" y="250"/>
                    <a:pt x="93" y="250"/>
                    <a:pt x="93" y="250"/>
                  </a:cubicBezTo>
                  <a:cubicBezTo>
                    <a:pt x="93" y="0"/>
                    <a:pt x="93" y="0"/>
                    <a:pt x="93" y="0"/>
                  </a:cubicBezTo>
                  <a:cubicBezTo>
                    <a:pt x="281" y="0"/>
                    <a:pt x="281" y="0"/>
                    <a:pt x="281" y="0"/>
                  </a:cubicBezTo>
                  <a:cubicBezTo>
                    <a:pt x="281" y="250"/>
                    <a:pt x="281" y="250"/>
                    <a:pt x="281" y="250"/>
                  </a:cubicBezTo>
                  <a:cubicBezTo>
                    <a:pt x="437" y="250"/>
                    <a:pt x="437" y="250"/>
                    <a:pt x="437" y="250"/>
                  </a:cubicBezTo>
                  <a:cubicBezTo>
                    <a:pt x="437" y="375"/>
                    <a:pt x="437" y="375"/>
                    <a:pt x="437" y="375"/>
                  </a:cubicBezTo>
                  <a:cubicBezTo>
                    <a:pt x="281" y="375"/>
                    <a:pt x="281" y="375"/>
                    <a:pt x="281" y="375"/>
                  </a:cubicBezTo>
                  <a:cubicBezTo>
                    <a:pt x="250" y="562"/>
                    <a:pt x="250" y="562"/>
                    <a:pt x="250" y="562"/>
                  </a:cubicBezTo>
                  <a:cubicBezTo>
                    <a:pt x="250" y="625"/>
                    <a:pt x="250" y="687"/>
                    <a:pt x="250" y="750"/>
                  </a:cubicBezTo>
                  <a:cubicBezTo>
                    <a:pt x="250" y="812"/>
                    <a:pt x="281" y="812"/>
                    <a:pt x="312" y="812"/>
                  </a:cubicBezTo>
                  <a:cubicBezTo>
                    <a:pt x="343" y="812"/>
                    <a:pt x="375" y="812"/>
                    <a:pt x="406" y="781"/>
                  </a:cubicBezTo>
                  <a:lnTo>
                    <a:pt x="437" y="906"/>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4" name="Freeform 6">
              <a:extLst>
                <a:ext uri="{FF2B5EF4-FFF2-40B4-BE49-F238E27FC236}">
                  <a16:creationId xmlns:a16="http://schemas.microsoft.com/office/drawing/2014/main" id="{3B84CE5D-9C90-5D41-9527-2FF1B8799BDF}"/>
                </a:ext>
              </a:extLst>
            </p:cNvPr>
            <p:cNvSpPr>
              <a:spLocks noChangeArrowheads="1"/>
            </p:cNvSpPr>
            <p:nvPr/>
          </p:nvSpPr>
          <p:spPr bwMode="auto">
            <a:xfrm>
              <a:off x="1738313" y="3503613"/>
              <a:ext cx="158750" cy="338137"/>
            </a:xfrm>
            <a:custGeom>
              <a:avLst/>
              <a:gdLst>
                <a:gd name="T0" fmla="*/ 438 w 439"/>
                <a:gd name="T1" fmla="*/ 906 h 938"/>
                <a:gd name="T2" fmla="*/ 438 w 439"/>
                <a:gd name="T3" fmla="*/ 906 h 938"/>
                <a:gd name="T4" fmla="*/ 375 w 439"/>
                <a:gd name="T5" fmla="*/ 937 h 938"/>
                <a:gd name="T6" fmla="*/ 282 w 439"/>
                <a:gd name="T7" fmla="*/ 937 h 938"/>
                <a:gd name="T8" fmla="*/ 94 w 439"/>
                <a:gd name="T9" fmla="*/ 750 h 938"/>
                <a:gd name="T10" fmla="*/ 94 w 439"/>
                <a:gd name="T11" fmla="*/ 562 h 938"/>
                <a:gd name="T12" fmla="*/ 94 w 439"/>
                <a:gd name="T13" fmla="*/ 375 h 938"/>
                <a:gd name="T14" fmla="*/ 0 w 439"/>
                <a:gd name="T15" fmla="*/ 375 h 938"/>
                <a:gd name="T16" fmla="*/ 0 w 439"/>
                <a:gd name="T17" fmla="*/ 250 h 938"/>
                <a:gd name="T18" fmla="*/ 94 w 439"/>
                <a:gd name="T19" fmla="*/ 250 h 938"/>
                <a:gd name="T20" fmla="*/ 94 w 439"/>
                <a:gd name="T21" fmla="*/ 0 h 938"/>
                <a:gd name="T22" fmla="*/ 282 w 439"/>
                <a:gd name="T23" fmla="*/ 0 h 938"/>
                <a:gd name="T24" fmla="*/ 250 w 439"/>
                <a:gd name="T25" fmla="*/ 250 h 938"/>
                <a:gd name="T26" fmla="*/ 407 w 439"/>
                <a:gd name="T27" fmla="*/ 250 h 938"/>
                <a:gd name="T28" fmla="*/ 407 w 439"/>
                <a:gd name="T29" fmla="*/ 375 h 938"/>
                <a:gd name="T30" fmla="*/ 250 w 439"/>
                <a:gd name="T31" fmla="*/ 375 h 938"/>
                <a:gd name="T32" fmla="*/ 250 w 439"/>
                <a:gd name="T33" fmla="*/ 562 h 938"/>
                <a:gd name="T34" fmla="*/ 250 w 439"/>
                <a:gd name="T35" fmla="*/ 750 h 938"/>
                <a:gd name="T36" fmla="*/ 313 w 439"/>
                <a:gd name="T37" fmla="*/ 812 h 938"/>
                <a:gd name="T38" fmla="*/ 375 w 439"/>
                <a:gd name="T39" fmla="*/ 781 h 938"/>
                <a:gd name="T40" fmla="*/ 438 w 439"/>
                <a:gd name="T41"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9" h="938">
                  <a:moveTo>
                    <a:pt x="438" y="906"/>
                  </a:moveTo>
                  <a:lnTo>
                    <a:pt x="438" y="906"/>
                  </a:lnTo>
                  <a:cubicBezTo>
                    <a:pt x="375" y="937"/>
                    <a:pt x="375" y="937"/>
                    <a:pt x="375" y="937"/>
                  </a:cubicBezTo>
                  <a:cubicBezTo>
                    <a:pt x="344" y="937"/>
                    <a:pt x="313" y="937"/>
                    <a:pt x="282" y="937"/>
                  </a:cubicBezTo>
                  <a:cubicBezTo>
                    <a:pt x="157" y="937"/>
                    <a:pt x="94" y="906"/>
                    <a:pt x="94" y="750"/>
                  </a:cubicBezTo>
                  <a:cubicBezTo>
                    <a:pt x="94" y="719"/>
                    <a:pt x="94" y="625"/>
                    <a:pt x="94" y="562"/>
                  </a:cubicBezTo>
                  <a:cubicBezTo>
                    <a:pt x="94" y="375"/>
                    <a:pt x="94" y="375"/>
                    <a:pt x="94" y="375"/>
                  </a:cubicBezTo>
                  <a:cubicBezTo>
                    <a:pt x="0" y="375"/>
                    <a:pt x="0" y="375"/>
                    <a:pt x="0" y="375"/>
                  </a:cubicBezTo>
                  <a:cubicBezTo>
                    <a:pt x="0" y="250"/>
                    <a:pt x="0" y="250"/>
                    <a:pt x="0" y="250"/>
                  </a:cubicBezTo>
                  <a:cubicBezTo>
                    <a:pt x="94" y="250"/>
                    <a:pt x="94" y="250"/>
                    <a:pt x="94" y="250"/>
                  </a:cubicBezTo>
                  <a:cubicBezTo>
                    <a:pt x="94" y="0"/>
                    <a:pt x="94" y="0"/>
                    <a:pt x="94" y="0"/>
                  </a:cubicBezTo>
                  <a:cubicBezTo>
                    <a:pt x="282" y="0"/>
                    <a:pt x="282" y="0"/>
                    <a:pt x="282" y="0"/>
                  </a:cubicBezTo>
                  <a:cubicBezTo>
                    <a:pt x="250" y="250"/>
                    <a:pt x="250" y="250"/>
                    <a:pt x="250" y="250"/>
                  </a:cubicBezTo>
                  <a:cubicBezTo>
                    <a:pt x="407" y="250"/>
                    <a:pt x="407" y="250"/>
                    <a:pt x="407" y="250"/>
                  </a:cubicBezTo>
                  <a:cubicBezTo>
                    <a:pt x="407" y="375"/>
                    <a:pt x="407" y="375"/>
                    <a:pt x="407" y="375"/>
                  </a:cubicBezTo>
                  <a:cubicBezTo>
                    <a:pt x="250" y="375"/>
                    <a:pt x="250" y="375"/>
                    <a:pt x="250" y="375"/>
                  </a:cubicBezTo>
                  <a:cubicBezTo>
                    <a:pt x="250" y="562"/>
                    <a:pt x="250" y="562"/>
                    <a:pt x="250" y="562"/>
                  </a:cubicBezTo>
                  <a:cubicBezTo>
                    <a:pt x="250" y="625"/>
                    <a:pt x="250" y="687"/>
                    <a:pt x="250" y="750"/>
                  </a:cubicBezTo>
                  <a:cubicBezTo>
                    <a:pt x="250" y="812"/>
                    <a:pt x="282" y="812"/>
                    <a:pt x="313" y="812"/>
                  </a:cubicBezTo>
                  <a:cubicBezTo>
                    <a:pt x="344" y="812"/>
                    <a:pt x="375" y="812"/>
                    <a:pt x="375" y="781"/>
                  </a:cubicBezTo>
                  <a:lnTo>
                    <a:pt x="438" y="906"/>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5" name="Freeform 7">
              <a:extLst>
                <a:ext uri="{FF2B5EF4-FFF2-40B4-BE49-F238E27FC236}">
                  <a16:creationId xmlns:a16="http://schemas.microsoft.com/office/drawing/2014/main" id="{3674EAEA-2C28-4642-A7CC-BF8D0C93E265}"/>
                </a:ext>
              </a:extLst>
            </p:cNvPr>
            <p:cNvSpPr>
              <a:spLocks noChangeArrowheads="1"/>
            </p:cNvSpPr>
            <p:nvPr/>
          </p:nvSpPr>
          <p:spPr bwMode="auto">
            <a:xfrm>
              <a:off x="1906588" y="3581400"/>
              <a:ext cx="225425" cy="258763"/>
            </a:xfrm>
            <a:custGeom>
              <a:avLst/>
              <a:gdLst>
                <a:gd name="T0" fmla="*/ 188 w 626"/>
                <a:gd name="T1" fmla="*/ 375 h 719"/>
                <a:gd name="T2" fmla="*/ 188 w 626"/>
                <a:gd name="T3" fmla="*/ 375 h 719"/>
                <a:gd name="T4" fmla="*/ 344 w 626"/>
                <a:gd name="T5" fmla="*/ 593 h 719"/>
                <a:gd name="T6" fmla="*/ 500 w 626"/>
                <a:gd name="T7" fmla="*/ 500 h 719"/>
                <a:gd name="T8" fmla="*/ 594 w 626"/>
                <a:gd name="T9" fmla="*/ 593 h 719"/>
                <a:gd name="T10" fmla="*/ 313 w 626"/>
                <a:gd name="T11" fmla="*/ 718 h 719"/>
                <a:gd name="T12" fmla="*/ 0 w 626"/>
                <a:gd name="T13" fmla="*/ 375 h 719"/>
                <a:gd name="T14" fmla="*/ 344 w 626"/>
                <a:gd name="T15" fmla="*/ 0 h 719"/>
                <a:gd name="T16" fmla="*/ 625 w 626"/>
                <a:gd name="T17" fmla="*/ 375 h 719"/>
                <a:gd name="T18" fmla="*/ 188 w 626"/>
                <a:gd name="T19" fmla="*/ 375 h 719"/>
                <a:gd name="T20" fmla="*/ 469 w 626"/>
                <a:gd name="T21" fmla="*/ 281 h 719"/>
                <a:gd name="T22" fmla="*/ 469 w 626"/>
                <a:gd name="T23" fmla="*/ 281 h 719"/>
                <a:gd name="T24" fmla="*/ 344 w 626"/>
                <a:gd name="T25" fmla="*/ 125 h 719"/>
                <a:gd name="T26" fmla="*/ 188 w 626"/>
                <a:gd name="T27" fmla="*/ 281 h 719"/>
                <a:gd name="T28" fmla="*/ 469 w 626"/>
                <a:gd name="T29" fmla="*/ 28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6" h="719">
                  <a:moveTo>
                    <a:pt x="188" y="375"/>
                  </a:moveTo>
                  <a:lnTo>
                    <a:pt x="188" y="375"/>
                  </a:lnTo>
                  <a:cubicBezTo>
                    <a:pt x="188" y="468"/>
                    <a:pt x="219" y="593"/>
                    <a:pt x="344" y="593"/>
                  </a:cubicBezTo>
                  <a:cubicBezTo>
                    <a:pt x="406" y="593"/>
                    <a:pt x="469" y="562"/>
                    <a:pt x="500" y="500"/>
                  </a:cubicBezTo>
                  <a:cubicBezTo>
                    <a:pt x="594" y="593"/>
                    <a:pt x="594" y="593"/>
                    <a:pt x="594" y="593"/>
                  </a:cubicBezTo>
                  <a:cubicBezTo>
                    <a:pt x="531" y="687"/>
                    <a:pt x="438" y="718"/>
                    <a:pt x="313" y="718"/>
                  </a:cubicBezTo>
                  <a:cubicBezTo>
                    <a:pt x="125" y="718"/>
                    <a:pt x="0" y="593"/>
                    <a:pt x="0" y="375"/>
                  </a:cubicBezTo>
                  <a:cubicBezTo>
                    <a:pt x="0" y="187"/>
                    <a:pt x="125" y="0"/>
                    <a:pt x="344" y="0"/>
                  </a:cubicBezTo>
                  <a:cubicBezTo>
                    <a:pt x="531" y="0"/>
                    <a:pt x="625" y="156"/>
                    <a:pt x="625" y="375"/>
                  </a:cubicBezTo>
                  <a:lnTo>
                    <a:pt x="188" y="375"/>
                  </a:lnTo>
                  <a:close/>
                  <a:moveTo>
                    <a:pt x="469" y="281"/>
                  </a:moveTo>
                  <a:lnTo>
                    <a:pt x="469" y="281"/>
                  </a:lnTo>
                  <a:cubicBezTo>
                    <a:pt x="438" y="187"/>
                    <a:pt x="406" y="125"/>
                    <a:pt x="344" y="125"/>
                  </a:cubicBezTo>
                  <a:cubicBezTo>
                    <a:pt x="250" y="125"/>
                    <a:pt x="188" y="187"/>
                    <a:pt x="188" y="281"/>
                  </a:cubicBezTo>
                  <a:lnTo>
                    <a:pt x="469" y="281"/>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6" name="Freeform 8">
              <a:extLst>
                <a:ext uri="{FF2B5EF4-FFF2-40B4-BE49-F238E27FC236}">
                  <a16:creationId xmlns:a16="http://schemas.microsoft.com/office/drawing/2014/main" id="{6AE87CEA-4826-E54A-A897-DBF02BBB3FA0}"/>
                </a:ext>
              </a:extLst>
            </p:cNvPr>
            <p:cNvSpPr>
              <a:spLocks noChangeArrowheads="1"/>
            </p:cNvSpPr>
            <p:nvPr/>
          </p:nvSpPr>
          <p:spPr bwMode="auto">
            <a:xfrm>
              <a:off x="2178050" y="3581400"/>
              <a:ext cx="134938" cy="258763"/>
            </a:xfrm>
            <a:custGeom>
              <a:avLst/>
              <a:gdLst>
                <a:gd name="T0" fmla="*/ 0 w 376"/>
                <a:gd name="T1" fmla="*/ 31 h 719"/>
                <a:gd name="T2" fmla="*/ 0 w 376"/>
                <a:gd name="T3" fmla="*/ 31 h 719"/>
                <a:gd name="T4" fmla="*/ 156 w 376"/>
                <a:gd name="T5" fmla="*/ 31 h 719"/>
                <a:gd name="T6" fmla="*/ 156 w 376"/>
                <a:gd name="T7" fmla="*/ 156 h 719"/>
                <a:gd name="T8" fmla="*/ 156 w 376"/>
                <a:gd name="T9" fmla="*/ 156 h 719"/>
                <a:gd name="T10" fmla="*/ 344 w 376"/>
                <a:gd name="T11" fmla="*/ 0 h 719"/>
                <a:gd name="T12" fmla="*/ 375 w 376"/>
                <a:gd name="T13" fmla="*/ 0 h 719"/>
                <a:gd name="T14" fmla="*/ 344 w 376"/>
                <a:gd name="T15" fmla="*/ 156 h 719"/>
                <a:gd name="T16" fmla="*/ 313 w 376"/>
                <a:gd name="T17" fmla="*/ 156 h 719"/>
                <a:gd name="T18" fmla="*/ 156 w 376"/>
                <a:gd name="T19" fmla="*/ 281 h 719"/>
                <a:gd name="T20" fmla="*/ 156 w 376"/>
                <a:gd name="T21" fmla="*/ 718 h 719"/>
                <a:gd name="T22" fmla="*/ 0 w 376"/>
                <a:gd name="T23" fmla="*/ 718 h 719"/>
                <a:gd name="T24" fmla="*/ 0 w 376"/>
                <a:gd name="T25"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6" h="719">
                  <a:moveTo>
                    <a:pt x="0" y="31"/>
                  </a:moveTo>
                  <a:lnTo>
                    <a:pt x="0" y="31"/>
                  </a:lnTo>
                  <a:cubicBezTo>
                    <a:pt x="156" y="31"/>
                    <a:pt x="156" y="31"/>
                    <a:pt x="156" y="31"/>
                  </a:cubicBezTo>
                  <a:cubicBezTo>
                    <a:pt x="156" y="156"/>
                    <a:pt x="156" y="156"/>
                    <a:pt x="156" y="156"/>
                  </a:cubicBezTo>
                  <a:lnTo>
                    <a:pt x="156" y="156"/>
                  </a:lnTo>
                  <a:cubicBezTo>
                    <a:pt x="219" y="62"/>
                    <a:pt x="250" y="0"/>
                    <a:pt x="344" y="0"/>
                  </a:cubicBezTo>
                  <a:lnTo>
                    <a:pt x="375" y="0"/>
                  </a:lnTo>
                  <a:cubicBezTo>
                    <a:pt x="344" y="156"/>
                    <a:pt x="344" y="156"/>
                    <a:pt x="344" y="156"/>
                  </a:cubicBezTo>
                  <a:lnTo>
                    <a:pt x="313" y="156"/>
                  </a:lnTo>
                  <a:cubicBezTo>
                    <a:pt x="250" y="156"/>
                    <a:pt x="219" y="218"/>
                    <a:pt x="156" y="281"/>
                  </a:cubicBezTo>
                  <a:cubicBezTo>
                    <a:pt x="156" y="718"/>
                    <a:pt x="156" y="718"/>
                    <a:pt x="156"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7" name="Freeform 9">
              <a:extLst>
                <a:ext uri="{FF2B5EF4-FFF2-40B4-BE49-F238E27FC236}">
                  <a16:creationId xmlns:a16="http://schemas.microsoft.com/office/drawing/2014/main" id="{34C4300F-C055-9649-938C-20A34954C812}"/>
                </a:ext>
              </a:extLst>
            </p:cNvPr>
            <p:cNvSpPr>
              <a:spLocks noChangeArrowheads="1"/>
            </p:cNvSpPr>
            <p:nvPr/>
          </p:nvSpPr>
          <p:spPr bwMode="auto">
            <a:xfrm>
              <a:off x="2324100" y="3468688"/>
              <a:ext cx="236538" cy="371475"/>
            </a:xfrm>
            <a:custGeom>
              <a:avLst/>
              <a:gdLst>
                <a:gd name="T0" fmla="*/ 469 w 658"/>
                <a:gd name="T1" fmla="*/ 938 h 1032"/>
                <a:gd name="T2" fmla="*/ 469 w 658"/>
                <a:gd name="T3" fmla="*/ 938 h 1032"/>
                <a:gd name="T4" fmla="*/ 469 w 658"/>
                <a:gd name="T5" fmla="*/ 938 h 1032"/>
                <a:gd name="T6" fmla="*/ 313 w 658"/>
                <a:gd name="T7" fmla="*/ 1031 h 1032"/>
                <a:gd name="T8" fmla="*/ 0 w 658"/>
                <a:gd name="T9" fmla="*/ 688 h 1032"/>
                <a:gd name="T10" fmla="*/ 313 w 658"/>
                <a:gd name="T11" fmla="*/ 313 h 1032"/>
                <a:gd name="T12" fmla="*/ 469 w 658"/>
                <a:gd name="T13" fmla="*/ 375 h 1032"/>
                <a:gd name="T14" fmla="*/ 469 w 658"/>
                <a:gd name="T15" fmla="*/ 375 h 1032"/>
                <a:gd name="T16" fmla="*/ 469 w 658"/>
                <a:gd name="T17" fmla="*/ 0 h 1032"/>
                <a:gd name="T18" fmla="*/ 657 w 658"/>
                <a:gd name="T19" fmla="*/ 0 h 1032"/>
                <a:gd name="T20" fmla="*/ 625 w 658"/>
                <a:gd name="T21" fmla="*/ 1031 h 1032"/>
                <a:gd name="T22" fmla="*/ 469 w 658"/>
                <a:gd name="T23" fmla="*/ 1031 h 1032"/>
                <a:gd name="T24" fmla="*/ 469 w 658"/>
                <a:gd name="T25" fmla="*/ 938 h 1032"/>
                <a:gd name="T26" fmla="*/ 469 w 658"/>
                <a:gd name="T27" fmla="*/ 531 h 1032"/>
                <a:gd name="T28" fmla="*/ 469 w 658"/>
                <a:gd name="T29" fmla="*/ 531 h 1032"/>
                <a:gd name="T30" fmla="*/ 344 w 658"/>
                <a:gd name="T31" fmla="*/ 469 h 1032"/>
                <a:gd name="T32" fmla="*/ 188 w 658"/>
                <a:gd name="T33" fmla="*/ 688 h 1032"/>
                <a:gd name="T34" fmla="*/ 344 w 658"/>
                <a:gd name="T35" fmla="*/ 906 h 1032"/>
                <a:gd name="T36" fmla="*/ 469 w 658"/>
                <a:gd name="T37" fmla="*/ 781 h 1032"/>
                <a:gd name="T38" fmla="*/ 469 w 658"/>
                <a:gd name="T39" fmla="*/ 531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8" h="1032">
                  <a:moveTo>
                    <a:pt x="469" y="938"/>
                  </a:moveTo>
                  <a:lnTo>
                    <a:pt x="469" y="938"/>
                  </a:lnTo>
                  <a:lnTo>
                    <a:pt x="469" y="938"/>
                  </a:lnTo>
                  <a:cubicBezTo>
                    <a:pt x="438" y="1000"/>
                    <a:pt x="375" y="1031"/>
                    <a:pt x="313" y="1031"/>
                  </a:cubicBezTo>
                  <a:cubicBezTo>
                    <a:pt x="125" y="1031"/>
                    <a:pt x="0" y="906"/>
                    <a:pt x="0" y="688"/>
                  </a:cubicBezTo>
                  <a:cubicBezTo>
                    <a:pt x="0" y="500"/>
                    <a:pt x="125" y="313"/>
                    <a:pt x="313" y="313"/>
                  </a:cubicBezTo>
                  <a:cubicBezTo>
                    <a:pt x="375" y="313"/>
                    <a:pt x="438" y="344"/>
                    <a:pt x="469" y="375"/>
                  </a:cubicBezTo>
                  <a:lnTo>
                    <a:pt x="469" y="375"/>
                  </a:lnTo>
                  <a:cubicBezTo>
                    <a:pt x="469" y="0"/>
                    <a:pt x="469" y="0"/>
                    <a:pt x="469" y="0"/>
                  </a:cubicBezTo>
                  <a:cubicBezTo>
                    <a:pt x="657" y="0"/>
                    <a:pt x="657" y="0"/>
                    <a:pt x="657" y="0"/>
                  </a:cubicBezTo>
                  <a:cubicBezTo>
                    <a:pt x="625" y="1031"/>
                    <a:pt x="625" y="1031"/>
                    <a:pt x="625" y="1031"/>
                  </a:cubicBezTo>
                  <a:cubicBezTo>
                    <a:pt x="469" y="1031"/>
                    <a:pt x="469" y="1031"/>
                    <a:pt x="469" y="1031"/>
                  </a:cubicBezTo>
                  <a:lnTo>
                    <a:pt x="469" y="938"/>
                  </a:lnTo>
                  <a:close/>
                  <a:moveTo>
                    <a:pt x="469" y="531"/>
                  </a:moveTo>
                  <a:lnTo>
                    <a:pt x="469" y="531"/>
                  </a:lnTo>
                  <a:cubicBezTo>
                    <a:pt x="438" y="500"/>
                    <a:pt x="407" y="469"/>
                    <a:pt x="344" y="469"/>
                  </a:cubicBezTo>
                  <a:cubicBezTo>
                    <a:pt x="250" y="469"/>
                    <a:pt x="188" y="531"/>
                    <a:pt x="188" y="688"/>
                  </a:cubicBezTo>
                  <a:cubicBezTo>
                    <a:pt x="188" y="813"/>
                    <a:pt x="250" y="906"/>
                    <a:pt x="344" y="906"/>
                  </a:cubicBezTo>
                  <a:cubicBezTo>
                    <a:pt x="407" y="906"/>
                    <a:pt x="469" y="844"/>
                    <a:pt x="469" y="781"/>
                  </a:cubicBezTo>
                  <a:lnTo>
                    <a:pt x="469" y="531"/>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8" name="Freeform 10">
              <a:extLst>
                <a:ext uri="{FF2B5EF4-FFF2-40B4-BE49-F238E27FC236}">
                  <a16:creationId xmlns:a16="http://schemas.microsoft.com/office/drawing/2014/main" id="{BC5BAB2A-2462-314A-BDD2-402AECEBEF2A}"/>
                </a:ext>
              </a:extLst>
            </p:cNvPr>
            <p:cNvSpPr>
              <a:spLocks noChangeArrowheads="1"/>
            </p:cNvSpPr>
            <p:nvPr/>
          </p:nvSpPr>
          <p:spPr bwMode="auto">
            <a:xfrm>
              <a:off x="2593975" y="3581400"/>
              <a:ext cx="236538" cy="258763"/>
            </a:xfrm>
            <a:custGeom>
              <a:avLst/>
              <a:gdLst>
                <a:gd name="T0" fmla="*/ 32 w 658"/>
                <a:gd name="T1" fmla="*/ 125 h 719"/>
                <a:gd name="T2" fmla="*/ 32 w 658"/>
                <a:gd name="T3" fmla="*/ 125 h 719"/>
                <a:gd name="T4" fmla="*/ 344 w 658"/>
                <a:gd name="T5" fmla="*/ 0 h 719"/>
                <a:gd name="T6" fmla="*/ 532 w 658"/>
                <a:gd name="T7" fmla="*/ 187 h 719"/>
                <a:gd name="T8" fmla="*/ 532 w 658"/>
                <a:gd name="T9" fmla="*/ 250 h 719"/>
                <a:gd name="T10" fmla="*/ 532 w 658"/>
                <a:gd name="T11" fmla="*/ 468 h 719"/>
                <a:gd name="T12" fmla="*/ 532 w 658"/>
                <a:gd name="T13" fmla="*/ 531 h 719"/>
                <a:gd name="T14" fmla="*/ 563 w 658"/>
                <a:gd name="T15" fmla="*/ 625 h 719"/>
                <a:gd name="T16" fmla="*/ 625 w 658"/>
                <a:gd name="T17" fmla="*/ 593 h 719"/>
                <a:gd name="T18" fmla="*/ 657 w 658"/>
                <a:gd name="T19" fmla="*/ 687 h 719"/>
                <a:gd name="T20" fmla="*/ 532 w 658"/>
                <a:gd name="T21" fmla="*/ 718 h 719"/>
                <a:gd name="T22" fmla="*/ 407 w 658"/>
                <a:gd name="T23" fmla="*/ 625 h 719"/>
                <a:gd name="T24" fmla="*/ 219 w 658"/>
                <a:gd name="T25" fmla="*/ 718 h 719"/>
                <a:gd name="T26" fmla="*/ 0 w 658"/>
                <a:gd name="T27" fmla="*/ 531 h 719"/>
                <a:gd name="T28" fmla="*/ 375 w 658"/>
                <a:gd name="T29" fmla="*/ 281 h 719"/>
                <a:gd name="T30" fmla="*/ 375 w 658"/>
                <a:gd name="T31" fmla="*/ 218 h 719"/>
                <a:gd name="T32" fmla="*/ 313 w 658"/>
                <a:gd name="T33" fmla="*/ 125 h 719"/>
                <a:gd name="T34" fmla="*/ 125 w 658"/>
                <a:gd name="T35" fmla="*/ 218 h 719"/>
                <a:gd name="T36" fmla="*/ 32 w 658"/>
                <a:gd name="T37" fmla="*/ 125 h 719"/>
                <a:gd name="T38" fmla="*/ 375 w 658"/>
                <a:gd name="T39" fmla="*/ 375 h 719"/>
                <a:gd name="T40" fmla="*/ 375 w 658"/>
                <a:gd name="T41" fmla="*/ 375 h 719"/>
                <a:gd name="T42" fmla="*/ 157 w 658"/>
                <a:gd name="T43" fmla="*/ 531 h 719"/>
                <a:gd name="T44" fmla="*/ 250 w 658"/>
                <a:gd name="T45" fmla="*/ 593 h 719"/>
                <a:gd name="T46" fmla="*/ 375 w 658"/>
                <a:gd name="T47" fmla="*/ 531 h 719"/>
                <a:gd name="T48" fmla="*/ 375 w 658"/>
                <a:gd name="T49" fmla="*/ 375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8" h="719">
                  <a:moveTo>
                    <a:pt x="32" y="125"/>
                  </a:moveTo>
                  <a:lnTo>
                    <a:pt x="32" y="125"/>
                  </a:lnTo>
                  <a:cubicBezTo>
                    <a:pt x="188" y="0"/>
                    <a:pt x="282" y="0"/>
                    <a:pt x="344" y="0"/>
                  </a:cubicBezTo>
                  <a:cubicBezTo>
                    <a:pt x="438" y="0"/>
                    <a:pt x="532" y="62"/>
                    <a:pt x="532" y="187"/>
                  </a:cubicBezTo>
                  <a:cubicBezTo>
                    <a:pt x="532" y="218"/>
                    <a:pt x="532" y="250"/>
                    <a:pt x="532" y="250"/>
                  </a:cubicBezTo>
                  <a:cubicBezTo>
                    <a:pt x="532" y="468"/>
                    <a:pt x="532" y="468"/>
                    <a:pt x="532" y="468"/>
                  </a:cubicBezTo>
                  <a:cubicBezTo>
                    <a:pt x="532" y="500"/>
                    <a:pt x="532" y="500"/>
                    <a:pt x="532" y="531"/>
                  </a:cubicBezTo>
                  <a:cubicBezTo>
                    <a:pt x="532" y="593"/>
                    <a:pt x="563" y="625"/>
                    <a:pt x="563" y="625"/>
                  </a:cubicBezTo>
                  <a:cubicBezTo>
                    <a:pt x="594" y="625"/>
                    <a:pt x="594" y="593"/>
                    <a:pt x="625" y="593"/>
                  </a:cubicBezTo>
                  <a:cubicBezTo>
                    <a:pt x="657" y="687"/>
                    <a:pt x="657" y="687"/>
                    <a:pt x="657" y="687"/>
                  </a:cubicBezTo>
                  <a:cubicBezTo>
                    <a:pt x="594" y="718"/>
                    <a:pt x="563" y="718"/>
                    <a:pt x="532" y="718"/>
                  </a:cubicBezTo>
                  <a:cubicBezTo>
                    <a:pt x="469" y="718"/>
                    <a:pt x="407" y="687"/>
                    <a:pt x="407" y="625"/>
                  </a:cubicBezTo>
                  <a:cubicBezTo>
                    <a:pt x="344" y="687"/>
                    <a:pt x="282" y="718"/>
                    <a:pt x="219" y="718"/>
                  </a:cubicBezTo>
                  <a:cubicBezTo>
                    <a:pt x="94" y="718"/>
                    <a:pt x="0" y="656"/>
                    <a:pt x="0" y="531"/>
                  </a:cubicBezTo>
                  <a:cubicBezTo>
                    <a:pt x="0" y="406"/>
                    <a:pt x="94" y="312"/>
                    <a:pt x="375" y="281"/>
                  </a:cubicBezTo>
                  <a:cubicBezTo>
                    <a:pt x="375" y="218"/>
                    <a:pt x="375" y="218"/>
                    <a:pt x="375" y="218"/>
                  </a:cubicBezTo>
                  <a:cubicBezTo>
                    <a:pt x="375" y="156"/>
                    <a:pt x="344" y="125"/>
                    <a:pt x="313" y="125"/>
                  </a:cubicBezTo>
                  <a:cubicBezTo>
                    <a:pt x="282" y="125"/>
                    <a:pt x="219" y="156"/>
                    <a:pt x="125" y="218"/>
                  </a:cubicBezTo>
                  <a:lnTo>
                    <a:pt x="32" y="125"/>
                  </a:lnTo>
                  <a:close/>
                  <a:moveTo>
                    <a:pt x="375" y="375"/>
                  </a:moveTo>
                  <a:lnTo>
                    <a:pt x="375" y="375"/>
                  </a:lnTo>
                  <a:cubicBezTo>
                    <a:pt x="219" y="406"/>
                    <a:pt x="157" y="468"/>
                    <a:pt x="157" y="531"/>
                  </a:cubicBezTo>
                  <a:cubicBezTo>
                    <a:pt x="157" y="562"/>
                    <a:pt x="219" y="593"/>
                    <a:pt x="250" y="593"/>
                  </a:cubicBezTo>
                  <a:cubicBezTo>
                    <a:pt x="282" y="593"/>
                    <a:pt x="344" y="593"/>
                    <a:pt x="375" y="531"/>
                  </a:cubicBezTo>
                  <a:lnTo>
                    <a:pt x="375" y="375"/>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9" name="Freeform 11">
              <a:extLst>
                <a:ext uri="{FF2B5EF4-FFF2-40B4-BE49-F238E27FC236}">
                  <a16:creationId xmlns:a16="http://schemas.microsoft.com/office/drawing/2014/main" id="{2F2CB815-EDA5-494E-AEEC-F421FF392FC0}"/>
                </a:ext>
              </a:extLst>
            </p:cNvPr>
            <p:cNvSpPr>
              <a:spLocks noChangeArrowheads="1"/>
            </p:cNvSpPr>
            <p:nvPr/>
          </p:nvSpPr>
          <p:spPr bwMode="auto">
            <a:xfrm>
              <a:off x="2852738" y="3581400"/>
              <a:ext cx="349250" cy="258763"/>
            </a:xfrm>
            <a:custGeom>
              <a:avLst/>
              <a:gdLst>
                <a:gd name="T0" fmla="*/ 0 w 970"/>
                <a:gd name="T1" fmla="*/ 31 h 719"/>
                <a:gd name="T2" fmla="*/ 0 w 970"/>
                <a:gd name="T3" fmla="*/ 31 h 719"/>
                <a:gd name="T4" fmla="*/ 188 w 970"/>
                <a:gd name="T5" fmla="*/ 31 h 719"/>
                <a:gd name="T6" fmla="*/ 188 w 970"/>
                <a:gd name="T7" fmla="*/ 93 h 719"/>
                <a:gd name="T8" fmla="*/ 188 w 970"/>
                <a:gd name="T9" fmla="*/ 125 h 719"/>
                <a:gd name="T10" fmla="*/ 406 w 970"/>
                <a:gd name="T11" fmla="*/ 0 h 719"/>
                <a:gd name="T12" fmla="*/ 563 w 970"/>
                <a:gd name="T13" fmla="*/ 125 h 719"/>
                <a:gd name="T14" fmla="*/ 781 w 970"/>
                <a:gd name="T15" fmla="*/ 0 h 719"/>
                <a:gd name="T16" fmla="*/ 969 w 970"/>
                <a:gd name="T17" fmla="*/ 187 h 719"/>
                <a:gd name="T18" fmla="*/ 969 w 970"/>
                <a:gd name="T19" fmla="*/ 718 h 719"/>
                <a:gd name="T20" fmla="*/ 813 w 970"/>
                <a:gd name="T21" fmla="*/ 718 h 719"/>
                <a:gd name="T22" fmla="*/ 813 w 970"/>
                <a:gd name="T23" fmla="*/ 437 h 719"/>
                <a:gd name="T24" fmla="*/ 813 w 970"/>
                <a:gd name="T25" fmla="*/ 250 h 719"/>
                <a:gd name="T26" fmla="*/ 719 w 970"/>
                <a:gd name="T27" fmla="*/ 156 h 719"/>
                <a:gd name="T28" fmla="*/ 594 w 970"/>
                <a:gd name="T29" fmla="*/ 250 h 719"/>
                <a:gd name="T30" fmla="*/ 563 w 970"/>
                <a:gd name="T31" fmla="*/ 718 h 719"/>
                <a:gd name="T32" fmla="*/ 406 w 970"/>
                <a:gd name="T33" fmla="*/ 718 h 719"/>
                <a:gd name="T34" fmla="*/ 406 w 970"/>
                <a:gd name="T35" fmla="*/ 437 h 719"/>
                <a:gd name="T36" fmla="*/ 406 w 970"/>
                <a:gd name="T37" fmla="*/ 250 h 719"/>
                <a:gd name="T38" fmla="*/ 313 w 970"/>
                <a:gd name="T39" fmla="*/ 156 h 719"/>
                <a:gd name="T40" fmla="*/ 188 w 970"/>
                <a:gd name="T41" fmla="*/ 250 h 719"/>
                <a:gd name="T42" fmla="*/ 188 w 970"/>
                <a:gd name="T43" fmla="*/ 718 h 719"/>
                <a:gd name="T44" fmla="*/ 0 w 970"/>
                <a:gd name="T45" fmla="*/ 718 h 719"/>
                <a:gd name="T46" fmla="*/ 0 w 970"/>
                <a:gd name="T47"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0" h="719">
                  <a:moveTo>
                    <a:pt x="0" y="31"/>
                  </a:moveTo>
                  <a:lnTo>
                    <a:pt x="0" y="31"/>
                  </a:lnTo>
                  <a:cubicBezTo>
                    <a:pt x="188" y="31"/>
                    <a:pt x="188" y="31"/>
                    <a:pt x="188" y="31"/>
                  </a:cubicBezTo>
                  <a:cubicBezTo>
                    <a:pt x="188" y="93"/>
                    <a:pt x="188" y="93"/>
                    <a:pt x="188" y="93"/>
                  </a:cubicBezTo>
                  <a:cubicBezTo>
                    <a:pt x="188" y="125"/>
                    <a:pt x="188" y="125"/>
                    <a:pt x="188" y="125"/>
                  </a:cubicBezTo>
                  <a:cubicBezTo>
                    <a:pt x="219" y="31"/>
                    <a:pt x="313" y="0"/>
                    <a:pt x="406" y="0"/>
                  </a:cubicBezTo>
                  <a:cubicBezTo>
                    <a:pt x="469" y="0"/>
                    <a:pt x="531" y="31"/>
                    <a:pt x="563" y="125"/>
                  </a:cubicBezTo>
                  <a:cubicBezTo>
                    <a:pt x="625" y="31"/>
                    <a:pt x="688" y="0"/>
                    <a:pt x="781" y="0"/>
                  </a:cubicBezTo>
                  <a:cubicBezTo>
                    <a:pt x="938" y="0"/>
                    <a:pt x="969" y="93"/>
                    <a:pt x="969" y="187"/>
                  </a:cubicBezTo>
                  <a:cubicBezTo>
                    <a:pt x="969" y="375"/>
                    <a:pt x="969" y="531"/>
                    <a:pt x="969" y="718"/>
                  </a:cubicBezTo>
                  <a:cubicBezTo>
                    <a:pt x="813" y="718"/>
                    <a:pt x="813" y="718"/>
                    <a:pt x="813" y="718"/>
                  </a:cubicBezTo>
                  <a:cubicBezTo>
                    <a:pt x="813" y="437"/>
                    <a:pt x="813" y="437"/>
                    <a:pt x="813" y="437"/>
                  </a:cubicBezTo>
                  <a:cubicBezTo>
                    <a:pt x="813" y="375"/>
                    <a:pt x="813" y="281"/>
                    <a:pt x="813" y="250"/>
                  </a:cubicBezTo>
                  <a:cubicBezTo>
                    <a:pt x="813" y="187"/>
                    <a:pt x="781" y="156"/>
                    <a:pt x="719" y="156"/>
                  </a:cubicBezTo>
                  <a:cubicBezTo>
                    <a:pt x="688" y="156"/>
                    <a:pt x="625" y="218"/>
                    <a:pt x="594" y="250"/>
                  </a:cubicBezTo>
                  <a:cubicBezTo>
                    <a:pt x="563" y="718"/>
                    <a:pt x="563" y="718"/>
                    <a:pt x="563" y="718"/>
                  </a:cubicBezTo>
                  <a:cubicBezTo>
                    <a:pt x="406" y="718"/>
                    <a:pt x="406" y="718"/>
                    <a:pt x="406" y="718"/>
                  </a:cubicBezTo>
                  <a:cubicBezTo>
                    <a:pt x="406" y="437"/>
                    <a:pt x="406" y="437"/>
                    <a:pt x="406" y="437"/>
                  </a:cubicBezTo>
                  <a:cubicBezTo>
                    <a:pt x="406" y="375"/>
                    <a:pt x="406" y="281"/>
                    <a:pt x="406" y="250"/>
                  </a:cubicBezTo>
                  <a:cubicBezTo>
                    <a:pt x="406" y="187"/>
                    <a:pt x="375" y="156"/>
                    <a:pt x="313" y="156"/>
                  </a:cubicBezTo>
                  <a:cubicBezTo>
                    <a:pt x="281" y="156"/>
                    <a:pt x="219" y="218"/>
                    <a:pt x="188" y="250"/>
                  </a:cubicBezTo>
                  <a:cubicBezTo>
                    <a:pt x="188" y="718"/>
                    <a:pt x="188" y="718"/>
                    <a:pt x="188"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0" name="Freeform 12">
              <a:extLst>
                <a:ext uri="{FF2B5EF4-FFF2-40B4-BE49-F238E27FC236}">
                  <a16:creationId xmlns:a16="http://schemas.microsoft.com/office/drawing/2014/main" id="{82309193-F520-D544-B5C0-25DC0F2932C2}"/>
                </a:ext>
              </a:extLst>
            </p:cNvPr>
            <p:cNvSpPr>
              <a:spLocks noChangeArrowheads="1"/>
            </p:cNvSpPr>
            <p:nvPr/>
          </p:nvSpPr>
          <p:spPr bwMode="auto">
            <a:xfrm>
              <a:off x="3414713" y="3492500"/>
              <a:ext cx="203200" cy="349250"/>
            </a:xfrm>
            <a:custGeom>
              <a:avLst/>
              <a:gdLst>
                <a:gd name="T0" fmla="*/ 32 w 564"/>
                <a:gd name="T1" fmla="*/ 0 h 969"/>
                <a:gd name="T2" fmla="*/ 188 w 564"/>
                <a:gd name="T3" fmla="*/ 0 h 969"/>
                <a:gd name="T4" fmla="*/ 188 w 564"/>
                <a:gd name="T5" fmla="*/ 812 h 969"/>
                <a:gd name="T6" fmla="*/ 563 w 564"/>
                <a:gd name="T7" fmla="*/ 812 h 969"/>
                <a:gd name="T8" fmla="*/ 563 w 564"/>
                <a:gd name="T9" fmla="*/ 968 h 969"/>
                <a:gd name="T10" fmla="*/ 0 w 564"/>
                <a:gd name="T11" fmla="*/ 968 h 969"/>
                <a:gd name="T12" fmla="*/ 32 w 564"/>
                <a:gd name="T13" fmla="*/ 0 h 969"/>
              </a:gdLst>
              <a:ahLst/>
              <a:cxnLst>
                <a:cxn ang="0">
                  <a:pos x="T0" y="T1"/>
                </a:cxn>
                <a:cxn ang="0">
                  <a:pos x="T2" y="T3"/>
                </a:cxn>
                <a:cxn ang="0">
                  <a:pos x="T4" y="T5"/>
                </a:cxn>
                <a:cxn ang="0">
                  <a:pos x="T6" y="T7"/>
                </a:cxn>
                <a:cxn ang="0">
                  <a:pos x="T8" y="T9"/>
                </a:cxn>
                <a:cxn ang="0">
                  <a:pos x="T10" y="T11"/>
                </a:cxn>
                <a:cxn ang="0">
                  <a:pos x="T12" y="T13"/>
                </a:cxn>
              </a:cxnLst>
              <a:rect l="0" t="0" r="r" b="b"/>
              <a:pathLst>
                <a:path w="564" h="969">
                  <a:moveTo>
                    <a:pt x="32" y="0"/>
                  </a:moveTo>
                  <a:lnTo>
                    <a:pt x="188" y="0"/>
                  </a:lnTo>
                  <a:lnTo>
                    <a:pt x="188" y="812"/>
                  </a:lnTo>
                  <a:lnTo>
                    <a:pt x="563" y="812"/>
                  </a:lnTo>
                  <a:lnTo>
                    <a:pt x="563" y="968"/>
                  </a:lnTo>
                  <a:lnTo>
                    <a:pt x="0" y="968"/>
                  </a:lnTo>
                  <a:lnTo>
                    <a:pt x="32" y="0"/>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1" name="Freeform 13">
              <a:extLst>
                <a:ext uri="{FF2B5EF4-FFF2-40B4-BE49-F238E27FC236}">
                  <a16:creationId xmlns:a16="http://schemas.microsoft.com/office/drawing/2014/main" id="{C0867C70-C20E-2743-8850-74D8F1445B07}"/>
                </a:ext>
              </a:extLst>
            </p:cNvPr>
            <p:cNvSpPr>
              <a:spLocks noChangeArrowheads="1"/>
            </p:cNvSpPr>
            <p:nvPr/>
          </p:nvSpPr>
          <p:spPr bwMode="auto">
            <a:xfrm>
              <a:off x="3640138" y="3581400"/>
              <a:ext cx="236537" cy="258763"/>
            </a:xfrm>
            <a:custGeom>
              <a:avLst/>
              <a:gdLst>
                <a:gd name="T0" fmla="*/ 32 w 658"/>
                <a:gd name="T1" fmla="*/ 125 h 719"/>
                <a:gd name="T2" fmla="*/ 32 w 658"/>
                <a:gd name="T3" fmla="*/ 125 h 719"/>
                <a:gd name="T4" fmla="*/ 344 w 658"/>
                <a:gd name="T5" fmla="*/ 0 h 719"/>
                <a:gd name="T6" fmla="*/ 532 w 658"/>
                <a:gd name="T7" fmla="*/ 187 h 719"/>
                <a:gd name="T8" fmla="*/ 532 w 658"/>
                <a:gd name="T9" fmla="*/ 250 h 719"/>
                <a:gd name="T10" fmla="*/ 532 w 658"/>
                <a:gd name="T11" fmla="*/ 468 h 719"/>
                <a:gd name="T12" fmla="*/ 532 w 658"/>
                <a:gd name="T13" fmla="*/ 531 h 719"/>
                <a:gd name="T14" fmla="*/ 563 w 658"/>
                <a:gd name="T15" fmla="*/ 625 h 719"/>
                <a:gd name="T16" fmla="*/ 625 w 658"/>
                <a:gd name="T17" fmla="*/ 593 h 719"/>
                <a:gd name="T18" fmla="*/ 657 w 658"/>
                <a:gd name="T19" fmla="*/ 687 h 719"/>
                <a:gd name="T20" fmla="*/ 501 w 658"/>
                <a:gd name="T21" fmla="*/ 718 h 719"/>
                <a:gd name="T22" fmla="*/ 407 w 658"/>
                <a:gd name="T23" fmla="*/ 625 h 719"/>
                <a:gd name="T24" fmla="*/ 219 w 658"/>
                <a:gd name="T25" fmla="*/ 718 h 719"/>
                <a:gd name="T26" fmla="*/ 0 w 658"/>
                <a:gd name="T27" fmla="*/ 531 h 719"/>
                <a:gd name="T28" fmla="*/ 376 w 658"/>
                <a:gd name="T29" fmla="*/ 281 h 719"/>
                <a:gd name="T30" fmla="*/ 376 w 658"/>
                <a:gd name="T31" fmla="*/ 218 h 719"/>
                <a:gd name="T32" fmla="*/ 313 w 658"/>
                <a:gd name="T33" fmla="*/ 125 h 719"/>
                <a:gd name="T34" fmla="*/ 126 w 658"/>
                <a:gd name="T35" fmla="*/ 218 h 719"/>
                <a:gd name="T36" fmla="*/ 32 w 658"/>
                <a:gd name="T37" fmla="*/ 125 h 719"/>
                <a:gd name="T38" fmla="*/ 376 w 658"/>
                <a:gd name="T39" fmla="*/ 375 h 719"/>
                <a:gd name="T40" fmla="*/ 376 w 658"/>
                <a:gd name="T41" fmla="*/ 375 h 719"/>
                <a:gd name="T42" fmla="*/ 157 w 658"/>
                <a:gd name="T43" fmla="*/ 531 h 719"/>
                <a:gd name="T44" fmla="*/ 251 w 658"/>
                <a:gd name="T45" fmla="*/ 593 h 719"/>
                <a:gd name="T46" fmla="*/ 376 w 658"/>
                <a:gd name="T47" fmla="*/ 531 h 719"/>
                <a:gd name="T48" fmla="*/ 376 w 658"/>
                <a:gd name="T49" fmla="*/ 375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8" h="719">
                  <a:moveTo>
                    <a:pt x="32" y="125"/>
                  </a:moveTo>
                  <a:lnTo>
                    <a:pt x="32" y="125"/>
                  </a:lnTo>
                  <a:cubicBezTo>
                    <a:pt x="188" y="0"/>
                    <a:pt x="282" y="0"/>
                    <a:pt x="344" y="0"/>
                  </a:cubicBezTo>
                  <a:cubicBezTo>
                    <a:pt x="438" y="0"/>
                    <a:pt x="532" y="62"/>
                    <a:pt x="532" y="187"/>
                  </a:cubicBezTo>
                  <a:cubicBezTo>
                    <a:pt x="532" y="218"/>
                    <a:pt x="532" y="250"/>
                    <a:pt x="532" y="250"/>
                  </a:cubicBezTo>
                  <a:cubicBezTo>
                    <a:pt x="532" y="468"/>
                    <a:pt x="532" y="468"/>
                    <a:pt x="532" y="468"/>
                  </a:cubicBezTo>
                  <a:cubicBezTo>
                    <a:pt x="532" y="500"/>
                    <a:pt x="532" y="500"/>
                    <a:pt x="532" y="531"/>
                  </a:cubicBezTo>
                  <a:cubicBezTo>
                    <a:pt x="532" y="593"/>
                    <a:pt x="563" y="625"/>
                    <a:pt x="563" y="625"/>
                  </a:cubicBezTo>
                  <a:cubicBezTo>
                    <a:pt x="563" y="625"/>
                    <a:pt x="594" y="593"/>
                    <a:pt x="625" y="593"/>
                  </a:cubicBezTo>
                  <a:cubicBezTo>
                    <a:pt x="657" y="687"/>
                    <a:pt x="657" y="687"/>
                    <a:pt x="657" y="687"/>
                  </a:cubicBezTo>
                  <a:cubicBezTo>
                    <a:pt x="594" y="718"/>
                    <a:pt x="532" y="718"/>
                    <a:pt x="501" y="718"/>
                  </a:cubicBezTo>
                  <a:cubicBezTo>
                    <a:pt x="469" y="718"/>
                    <a:pt x="407" y="687"/>
                    <a:pt x="407" y="625"/>
                  </a:cubicBezTo>
                  <a:cubicBezTo>
                    <a:pt x="344" y="687"/>
                    <a:pt x="282" y="718"/>
                    <a:pt x="219" y="718"/>
                  </a:cubicBezTo>
                  <a:cubicBezTo>
                    <a:pt x="94" y="718"/>
                    <a:pt x="0" y="656"/>
                    <a:pt x="0" y="531"/>
                  </a:cubicBezTo>
                  <a:cubicBezTo>
                    <a:pt x="0" y="406"/>
                    <a:pt x="63" y="312"/>
                    <a:pt x="376" y="281"/>
                  </a:cubicBezTo>
                  <a:cubicBezTo>
                    <a:pt x="376" y="218"/>
                    <a:pt x="376" y="218"/>
                    <a:pt x="376" y="218"/>
                  </a:cubicBezTo>
                  <a:cubicBezTo>
                    <a:pt x="376" y="156"/>
                    <a:pt x="344" y="125"/>
                    <a:pt x="313" y="125"/>
                  </a:cubicBezTo>
                  <a:cubicBezTo>
                    <a:pt x="251" y="125"/>
                    <a:pt x="219" y="156"/>
                    <a:pt x="126" y="218"/>
                  </a:cubicBezTo>
                  <a:lnTo>
                    <a:pt x="32" y="125"/>
                  </a:lnTo>
                  <a:close/>
                  <a:moveTo>
                    <a:pt x="376" y="375"/>
                  </a:moveTo>
                  <a:lnTo>
                    <a:pt x="376" y="375"/>
                  </a:lnTo>
                  <a:cubicBezTo>
                    <a:pt x="219" y="406"/>
                    <a:pt x="157" y="468"/>
                    <a:pt x="157" y="531"/>
                  </a:cubicBezTo>
                  <a:cubicBezTo>
                    <a:pt x="157" y="562"/>
                    <a:pt x="188" y="593"/>
                    <a:pt x="251" y="593"/>
                  </a:cubicBezTo>
                  <a:cubicBezTo>
                    <a:pt x="282" y="593"/>
                    <a:pt x="344" y="593"/>
                    <a:pt x="376" y="531"/>
                  </a:cubicBezTo>
                  <a:lnTo>
                    <a:pt x="376" y="375"/>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2" name="Freeform 14">
              <a:extLst>
                <a:ext uri="{FF2B5EF4-FFF2-40B4-BE49-F238E27FC236}">
                  <a16:creationId xmlns:a16="http://schemas.microsoft.com/office/drawing/2014/main" id="{75E940A9-ADC9-BE48-AE4D-56A54703347D}"/>
                </a:ext>
              </a:extLst>
            </p:cNvPr>
            <p:cNvSpPr>
              <a:spLocks noChangeArrowheads="1"/>
            </p:cNvSpPr>
            <p:nvPr/>
          </p:nvSpPr>
          <p:spPr bwMode="auto">
            <a:xfrm>
              <a:off x="3876675" y="3581400"/>
              <a:ext cx="371475" cy="258763"/>
            </a:xfrm>
            <a:custGeom>
              <a:avLst/>
              <a:gdLst>
                <a:gd name="T0" fmla="*/ 0 w 1032"/>
                <a:gd name="T1" fmla="*/ 31 h 719"/>
                <a:gd name="T2" fmla="*/ 156 w 1032"/>
                <a:gd name="T3" fmla="*/ 0 h 719"/>
                <a:gd name="T4" fmla="*/ 281 w 1032"/>
                <a:gd name="T5" fmla="*/ 500 h 719"/>
                <a:gd name="T6" fmla="*/ 281 w 1032"/>
                <a:gd name="T7" fmla="*/ 500 h 719"/>
                <a:gd name="T8" fmla="*/ 437 w 1032"/>
                <a:gd name="T9" fmla="*/ 31 h 719"/>
                <a:gd name="T10" fmla="*/ 593 w 1032"/>
                <a:gd name="T11" fmla="*/ 31 h 719"/>
                <a:gd name="T12" fmla="*/ 719 w 1032"/>
                <a:gd name="T13" fmla="*/ 500 h 719"/>
                <a:gd name="T14" fmla="*/ 719 w 1032"/>
                <a:gd name="T15" fmla="*/ 500 h 719"/>
                <a:gd name="T16" fmla="*/ 875 w 1032"/>
                <a:gd name="T17" fmla="*/ 0 h 719"/>
                <a:gd name="T18" fmla="*/ 1031 w 1032"/>
                <a:gd name="T19" fmla="*/ 62 h 719"/>
                <a:gd name="T20" fmla="*/ 812 w 1032"/>
                <a:gd name="T21" fmla="*/ 718 h 719"/>
                <a:gd name="T22" fmla="*/ 625 w 1032"/>
                <a:gd name="T23" fmla="*/ 718 h 719"/>
                <a:gd name="T24" fmla="*/ 500 w 1032"/>
                <a:gd name="T25" fmla="*/ 187 h 719"/>
                <a:gd name="T26" fmla="*/ 500 w 1032"/>
                <a:gd name="T27" fmla="*/ 187 h 719"/>
                <a:gd name="T28" fmla="*/ 375 w 1032"/>
                <a:gd name="T29" fmla="*/ 718 h 719"/>
                <a:gd name="T30" fmla="*/ 187 w 1032"/>
                <a:gd name="T31" fmla="*/ 718 h 719"/>
                <a:gd name="T32" fmla="*/ 0 w 1032"/>
                <a:gd name="T33"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719">
                  <a:moveTo>
                    <a:pt x="0" y="31"/>
                  </a:moveTo>
                  <a:lnTo>
                    <a:pt x="156" y="0"/>
                  </a:lnTo>
                  <a:lnTo>
                    <a:pt x="281" y="500"/>
                  </a:lnTo>
                  <a:lnTo>
                    <a:pt x="281" y="500"/>
                  </a:lnTo>
                  <a:lnTo>
                    <a:pt x="437" y="31"/>
                  </a:lnTo>
                  <a:lnTo>
                    <a:pt x="593" y="31"/>
                  </a:lnTo>
                  <a:lnTo>
                    <a:pt x="719" y="500"/>
                  </a:lnTo>
                  <a:lnTo>
                    <a:pt x="719" y="500"/>
                  </a:lnTo>
                  <a:lnTo>
                    <a:pt x="875" y="0"/>
                  </a:lnTo>
                  <a:lnTo>
                    <a:pt x="1031" y="62"/>
                  </a:lnTo>
                  <a:lnTo>
                    <a:pt x="812" y="718"/>
                  </a:lnTo>
                  <a:lnTo>
                    <a:pt x="625" y="718"/>
                  </a:lnTo>
                  <a:lnTo>
                    <a:pt x="500" y="187"/>
                  </a:lnTo>
                  <a:lnTo>
                    <a:pt x="500" y="187"/>
                  </a:lnTo>
                  <a:lnTo>
                    <a:pt x="375" y="718"/>
                  </a:lnTo>
                  <a:lnTo>
                    <a:pt x="187" y="718"/>
                  </a:ln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3" name="Freeform 15">
              <a:extLst>
                <a:ext uri="{FF2B5EF4-FFF2-40B4-BE49-F238E27FC236}">
                  <a16:creationId xmlns:a16="http://schemas.microsoft.com/office/drawing/2014/main" id="{3229A949-261D-6048-85C0-D0A3409CC434}"/>
                </a:ext>
              </a:extLst>
            </p:cNvPr>
            <p:cNvSpPr>
              <a:spLocks noChangeArrowheads="1"/>
            </p:cNvSpPr>
            <p:nvPr/>
          </p:nvSpPr>
          <p:spPr bwMode="auto">
            <a:xfrm>
              <a:off x="4427538" y="3492500"/>
              <a:ext cx="203200" cy="349250"/>
            </a:xfrm>
            <a:custGeom>
              <a:avLst/>
              <a:gdLst>
                <a:gd name="T0" fmla="*/ 31 w 563"/>
                <a:gd name="T1" fmla="*/ 0 h 969"/>
                <a:gd name="T2" fmla="*/ 562 w 563"/>
                <a:gd name="T3" fmla="*/ 0 h 969"/>
                <a:gd name="T4" fmla="*/ 530 w 563"/>
                <a:gd name="T5" fmla="*/ 156 h 969"/>
                <a:gd name="T6" fmla="*/ 188 w 563"/>
                <a:gd name="T7" fmla="*/ 156 h 969"/>
                <a:gd name="T8" fmla="*/ 188 w 563"/>
                <a:gd name="T9" fmla="*/ 406 h 969"/>
                <a:gd name="T10" fmla="*/ 530 w 563"/>
                <a:gd name="T11" fmla="*/ 406 h 969"/>
                <a:gd name="T12" fmla="*/ 530 w 563"/>
                <a:gd name="T13" fmla="*/ 562 h 969"/>
                <a:gd name="T14" fmla="*/ 188 w 563"/>
                <a:gd name="T15" fmla="*/ 562 h 969"/>
                <a:gd name="T16" fmla="*/ 188 w 563"/>
                <a:gd name="T17" fmla="*/ 968 h 969"/>
                <a:gd name="T18" fmla="*/ 0 w 563"/>
                <a:gd name="T19" fmla="*/ 968 h 969"/>
                <a:gd name="T20" fmla="*/ 31 w 563"/>
                <a:gd name="T21" fmla="*/ 0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3" h="969">
                  <a:moveTo>
                    <a:pt x="31" y="0"/>
                  </a:moveTo>
                  <a:lnTo>
                    <a:pt x="562" y="0"/>
                  </a:lnTo>
                  <a:lnTo>
                    <a:pt x="530" y="156"/>
                  </a:lnTo>
                  <a:lnTo>
                    <a:pt x="188" y="156"/>
                  </a:lnTo>
                  <a:lnTo>
                    <a:pt x="188" y="406"/>
                  </a:lnTo>
                  <a:lnTo>
                    <a:pt x="530" y="406"/>
                  </a:lnTo>
                  <a:lnTo>
                    <a:pt x="530" y="562"/>
                  </a:lnTo>
                  <a:lnTo>
                    <a:pt x="188" y="562"/>
                  </a:lnTo>
                  <a:lnTo>
                    <a:pt x="188" y="968"/>
                  </a:lnTo>
                  <a:lnTo>
                    <a:pt x="0" y="968"/>
                  </a:lnTo>
                  <a:lnTo>
                    <a:pt x="31" y="0"/>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4" name="Freeform 16">
              <a:extLst>
                <a:ext uri="{FF2B5EF4-FFF2-40B4-BE49-F238E27FC236}">
                  <a16:creationId xmlns:a16="http://schemas.microsoft.com/office/drawing/2014/main" id="{EDF86A9B-F7BC-404F-8118-315B2E89DF50}"/>
                </a:ext>
              </a:extLst>
            </p:cNvPr>
            <p:cNvSpPr>
              <a:spLocks noChangeArrowheads="1"/>
            </p:cNvSpPr>
            <p:nvPr/>
          </p:nvSpPr>
          <p:spPr bwMode="auto">
            <a:xfrm>
              <a:off x="4662488" y="3492500"/>
              <a:ext cx="68262" cy="349250"/>
            </a:xfrm>
            <a:custGeom>
              <a:avLst/>
              <a:gdLst>
                <a:gd name="T0" fmla="*/ 32 w 189"/>
                <a:gd name="T1" fmla="*/ 281 h 969"/>
                <a:gd name="T2" fmla="*/ 188 w 189"/>
                <a:gd name="T3" fmla="*/ 281 h 969"/>
                <a:gd name="T4" fmla="*/ 188 w 189"/>
                <a:gd name="T5" fmla="*/ 968 h 969"/>
                <a:gd name="T6" fmla="*/ 0 w 189"/>
                <a:gd name="T7" fmla="*/ 968 h 969"/>
                <a:gd name="T8" fmla="*/ 32 w 189"/>
                <a:gd name="T9" fmla="*/ 281 h 969"/>
                <a:gd name="T10" fmla="*/ 32 w 189"/>
                <a:gd name="T11" fmla="*/ 0 h 969"/>
                <a:gd name="T12" fmla="*/ 188 w 189"/>
                <a:gd name="T13" fmla="*/ 0 h 969"/>
                <a:gd name="T14" fmla="*/ 188 w 189"/>
                <a:gd name="T15" fmla="*/ 156 h 969"/>
                <a:gd name="T16" fmla="*/ 32 w 189"/>
                <a:gd name="T17" fmla="*/ 156 h 969"/>
                <a:gd name="T18" fmla="*/ 32 w 189"/>
                <a:gd name="T19" fmla="*/ 0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 h="969">
                  <a:moveTo>
                    <a:pt x="32" y="281"/>
                  </a:moveTo>
                  <a:lnTo>
                    <a:pt x="188" y="281"/>
                  </a:lnTo>
                  <a:lnTo>
                    <a:pt x="188" y="968"/>
                  </a:lnTo>
                  <a:lnTo>
                    <a:pt x="0" y="968"/>
                  </a:lnTo>
                  <a:lnTo>
                    <a:pt x="32" y="281"/>
                  </a:lnTo>
                  <a:close/>
                  <a:moveTo>
                    <a:pt x="32" y="0"/>
                  </a:moveTo>
                  <a:lnTo>
                    <a:pt x="188" y="0"/>
                  </a:lnTo>
                  <a:lnTo>
                    <a:pt x="188" y="156"/>
                  </a:lnTo>
                  <a:lnTo>
                    <a:pt x="32" y="156"/>
                  </a:lnTo>
                  <a:lnTo>
                    <a:pt x="32" y="0"/>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5" name="Freeform 17">
              <a:extLst>
                <a:ext uri="{FF2B5EF4-FFF2-40B4-BE49-F238E27FC236}">
                  <a16:creationId xmlns:a16="http://schemas.microsoft.com/office/drawing/2014/main" id="{AA4D9473-08CA-8D46-B883-0785283A56F7}"/>
                </a:ext>
              </a:extLst>
            </p:cNvPr>
            <p:cNvSpPr>
              <a:spLocks noChangeArrowheads="1"/>
            </p:cNvSpPr>
            <p:nvPr/>
          </p:nvSpPr>
          <p:spPr bwMode="auto">
            <a:xfrm>
              <a:off x="4786313" y="3581400"/>
              <a:ext cx="146050" cy="258763"/>
            </a:xfrm>
            <a:custGeom>
              <a:avLst/>
              <a:gdLst>
                <a:gd name="T0" fmla="*/ 0 w 407"/>
                <a:gd name="T1" fmla="*/ 31 h 719"/>
                <a:gd name="T2" fmla="*/ 0 w 407"/>
                <a:gd name="T3" fmla="*/ 31 h 719"/>
                <a:gd name="T4" fmla="*/ 188 w 407"/>
                <a:gd name="T5" fmla="*/ 31 h 719"/>
                <a:gd name="T6" fmla="*/ 188 w 407"/>
                <a:gd name="T7" fmla="*/ 156 h 719"/>
                <a:gd name="T8" fmla="*/ 188 w 407"/>
                <a:gd name="T9" fmla="*/ 156 h 719"/>
                <a:gd name="T10" fmla="*/ 344 w 407"/>
                <a:gd name="T11" fmla="*/ 0 h 719"/>
                <a:gd name="T12" fmla="*/ 406 w 407"/>
                <a:gd name="T13" fmla="*/ 0 h 719"/>
                <a:gd name="T14" fmla="*/ 375 w 407"/>
                <a:gd name="T15" fmla="*/ 156 h 719"/>
                <a:gd name="T16" fmla="*/ 313 w 407"/>
                <a:gd name="T17" fmla="*/ 156 h 719"/>
                <a:gd name="T18" fmla="*/ 188 w 407"/>
                <a:gd name="T19" fmla="*/ 281 h 719"/>
                <a:gd name="T20" fmla="*/ 188 w 407"/>
                <a:gd name="T21" fmla="*/ 718 h 719"/>
                <a:gd name="T22" fmla="*/ 0 w 407"/>
                <a:gd name="T23" fmla="*/ 718 h 719"/>
                <a:gd name="T24" fmla="*/ 0 w 407"/>
                <a:gd name="T25"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7" h="719">
                  <a:moveTo>
                    <a:pt x="0" y="31"/>
                  </a:moveTo>
                  <a:lnTo>
                    <a:pt x="0" y="31"/>
                  </a:lnTo>
                  <a:cubicBezTo>
                    <a:pt x="188" y="31"/>
                    <a:pt x="188" y="31"/>
                    <a:pt x="188" y="31"/>
                  </a:cubicBezTo>
                  <a:cubicBezTo>
                    <a:pt x="188" y="156"/>
                    <a:pt x="188" y="156"/>
                    <a:pt x="188" y="156"/>
                  </a:cubicBezTo>
                  <a:lnTo>
                    <a:pt x="188" y="156"/>
                  </a:lnTo>
                  <a:cubicBezTo>
                    <a:pt x="219" y="62"/>
                    <a:pt x="250" y="0"/>
                    <a:pt x="344" y="0"/>
                  </a:cubicBezTo>
                  <a:cubicBezTo>
                    <a:pt x="344" y="0"/>
                    <a:pt x="375" y="0"/>
                    <a:pt x="406" y="0"/>
                  </a:cubicBezTo>
                  <a:cubicBezTo>
                    <a:pt x="375" y="156"/>
                    <a:pt x="375" y="156"/>
                    <a:pt x="375" y="156"/>
                  </a:cubicBezTo>
                  <a:cubicBezTo>
                    <a:pt x="344" y="156"/>
                    <a:pt x="344" y="156"/>
                    <a:pt x="313" y="156"/>
                  </a:cubicBezTo>
                  <a:cubicBezTo>
                    <a:pt x="250" y="156"/>
                    <a:pt x="219" y="218"/>
                    <a:pt x="188" y="281"/>
                  </a:cubicBezTo>
                  <a:cubicBezTo>
                    <a:pt x="188" y="718"/>
                    <a:pt x="188" y="718"/>
                    <a:pt x="188"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6" name="Freeform 18">
              <a:extLst>
                <a:ext uri="{FF2B5EF4-FFF2-40B4-BE49-F238E27FC236}">
                  <a16:creationId xmlns:a16="http://schemas.microsoft.com/office/drawing/2014/main" id="{613CC694-ED65-EB41-8EB8-BF1CAA45FCC5}"/>
                </a:ext>
              </a:extLst>
            </p:cNvPr>
            <p:cNvSpPr>
              <a:spLocks noChangeArrowheads="1"/>
            </p:cNvSpPr>
            <p:nvPr/>
          </p:nvSpPr>
          <p:spPr bwMode="auto">
            <a:xfrm>
              <a:off x="4967288" y="3581400"/>
              <a:ext cx="349250" cy="258763"/>
            </a:xfrm>
            <a:custGeom>
              <a:avLst/>
              <a:gdLst>
                <a:gd name="T0" fmla="*/ 0 w 970"/>
                <a:gd name="T1" fmla="*/ 31 h 719"/>
                <a:gd name="T2" fmla="*/ 0 w 970"/>
                <a:gd name="T3" fmla="*/ 31 h 719"/>
                <a:gd name="T4" fmla="*/ 156 w 970"/>
                <a:gd name="T5" fmla="*/ 31 h 719"/>
                <a:gd name="T6" fmla="*/ 156 w 970"/>
                <a:gd name="T7" fmla="*/ 93 h 719"/>
                <a:gd name="T8" fmla="*/ 156 w 970"/>
                <a:gd name="T9" fmla="*/ 125 h 719"/>
                <a:gd name="T10" fmla="*/ 375 w 970"/>
                <a:gd name="T11" fmla="*/ 0 h 719"/>
                <a:gd name="T12" fmla="*/ 531 w 970"/>
                <a:gd name="T13" fmla="*/ 125 h 719"/>
                <a:gd name="T14" fmla="*/ 781 w 970"/>
                <a:gd name="T15" fmla="*/ 0 h 719"/>
                <a:gd name="T16" fmla="*/ 969 w 970"/>
                <a:gd name="T17" fmla="*/ 187 h 719"/>
                <a:gd name="T18" fmla="*/ 969 w 970"/>
                <a:gd name="T19" fmla="*/ 718 h 719"/>
                <a:gd name="T20" fmla="*/ 781 w 970"/>
                <a:gd name="T21" fmla="*/ 718 h 719"/>
                <a:gd name="T22" fmla="*/ 781 w 970"/>
                <a:gd name="T23" fmla="*/ 437 h 719"/>
                <a:gd name="T24" fmla="*/ 781 w 970"/>
                <a:gd name="T25" fmla="*/ 250 h 719"/>
                <a:gd name="T26" fmla="*/ 719 w 970"/>
                <a:gd name="T27" fmla="*/ 156 h 719"/>
                <a:gd name="T28" fmla="*/ 563 w 970"/>
                <a:gd name="T29" fmla="*/ 250 h 719"/>
                <a:gd name="T30" fmla="*/ 563 w 970"/>
                <a:gd name="T31" fmla="*/ 718 h 719"/>
                <a:gd name="T32" fmla="*/ 406 w 970"/>
                <a:gd name="T33" fmla="*/ 718 h 719"/>
                <a:gd name="T34" fmla="*/ 406 w 970"/>
                <a:gd name="T35" fmla="*/ 437 h 719"/>
                <a:gd name="T36" fmla="*/ 406 w 970"/>
                <a:gd name="T37" fmla="*/ 250 h 719"/>
                <a:gd name="T38" fmla="*/ 313 w 970"/>
                <a:gd name="T39" fmla="*/ 156 h 719"/>
                <a:gd name="T40" fmla="*/ 156 w 970"/>
                <a:gd name="T41" fmla="*/ 250 h 719"/>
                <a:gd name="T42" fmla="*/ 156 w 970"/>
                <a:gd name="T43" fmla="*/ 718 h 719"/>
                <a:gd name="T44" fmla="*/ 0 w 970"/>
                <a:gd name="T45" fmla="*/ 718 h 719"/>
                <a:gd name="T46" fmla="*/ 0 w 970"/>
                <a:gd name="T47"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0" h="719">
                  <a:moveTo>
                    <a:pt x="0" y="31"/>
                  </a:moveTo>
                  <a:lnTo>
                    <a:pt x="0" y="31"/>
                  </a:lnTo>
                  <a:cubicBezTo>
                    <a:pt x="156" y="31"/>
                    <a:pt x="156" y="31"/>
                    <a:pt x="156" y="31"/>
                  </a:cubicBezTo>
                  <a:cubicBezTo>
                    <a:pt x="156" y="93"/>
                    <a:pt x="156" y="93"/>
                    <a:pt x="156" y="93"/>
                  </a:cubicBezTo>
                  <a:cubicBezTo>
                    <a:pt x="156" y="125"/>
                    <a:pt x="156" y="125"/>
                    <a:pt x="156" y="125"/>
                  </a:cubicBezTo>
                  <a:cubicBezTo>
                    <a:pt x="219" y="31"/>
                    <a:pt x="281" y="0"/>
                    <a:pt x="375" y="0"/>
                  </a:cubicBezTo>
                  <a:cubicBezTo>
                    <a:pt x="469" y="0"/>
                    <a:pt x="531" y="31"/>
                    <a:pt x="531" y="125"/>
                  </a:cubicBezTo>
                  <a:cubicBezTo>
                    <a:pt x="594" y="31"/>
                    <a:pt x="687" y="0"/>
                    <a:pt x="781" y="0"/>
                  </a:cubicBezTo>
                  <a:cubicBezTo>
                    <a:pt x="938" y="0"/>
                    <a:pt x="969" y="93"/>
                    <a:pt x="969" y="187"/>
                  </a:cubicBezTo>
                  <a:cubicBezTo>
                    <a:pt x="969" y="375"/>
                    <a:pt x="969" y="531"/>
                    <a:pt x="969" y="718"/>
                  </a:cubicBezTo>
                  <a:cubicBezTo>
                    <a:pt x="781" y="718"/>
                    <a:pt x="781" y="718"/>
                    <a:pt x="781" y="718"/>
                  </a:cubicBezTo>
                  <a:cubicBezTo>
                    <a:pt x="781" y="437"/>
                    <a:pt x="781" y="437"/>
                    <a:pt x="781" y="437"/>
                  </a:cubicBezTo>
                  <a:cubicBezTo>
                    <a:pt x="781" y="375"/>
                    <a:pt x="781" y="281"/>
                    <a:pt x="781" y="250"/>
                  </a:cubicBezTo>
                  <a:cubicBezTo>
                    <a:pt x="781" y="187"/>
                    <a:pt x="750" y="156"/>
                    <a:pt x="719" y="156"/>
                  </a:cubicBezTo>
                  <a:cubicBezTo>
                    <a:pt x="656" y="156"/>
                    <a:pt x="594" y="218"/>
                    <a:pt x="563" y="250"/>
                  </a:cubicBezTo>
                  <a:cubicBezTo>
                    <a:pt x="563" y="718"/>
                    <a:pt x="563" y="718"/>
                    <a:pt x="563" y="718"/>
                  </a:cubicBezTo>
                  <a:cubicBezTo>
                    <a:pt x="406" y="718"/>
                    <a:pt x="406" y="718"/>
                    <a:pt x="406" y="718"/>
                  </a:cubicBezTo>
                  <a:cubicBezTo>
                    <a:pt x="406" y="437"/>
                    <a:pt x="406" y="437"/>
                    <a:pt x="406" y="437"/>
                  </a:cubicBezTo>
                  <a:cubicBezTo>
                    <a:pt x="406" y="375"/>
                    <a:pt x="406" y="281"/>
                    <a:pt x="406" y="250"/>
                  </a:cubicBezTo>
                  <a:cubicBezTo>
                    <a:pt x="406" y="187"/>
                    <a:pt x="375" y="156"/>
                    <a:pt x="313" y="156"/>
                  </a:cubicBezTo>
                  <a:cubicBezTo>
                    <a:pt x="250" y="156"/>
                    <a:pt x="188" y="218"/>
                    <a:pt x="156" y="250"/>
                  </a:cubicBezTo>
                  <a:cubicBezTo>
                    <a:pt x="156" y="718"/>
                    <a:pt x="156" y="718"/>
                    <a:pt x="156" y="718"/>
                  </a:cubicBezTo>
                  <a:cubicBezTo>
                    <a:pt x="0" y="718"/>
                    <a:pt x="0" y="718"/>
                    <a:pt x="0" y="718"/>
                  </a:cubicBezTo>
                  <a:lnTo>
                    <a:pt x="0" y="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7" name="Freeform 19">
              <a:extLst>
                <a:ext uri="{FF2B5EF4-FFF2-40B4-BE49-F238E27FC236}">
                  <a16:creationId xmlns:a16="http://schemas.microsoft.com/office/drawing/2014/main" id="{E93B11A4-1B9B-0D4C-BD6A-22838CA40A50}"/>
                </a:ext>
              </a:extLst>
            </p:cNvPr>
            <p:cNvSpPr>
              <a:spLocks noChangeArrowheads="1"/>
            </p:cNvSpPr>
            <p:nvPr/>
          </p:nvSpPr>
          <p:spPr bwMode="auto">
            <a:xfrm>
              <a:off x="7869238" y="1984375"/>
              <a:ext cx="157162" cy="146050"/>
            </a:xfrm>
            <a:custGeom>
              <a:avLst/>
              <a:gdLst>
                <a:gd name="T0" fmla="*/ 0 w 438"/>
                <a:gd name="T1" fmla="*/ 219 h 407"/>
                <a:gd name="T2" fmla="*/ 0 w 438"/>
                <a:gd name="T3" fmla="*/ 219 h 407"/>
                <a:gd name="T4" fmla="*/ 218 w 438"/>
                <a:gd name="T5" fmla="*/ 406 h 407"/>
                <a:gd name="T6" fmla="*/ 437 w 438"/>
                <a:gd name="T7" fmla="*/ 219 h 407"/>
                <a:gd name="T8" fmla="*/ 218 w 438"/>
                <a:gd name="T9" fmla="*/ 0 h 407"/>
                <a:gd name="T10" fmla="*/ 0 w 438"/>
                <a:gd name="T11" fmla="*/ 219 h 407"/>
              </a:gdLst>
              <a:ahLst/>
              <a:cxnLst>
                <a:cxn ang="0">
                  <a:pos x="T0" y="T1"/>
                </a:cxn>
                <a:cxn ang="0">
                  <a:pos x="T2" y="T3"/>
                </a:cxn>
                <a:cxn ang="0">
                  <a:pos x="T4" y="T5"/>
                </a:cxn>
                <a:cxn ang="0">
                  <a:pos x="T6" y="T7"/>
                </a:cxn>
                <a:cxn ang="0">
                  <a:pos x="T8" y="T9"/>
                </a:cxn>
                <a:cxn ang="0">
                  <a:pos x="T10" y="T11"/>
                </a:cxn>
              </a:cxnLst>
              <a:rect l="0" t="0" r="r" b="b"/>
              <a:pathLst>
                <a:path w="438" h="407">
                  <a:moveTo>
                    <a:pt x="0" y="219"/>
                  </a:moveTo>
                  <a:lnTo>
                    <a:pt x="0" y="219"/>
                  </a:lnTo>
                  <a:cubicBezTo>
                    <a:pt x="0" y="313"/>
                    <a:pt x="93" y="406"/>
                    <a:pt x="218" y="406"/>
                  </a:cubicBezTo>
                  <a:cubicBezTo>
                    <a:pt x="343" y="406"/>
                    <a:pt x="437" y="313"/>
                    <a:pt x="437" y="219"/>
                  </a:cubicBezTo>
                  <a:cubicBezTo>
                    <a:pt x="437" y="94"/>
                    <a:pt x="343" y="0"/>
                    <a:pt x="218" y="0"/>
                  </a:cubicBezTo>
                  <a:cubicBezTo>
                    <a:pt x="93" y="0"/>
                    <a:pt x="0" y="94"/>
                    <a:pt x="0" y="219"/>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dirty="0"/>
            </a:p>
          </p:txBody>
        </p:sp>
        <p:sp>
          <p:nvSpPr>
            <p:cNvPr id="68" name="Freeform 20">
              <a:extLst>
                <a:ext uri="{FF2B5EF4-FFF2-40B4-BE49-F238E27FC236}">
                  <a16:creationId xmlns:a16="http://schemas.microsoft.com/office/drawing/2014/main" id="{56A328AD-1620-EA47-9751-4588738B16D9}"/>
                </a:ext>
              </a:extLst>
            </p:cNvPr>
            <p:cNvSpPr>
              <a:spLocks noChangeArrowheads="1"/>
            </p:cNvSpPr>
            <p:nvPr/>
          </p:nvSpPr>
          <p:spPr bwMode="auto">
            <a:xfrm>
              <a:off x="7396163" y="1984375"/>
              <a:ext cx="158750" cy="146050"/>
            </a:xfrm>
            <a:custGeom>
              <a:avLst/>
              <a:gdLst>
                <a:gd name="T0" fmla="*/ 0 w 439"/>
                <a:gd name="T1" fmla="*/ 219 h 407"/>
                <a:gd name="T2" fmla="*/ 0 w 439"/>
                <a:gd name="T3" fmla="*/ 219 h 407"/>
                <a:gd name="T4" fmla="*/ 219 w 439"/>
                <a:gd name="T5" fmla="*/ 406 h 407"/>
                <a:gd name="T6" fmla="*/ 438 w 439"/>
                <a:gd name="T7" fmla="*/ 219 h 407"/>
                <a:gd name="T8" fmla="*/ 219 w 439"/>
                <a:gd name="T9" fmla="*/ 0 h 407"/>
                <a:gd name="T10" fmla="*/ 0 w 439"/>
                <a:gd name="T11" fmla="*/ 219 h 407"/>
              </a:gdLst>
              <a:ahLst/>
              <a:cxnLst>
                <a:cxn ang="0">
                  <a:pos x="T0" y="T1"/>
                </a:cxn>
                <a:cxn ang="0">
                  <a:pos x="T2" y="T3"/>
                </a:cxn>
                <a:cxn ang="0">
                  <a:pos x="T4" y="T5"/>
                </a:cxn>
                <a:cxn ang="0">
                  <a:pos x="T6" y="T7"/>
                </a:cxn>
                <a:cxn ang="0">
                  <a:pos x="T8" y="T9"/>
                </a:cxn>
                <a:cxn ang="0">
                  <a:pos x="T10" y="T11"/>
                </a:cxn>
              </a:cxnLst>
              <a:rect l="0" t="0" r="r" b="b"/>
              <a:pathLst>
                <a:path w="439" h="407">
                  <a:moveTo>
                    <a:pt x="0" y="219"/>
                  </a:moveTo>
                  <a:lnTo>
                    <a:pt x="0" y="219"/>
                  </a:lnTo>
                  <a:cubicBezTo>
                    <a:pt x="0" y="313"/>
                    <a:pt x="94" y="406"/>
                    <a:pt x="219" y="406"/>
                  </a:cubicBezTo>
                  <a:cubicBezTo>
                    <a:pt x="344" y="406"/>
                    <a:pt x="438" y="313"/>
                    <a:pt x="438" y="219"/>
                  </a:cubicBezTo>
                  <a:cubicBezTo>
                    <a:pt x="438" y="94"/>
                    <a:pt x="344" y="0"/>
                    <a:pt x="219" y="0"/>
                  </a:cubicBezTo>
                  <a:cubicBezTo>
                    <a:pt x="94" y="0"/>
                    <a:pt x="0" y="94"/>
                    <a:pt x="0" y="219"/>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9" name="Freeform 21">
              <a:extLst>
                <a:ext uri="{FF2B5EF4-FFF2-40B4-BE49-F238E27FC236}">
                  <a16:creationId xmlns:a16="http://schemas.microsoft.com/office/drawing/2014/main" id="{20200366-709C-5246-980C-F6061ECE4524}"/>
                </a:ext>
              </a:extLst>
            </p:cNvPr>
            <p:cNvSpPr>
              <a:spLocks noChangeArrowheads="1"/>
            </p:cNvSpPr>
            <p:nvPr/>
          </p:nvSpPr>
          <p:spPr bwMode="auto">
            <a:xfrm>
              <a:off x="7172325" y="2794000"/>
              <a:ext cx="393700" cy="393700"/>
            </a:xfrm>
            <a:custGeom>
              <a:avLst/>
              <a:gdLst>
                <a:gd name="T0" fmla="*/ 0 w 1095"/>
                <a:gd name="T1" fmla="*/ 1093 h 1094"/>
                <a:gd name="T2" fmla="*/ 0 w 1095"/>
                <a:gd name="T3" fmla="*/ 0 h 1094"/>
                <a:gd name="T4" fmla="*/ 1094 w 1095"/>
                <a:gd name="T5" fmla="*/ 1093 h 1094"/>
                <a:gd name="T6" fmla="*/ 0 w 1095"/>
                <a:gd name="T7" fmla="*/ 1093 h 1094"/>
              </a:gdLst>
              <a:ahLst/>
              <a:cxnLst>
                <a:cxn ang="0">
                  <a:pos x="T0" y="T1"/>
                </a:cxn>
                <a:cxn ang="0">
                  <a:pos x="T2" y="T3"/>
                </a:cxn>
                <a:cxn ang="0">
                  <a:pos x="T4" y="T5"/>
                </a:cxn>
                <a:cxn ang="0">
                  <a:pos x="T6" y="T7"/>
                </a:cxn>
              </a:cxnLst>
              <a:rect l="0" t="0" r="r" b="b"/>
              <a:pathLst>
                <a:path w="1095" h="1094">
                  <a:moveTo>
                    <a:pt x="0" y="1093"/>
                  </a:moveTo>
                  <a:lnTo>
                    <a:pt x="0" y="0"/>
                  </a:lnTo>
                  <a:lnTo>
                    <a:pt x="1094" y="1093"/>
                  </a:lnTo>
                  <a:lnTo>
                    <a:pt x="0" y="1093"/>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70" name="Freeform 22">
              <a:extLst>
                <a:ext uri="{FF2B5EF4-FFF2-40B4-BE49-F238E27FC236}">
                  <a16:creationId xmlns:a16="http://schemas.microsoft.com/office/drawing/2014/main" id="{903A5ACA-8723-9D4A-A2E9-E819FC6225AE}"/>
                </a:ext>
              </a:extLst>
            </p:cNvPr>
            <p:cNvSpPr>
              <a:spLocks noChangeArrowheads="1"/>
            </p:cNvSpPr>
            <p:nvPr/>
          </p:nvSpPr>
          <p:spPr bwMode="auto">
            <a:xfrm>
              <a:off x="6137275" y="2198688"/>
              <a:ext cx="798513" cy="393700"/>
            </a:xfrm>
            <a:custGeom>
              <a:avLst/>
              <a:gdLst>
                <a:gd name="T0" fmla="*/ 1094 w 2220"/>
                <a:gd name="T1" fmla="*/ 0 h 1095"/>
                <a:gd name="T2" fmla="*/ 1094 w 2220"/>
                <a:gd name="T3" fmla="*/ 0 h 1095"/>
                <a:gd name="T4" fmla="*/ 1094 w 2220"/>
                <a:gd name="T5" fmla="*/ 0 h 1095"/>
                <a:gd name="T6" fmla="*/ 2219 w 2220"/>
                <a:gd name="T7" fmla="*/ 0 h 1095"/>
                <a:gd name="T8" fmla="*/ 1094 w 2220"/>
                <a:gd name="T9" fmla="*/ 1094 h 1095"/>
                <a:gd name="T10" fmla="*/ 0 w 2220"/>
                <a:gd name="T11" fmla="*/ 0 h 1095"/>
                <a:gd name="T12" fmla="*/ 1094 w 2220"/>
                <a:gd name="T13" fmla="*/ 0 h 1095"/>
              </a:gdLst>
              <a:ahLst/>
              <a:cxnLst>
                <a:cxn ang="0">
                  <a:pos x="T0" y="T1"/>
                </a:cxn>
                <a:cxn ang="0">
                  <a:pos x="T2" y="T3"/>
                </a:cxn>
                <a:cxn ang="0">
                  <a:pos x="T4" y="T5"/>
                </a:cxn>
                <a:cxn ang="0">
                  <a:pos x="T6" y="T7"/>
                </a:cxn>
                <a:cxn ang="0">
                  <a:pos x="T8" y="T9"/>
                </a:cxn>
                <a:cxn ang="0">
                  <a:pos x="T10" y="T11"/>
                </a:cxn>
                <a:cxn ang="0">
                  <a:pos x="T12" y="T13"/>
                </a:cxn>
              </a:cxnLst>
              <a:rect l="0" t="0" r="r" b="b"/>
              <a:pathLst>
                <a:path w="2220" h="1095">
                  <a:moveTo>
                    <a:pt x="1094" y="0"/>
                  </a:moveTo>
                  <a:lnTo>
                    <a:pt x="1094" y="0"/>
                  </a:lnTo>
                  <a:lnTo>
                    <a:pt x="1094" y="0"/>
                  </a:lnTo>
                  <a:cubicBezTo>
                    <a:pt x="2219" y="0"/>
                    <a:pt x="2219" y="0"/>
                    <a:pt x="2219" y="0"/>
                  </a:cubicBezTo>
                  <a:cubicBezTo>
                    <a:pt x="1094" y="1094"/>
                    <a:pt x="1094" y="1094"/>
                    <a:pt x="1094" y="1094"/>
                  </a:cubicBezTo>
                  <a:cubicBezTo>
                    <a:pt x="0" y="0"/>
                    <a:pt x="0" y="0"/>
                    <a:pt x="0" y="0"/>
                  </a:cubicBezTo>
                  <a:lnTo>
                    <a:pt x="1094"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71" name="Freeform 23">
              <a:extLst>
                <a:ext uri="{FF2B5EF4-FFF2-40B4-BE49-F238E27FC236}">
                  <a16:creationId xmlns:a16="http://schemas.microsoft.com/office/drawing/2014/main" id="{F8C0DB98-523A-6140-85C1-B7444F8E8436}"/>
                </a:ext>
              </a:extLst>
            </p:cNvPr>
            <p:cNvSpPr>
              <a:spLocks noChangeArrowheads="1"/>
            </p:cNvSpPr>
            <p:nvPr/>
          </p:nvSpPr>
          <p:spPr bwMode="auto">
            <a:xfrm>
              <a:off x="5507038" y="2074863"/>
              <a:ext cx="393700" cy="787400"/>
            </a:xfrm>
            <a:custGeom>
              <a:avLst/>
              <a:gdLst>
                <a:gd name="T0" fmla="*/ 1094 w 1095"/>
                <a:gd name="T1" fmla="*/ 0 h 2189"/>
                <a:gd name="T2" fmla="*/ 1094 w 1095"/>
                <a:gd name="T3" fmla="*/ 1094 h 2189"/>
                <a:gd name="T4" fmla="*/ 0 w 1095"/>
                <a:gd name="T5" fmla="*/ 2188 h 2189"/>
                <a:gd name="T6" fmla="*/ 0 w 1095"/>
                <a:gd name="T7" fmla="*/ 2188 h 2189"/>
                <a:gd name="T8" fmla="*/ 0 w 1095"/>
                <a:gd name="T9" fmla="*/ 1094 h 2189"/>
                <a:gd name="T10" fmla="*/ 1094 w 1095"/>
                <a:gd name="T11" fmla="*/ 0 h 2189"/>
              </a:gdLst>
              <a:ahLst/>
              <a:cxnLst>
                <a:cxn ang="0">
                  <a:pos x="T0" y="T1"/>
                </a:cxn>
                <a:cxn ang="0">
                  <a:pos x="T2" y="T3"/>
                </a:cxn>
                <a:cxn ang="0">
                  <a:pos x="T4" y="T5"/>
                </a:cxn>
                <a:cxn ang="0">
                  <a:pos x="T6" y="T7"/>
                </a:cxn>
                <a:cxn ang="0">
                  <a:pos x="T8" y="T9"/>
                </a:cxn>
                <a:cxn ang="0">
                  <a:pos x="T10" y="T11"/>
                </a:cxn>
              </a:cxnLst>
              <a:rect l="0" t="0" r="r" b="b"/>
              <a:pathLst>
                <a:path w="1095" h="2189">
                  <a:moveTo>
                    <a:pt x="1094" y="0"/>
                  </a:moveTo>
                  <a:lnTo>
                    <a:pt x="1094" y="1094"/>
                  </a:lnTo>
                  <a:lnTo>
                    <a:pt x="0" y="2188"/>
                  </a:lnTo>
                  <a:lnTo>
                    <a:pt x="0" y="2188"/>
                  </a:lnTo>
                  <a:lnTo>
                    <a:pt x="0" y="1094"/>
                  </a:lnTo>
                  <a:lnTo>
                    <a:pt x="1094"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72" name="Freeform 24">
              <a:extLst>
                <a:ext uri="{FF2B5EF4-FFF2-40B4-BE49-F238E27FC236}">
                  <a16:creationId xmlns:a16="http://schemas.microsoft.com/office/drawing/2014/main" id="{66416CFD-EB01-BE41-9AB4-5839D145064C}"/>
                </a:ext>
              </a:extLst>
            </p:cNvPr>
            <p:cNvSpPr>
              <a:spLocks noChangeArrowheads="1"/>
            </p:cNvSpPr>
            <p:nvPr/>
          </p:nvSpPr>
          <p:spPr bwMode="auto">
            <a:xfrm>
              <a:off x="6564313" y="2074863"/>
              <a:ext cx="552450" cy="1114425"/>
            </a:xfrm>
            <a:custGeom>
              <a:avLst/>
              <a:gdLst>
                <a:gd name="T0" fmla="*/ 1532 w 1533"/>
                <a:gd name="T1" fmla="*/ 0 h 3094"/>
                <a:gd name="T2" fmla="*/ 1532 w 1533"/>
                <a:gd name="T3" fmla="*/ 3093 h 3094"/>
                <a:gd name="T4" fmla="*/ 0 w 1533"/>
                <a:gd name="T5" fmla="*/ 1563 h 3094"/>
                <a:gd name="T6" fmla="*/ 1532 w 1533"/>
                <a:gd name="T7" fmla="*/ 0 h 3094"/>
              </a:gdLst>
              <a:ahLst/>
              <a:cxnLst>
                <a:cxn ang="0">
                  <a:pos x="T0" y="T1"/>
                </a:cxn>
                <a:cxn ang="0">
                  <a:pos x="T2" y="T3"/>
                </a:cxn>
                <a:cxn ang="0">
                  <a:pos x="T4" y="T5"/>
                </a:cxn>
                <a:cxn ang="0">
                  <a:pos x="T6" y="T7"/>
                </a:cxn>
              </a:cxnLst>
              <a:rect l="0" t="0" r="r" b="b"/>
              <a:pathLst>
                <a:path w="1533" h="3094">
                  <a:moveTo>
                    <a:pt x="1532" y="0"/>
                  </a:moveTo>
                  <a:lnTo>
                    <a:pt x="1532" y="3093"/>
                  </a:lnTo>
                  <a:lnTo>
                    <a:pt x="0" y="1563"/>
                  </a:lnTo>
                  <a:lnTo>
                    <a:pt x="1532"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73" name="Freeform 25">
              <a:extLst>
                <a:ext uri="{FF2B5EF4-FFF2-40B4-BE49-F238E27FC236}">
                  <a16:creationId xmlns:a16="http://schemas.microsoft.com/office/drawing/2014/main" id="{CF13C00A-2672-9A47-86FC-6F8AD82E9A91}"/>
                </a:ext>
              </a:extLst>
            </p:cNvPr>
            <p:cNvSpPr>
              <a:spLocks noChangeArrowheads="1"/>
            </p:cNvSpPr>
            <p:nvPr/>
          </p:nvSpPr>
          <p:spPr bwMode="auto">
            <a:xfrm>
              <a:off x="7431088" y="1995488"/>
              <a:ext cx="561975" cy="563562"/>
            </a:xfrm>
            <a:custGeom>
              <a:avLst/>
              <a:gdLst>
                <a:gd name="T0" fmla="*/ 781 w 1563"/>
                <a:gd name="T1" fmla="*/ 0 h 1564"/>
                <a:gd name="T2" fmla="*/ 1562 w 1563"/>
                <a:gd name="T3" fmla="*/ 782 h 1564"/>
                <a:gd name="T4" fmla="*/ 781 w 1563"/>
                <a:gd name="T5" fmla="*/ 1563 h 1564"/>
                <a:gd name="T6" fmla="*/ 0 w 1563"/>
                <a:gd name="T7" fmla="*/ 782 h 1564"/>
                <a:gd name="T8" fmla="*/ 781 w 1563"/>
                <a:gd name="T9" fmla="*/ 0 h 1564"/>
              </a:gdLst>
              <a:ahLst/>
              <a:cxnLst>
                <a:cxn ang="0">
                  <a:pos x="T0" y="T1"/>
                </a:cxn>
                <a:cxn ang="0">
                  <a:pos x="T2" y="T3"/>
                </a:cxn>
                <a:cxn ang="0">
                  <a:pos x="T4" y="T5"/>
                </a:cxn>
                <a:cxn ang="0">
                  <a:pos x="T6" y="T7"/>
                </a:cxn>
                <a:cxn ang="0">
                  <a:pos x="T8" y="T9"/>
                </a:cxn>
              </a:cxnLst>
              <a:rect l="0" t="0" r="r" b="b"/>
              <a:pathLst>
                <a:path w="1563" h="1564">
                  <a:moveTo>
                    <a:pt x="781" y="0"/>
                  </a:moveTo>
                  <a:lnTo>
                    <a:pt x="1562" y="782"/>
                  </a:lnTo>
                  <a:lnTo>
                    <a:pt x="781" y="1563"/>
                  </a:lnTo>
                  <a:lnTo>
                    <a:pt x="0" y="782"/>
                  </a:lnTo>
                  <a:lnTo>
                    <a:pt x="781"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74" name="Freeform 26">
              <a:extLst>
                <a:ext uri="{FF2B5EF4-FFF2-40B4-BE49-F238E27FC236}">
                  <a16:creationId xmlns:a16="http://schemas.microsoft.com/office/drawing/2014/main" id="{4CAFEA45-0FE2-014F-BC81-05A06619E572}"/>
                </a:ext>
              </a:extLst>
            </p:cNvPr>
            <p:cNvSpPr>
              <a:spLocks noChangeArrowheads="1"/>
            </p:cNvSpPr>
            <p:nvPr/>
          </p:nvSpPr>
          <p:spPr bwMode="auto">
            <a:xfrm>
              <a:off x="7161213" y="2074863"/>
              <a:ext cx="280987" cy="563562"/>
            </a:xfrm>
            <a:custGeom>
              <a:avLst/>
              <a:gdLst>
                <a:gd name="T0" fmla="*/ 781 w 782"/>
                <a:gd name="T1" fmla="*/ 781 h 1564"/>
                <a:gd name="T2" fmla="*/ 0 w 782"/>
                <a:gd name="T3" fmla="*/ 1563 h 1564"/>
                <a:gd name="T4" fmla="*/ 0 w 782"/>
                <a:gd name="T5" fmla="*/ 0 h 1564"/>
                <a:gd name="T6" fmla="*/ 781 w 782"/>
                <a:gd name="T7" fmla="*/ 781 h 1564"/>
              </a:gdLst>
              <a:ahLst/>
              <a:cxnLst>
                <a:cxn ang="0">
                  <a:pos x="T0" y="T1"/>
                </a:cxn>
                <a:cxn ang="0">
                  <a:pos x="T2" y="T3"/>
                </a:cxn>
                <a:cxn ang="0">
                  <a:pos x="T4" y="T5"/>
                </a:cxn>
                <a:cxn ang="0">
                  <a:pos x="T6" y="T7"/>
                </a:cxn>
              </a:cxnLst>
              <a:rect l="0" t="0" r="r" b="b"/>
              <a:pathLst>
                <a:path w="782" h="1564">
                  <a:moveTo>
                    <a:pt x="781" y="781"/>
                  </a:moveTo>
                  <a:lnTo>
                    <a:pt x="0" y="1563"/>
                  </a:lnTo>
                  <a:lnTo>
                    <a:pt x="0" y="0"/>
                  </a:lnTo>
                  <a:lnTo>
                    <a:pt x="781" y="781"/>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75" name="Freeform 27">
              <a:extLst>
                <a:ext uri="{FF2B5EF4-FFF2-40B4-BE49-F238E27FC236}">
                  <a16:creationId xmlns:a16="http://schemas.microsoft.com/office/drawing/2014/main" id="{601C2C6C-C71C-0D41-8A5E-3DA1817DFE5B}"/>
                </a:ext>
              </a:extLst>
            </p:cNvPr>
            <p:cNvSpPr>
              <a:spLocks noChangeArrowheads="1"/>
            </p:cNvSpPr>
            <p:nvPr/>
          </p:nvSpPr>
          <p:spPr bwMode="auto">
            <a:xfrm>
              <a:off x="5945188" y="2074863"/>
              <a:ext cx="561975" cy="1114425"/>
            </a:xfrm>
            <a:custGeom>
              <a:avLst/>
              <a:gdLst>
                <a:gd name="T0" fmla="*/ 0 w 1563"/>
                <a:gd name="T1" fmla="*/ 0 h 3094"/>
                <a:gd name="T2" fmla="*/ 1562 w 1563"/>
                <a:gd name="T3" fmla="*/ 1563 h 3094"/>
                <a:gd name="T4" fmla="*/ 0 w 1563"/>
                <a:gd name="T5" fmla="*/ 3093 h 3094"/>
                <a:gd name="T6" fmla="*/ 0 w 1563"/>
                <a:gd name="T7" fmla="*/ 0 h 3094"/>
              </a:gdLst>
              <a:ahLst/>
              <a:cxnLst>
                <a:cxn ang="0">
                  <a:pos x="T0" y="T1"/>
                </a:cxn>
                <a:cxn ang="0">
                  <a:pos x="T2" y="T3"/>
                </a:cxn>
                <a:cxn ang="0">
                  <a:pos x="T4" y="T5"/>
                </a:cxn>
                <a:cxn ang="0">
                  <a:pos x="T6" y="T7"/>
                </a:cxn>
              </a:cxnLst>
              <a:rect l="0" t="0" r="r" b="b"/>
              <a:pathLst>
                <a:path w="1563" h="3094">
                  <a:moveTo>
                    <a:pt x="0" y="0"/>
                  </a:moveTo>
                  <a:lnTo>
                    <a:pt x="1562" y="1563"/>
                  </a:lnTo>
                  <a:lnTo>
                    <a:pt x="0" y="3093"/>
                  </a:lnTo>
                  <a:lnTo>
                    <a:pt x="0"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76" name="Freeform 28">
              <a:extLst>
                <a:ext uri="{FF2B5EF4-FFF2-40B4-BE49-F238E27FC236}">
                  <a16:creationId xmlns:a16="http://schemas.microsoft.com/office/drawing/2014/main" id="{270B552B-74D7-8A45-BC5F-CCAF35F13860}"/>
                </a:ext>
              </a:extLst>
            </p:cNvPr>
            <p:cNvSpPr>
              <a:spLocks noChangeArrowheads="1"/>
            </p:cNvSpPr>
            <p:nvPr/>
          </p:nvSpPr>
          <p:spPr bwMode="auto">
            <a:xfrm>
              <a:off x="1052513" y="1973263"/>
              <a:ext cx="4264025" cy="1236662"/>
            </a:xfrm>
            <a:custGeom>
              <a:avLst/>
              <a:gdLst>
                <a:gd name="T0" fmla="*/ 906 w 11844"/>
                <a:gd name="T1" fmla="*/ 281 h 3437"/>
                <a:gd name="T2" fmla="*/ 0 w 11844"/>
                <a:gd name="T3" fmla="*/ 3374 h 3437"/>
                <a:gd name="T4" fmla="*/ 594 w 11844"/>
                <a:gd name="T5" fmla="*/ 2156 h 3437"/>
                <a:gd name="T6" fmla="*/ 2031 w 11844"/>
                <a:gd name="T7" fmla="*/ 1219 h 3437"/>
                <a:gd name="T8" fmla="*/ 875 w 11844"/>
                <a:gd name="T9" fmla="*/ 1687 h 3437"/>
                <a:gd name="T10" fmla="*/ 594 w 11844"/>
                <a:gd name="T11" fmla="*/ 1687 h 3437"/>
                <a:gd name="T12" fmla="*/ 906 w 11844"/>
                <a:gd name="T13" fmla="*/ 750 h 3437"/>
                <a:gd name="T14" fmla="*/ 875 w 11844"/>
                <a:gd name="T15" fmla="*/ 1687 h 3437"/>
                <a:gd name="T16" fmla="*/ 4656 w 11844"/>
                <a:gd name="T17" fmla="*/ 1062 h 3437"/>
                <a:gd name="T18" fmla="*/ 4656 w 11844"/>
                <a:gd name="T19" fmla="*/ 3436 h 3437"/>
                <a:gd name="T20" fmla="*/ 4656 w 11844"/>
                <a:gd name="T21" fmla="*/ 1062 h 3437"/>
                <a:gd name="T22" fmla="*/ 4656 w 11844"/>
                <a:gd name="T23" fmla="*/ 2999 h 3437"/>
                <a:gd name="T24" fmla="*/ 4656 w 11844"/>
                <a:gd name="T25" fmla="*/ 1500 h 3437"/>
                <a:gd name="T26" fmla="*/ 4656 w 11844"/>
                <a:gd name="T27" fmla="*/ 2999 h 3437"/>
                <a:gd name="T28" fmla="*/ 11218 w 11844"/>
                <a:gd name="T29" fmla="*/ 1062 h 3437"/>
                <a:gd name="T30" fmla="*/ 9937 w 11844"/>
                <a:gd name="T31" fmla="*/ 1062 h 3437"/>
                <a:gd name="T32" fmla="*/ 9250 w 11844"/>
                <a:gd name="T33" fmla="*/ 1406 h 3437"/>
                <a:gd name="T34" fmla="*/ 8719 w 11844"/>
                <a:gd name="T35" fmla="*/ 1125 h 3437"/>
                <a:gd name="T36" fmla="*/ 9250 w 11844"/>
                <a:gd name="T37" fmla="*/ 3374 h 3437"/>
                <a:gd name="T38" fmla="*/ 9718 w 11844"/>
                <a:gd name="T39" fmla="*/ 1562 h 3437"/>
                <a:gd name="T40" fmla="*/ 9999 w 11844"/>
                <a:gd name="T41" fmla="*/ 2500 h 3437"/>
                <a:gd name="T42" fmla="*/ 10530 w 11844"/>
                <a:gd name="T43" fmla="*/ 3374 h 3437"/>
                <a:gd name="T44" fmla="*/ 11030 w 11844"/>
                <a:gd name="T45" fmla="*/ 1562 h 3437"/>
                <a:gd name="T46" fmla="*/ 11280 w 11844"/>
                <a:gd name="T47" fmla="*/ 2500 h 3437"/>
                <a:gd name="T48" fmla="*/ 11843 w 11844"/>
                <a:gd name="T49" fmla="*/ 2843 h 3437"/>
                <a:gd name="T50" fmla="*/ 11218 w 11844"/>
                <a:gd name="T51" fmla="*/ 1062 h 3437"/>
                <a:gd name="T52" fmla="*/ 7531 w 11844"/>
                <a:gd name="T53" fmla="*/ 2656 h 3437"/>
                <a:gd name="T54" fmla="*/ 6750 w 11844"/>
                <a:gd name="T55" fmla="*/ 2562 h 3437"/>
                <a:gd name="T56" fmla="*/ 6750 w 11844"/>
                <a:gd name="T57" fmla="*/ 1125 h 3437"/>
                <a:gd name="T58" fmla="*/ 6188 w 11844"/>
                <a:gd name="T59" fmla="*/ 2250 h 3437"/>
                <a:gd name="T60" fmla="*/ 6813 w 11844"/>
                <a:gd name="T61" fmla="*/ 3436 h 3437"/>
                <a:gd name="T62" fmla="*/ 7531 w 11844"/>
                <a:gd name="T63" fmla="*/ 3093 h 3437"/>
                <a:gd name="T64" fmla="*/ 8094 w 11844"/>
                <a:gd name="T65" fmla="*/ 3374 h 3437"/>
                <a:gd name="T66" fmla="*/ 7563 w 11844"/>
                <a:gd name="T67" fmla="*/ 1125 h 3437"/>
                <a:gd name="T68" fmla="*/ 2469 w 11844"/>
                <a:gd name="T69" fmla="*/ 3374 h 3437"/>
                <a:gd name="T70" fmla="*/ 3031 w 11844"/>
                <a:gd name="T71" fmla="*/ 3374 h 3437"/>
                <a:gd name="T72" fmla="*/ 2500 w 11844"/>
                <a:gd name="T73" fmla="*/ 0 h 3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844" h="3437">
                  <a:moveTo>
                    <a:pt x="906" y="281"/>
                  </a:moveTo>
                  <a:lnTo>
                    <a:pt x="906" y="281"/>
                  </a:lnTo>
                  <a:cubicBezTo>
                    <a:pt x="31" y="281"/>
                    <a:pt x="31" y="281"/>
                    <a:pt x="31" y="281"/>
                  </a:cubicBezTo>
                  <a:cubicBezTo>
                    <a:pt x="0" y="3374"/>
                    <a:pt x="0" y="3374"/>
                    <a:pt x="0" y="3374"/>
                  </a:cubicBezTo>
                  <a:cubicBezTo>
                    <a:pt x="562" y="3374"/>
                    <a:pt x="562" y="3374"/>
                    <a:pt x="562" y="3374"/>
                  </a:cubicBezTo>
                  <a:cubicBezTo>
                    <a:pt x="594" y="2156"/>
                    <a:pt x="594" y="2156"/>
                    <a:pt x="594" y="2156"/>
                  </a:cubicBezTo>
                  <a:cubicBezTo>
                    <a:pt x="906" y="2156"/>
                    <a:pt x="906" y="2156"/>
                    <a:pt x="906" y="2156"/>
                  </a:cubicBezTo>
                  <a:cubicBezTo>
                    <a:pt x="1500" y="2156"/>
                    <a:pt x="2031" y="1844"/>
                    <a:pt x="2031" y="1219"/>
                  </a:cubicBezTo>
                  <a:cubicBezTo>
                    <a:pt x="2031" y="625"/>
                    <a:pt x="1719" y="281"/>
                    <a:pt x="906" y="281"/>
                  </a:cubicBezTo>
                  <a:close/>
                  <a:moveTo>
                    <a:pt x="875" y="1687"/>
                  </a:moveTo>
                  <a:lnTo>
                    <a:pt x="875" y="1687"/>
                  </a:lnTo>
                  <a:cubicBezTo>
                    <a:pt x="594" y="1687"/>
                    <a:pt x="594" y="1687"/>
                    <a:pt x="594" y="1687"/>
                  </a:cubicBezTo>
                  <a:cubicBezTo>
                    <a:pt x="594" y="750"/>
                    <a:pt x="594" y="750"/>
                    <a:pt x="594" y="750"/>
                  </a:cubicBezTo>
                  <a:cubicBezTo>
                    <a:pt x="906" y="750"/>
                    <a:pt x="906" y="750"/>
                    <a:pt x="906" y="750"/>
                  </a:cubicBezTo>
                  <a:cubicBezTo>
                    <a:pt x="1313" y="750"/>
                    <a:pt x="1438" y="1031"/>
                    <a:pt x="1438" y="1219"/>
                  </a:cubicBezTo>
                  <a:cubicBezTo>
                    <a:pt x="1438" y="1500"/>
                    <a:pt x="1188" y="1687"/>
                    <a:pt x="875" y="1687"/>
                  </a:cubicBezTo>
                  <a:close/>
                  <a:moveTo>
                    <a:pt x="4656" y="1062"/>
                  </a:moveTo>
                  <a:lnTo>
                    <a:pt x="4656" y="1062"/>
                  </a:lnTo>
                  <a:cubicBezTo>
                    <a:pt x="3969" y="1062"/>
                    <a:pt x="3563" y="1656"/>
                    <a:pt x="3563" y="2250"/>
                  </a:cubicBezTo>
                  <a:cubicBezTo>
                    <a:pt x="3563" y="2905"/>
                    <a:pt x="3906" y="3436"/>
                    <a:pt x="4656" y="3436"/>
                  </a:cubicBezTo>
                  <a:cubicBezTo>
                    <a:pt x="5344" y="3436"/>
                    <a:pt x="5719" y="2905"/>
                    <a:pt x="5719" y="2250"/>
                  </a:cubicBezTo>
                  <a:cubicBezTo>
                    <a:pt x="5719" y="1594"/>
                    <a:pt x="5375" y="1062"/>
                    <a:pt x="4656" y="1062"/>
                  </a:cubicBezTo>
                  <a:close/>
                  <a:moveTo>
                    <a:pt x="4656" y="2999"/>
                  </a:moveTo>
                  <a:lnTo>
                    <a:pt x="4656" y="2999"/>
                  </a:lnTo>
                  <a:cubicBezTo>
                    <a:pt x="4250" y="2999"/>
                    <a:pt x="4125" y="2531"/>
                    <a:pt x="4125" y="2281"/>
                  </a:cubicBezTo>
                  <a:cubicBezTo>
                    <a:pt x="4125" y="1937"/>
                    <a:pt x="4250" y="1500"/>
                    <a:pt x="4656" y="1500"/>
                  </a:cubicBezTo>
                  <a:cubicBezTo>
                    <a:pt x="5000" y="1500"/>
                    <a:pt x="5188" y="1781"/>
                    <a:pt x="5188" y="2281"/>
                  </a:cubicBezTo>
                  <a:cubicBezTo>
                    <a:pt x="5188" y="2594"/>
                    <a:pt x="5031" y="2999"/>
                    <a:pt x="4656" y="2999"/>
                  </a:cubicBezTo>
                  <a:close/>
                  <a:moveTo>
                    <a:pt x="11218" y="1062"/>
                  </a:moveTo>
                  <a:lnTo>
                    <a:pt x="11218" y="1062"/>
                  </a:lnTo>
                  <a:cubicBezTo>
                    <a:pt x="10936" y="1062"/>
                    <a:pt x="10655" y="1219"/>
                    <a:pt x="10499" y="1437"/>
                  </a:cubicBezTo>
                  <a:cubicBezTo>
                    <a:pt x="10405" y="1187"/>
                    <a:pt x="10187" y="1062"/>
                    <a:pt x="9937" y="1062"/>
                  </a:cubicBezTo>
                  <a:cubicBezTo>
                    <a:pt x="9656" y="1062"/>
                    <a:pt x="9406" y="1219"/>
                    <a:pt x="9250" y="1437"/>
                  </a:cubicBezTo>
                  <a:cubicBezTo>
                    <a:pt x="9250" y="1406"/>
                    <a:pt x="9250" y="1406"/>
                    <a:pt x="9250" y="1406"/>
                  </a:cubicBezTo>
                  <a:cubicBezTo>
                    <a:pt x="9250" y="1125"/>
                    <a:pt x="9250" y="1125"/>
                    <a:pt x="9250" y="1125"/>
                  </a:cubicBezTo>
                  <a:cubicBezTo>
                    <a:pt x="8719" y="1125"/>
                    <a:pt x="8719" y="1125"/>
                    <a:pt x="8719" y="1125"/>
                  </a:cubicBezTo>
                  <a:cubicBezTo>
                    <a:pt x="8688" y="3374"/>
                    <a:pt x="8688" y="3374"/>
                    <a:pt x="8688" y="3374"/>
                  </a:cubicBezTo>
                  <a:cubicBezTo>
                    <a:pt x="9250" y="3374"/>
                    <a:pt x="9250" y="3374"/>
                    <a:pt x="9250" y="3374"/>
                  </a:cubicBezTo>
                  <a:cubicBezTo>
                    <a:pt x="9250" y="1844"/>
                    <a:pt x="9250" y="1844"/>
                    <a:pt x="9250" y="1844"/>
                  </a:cubicBezTo>
                  <a:cubicBezTo>
                    <a:pt x="9344" y="1719"/>
                    <a:pt x="9563" y="1562"/>
                    <a:pt x="9718" y="1562"/>
                  </a:cubicBezTo>
                  <a:cubicBezTo>
                    <a:pt x="9905" y="1562"/>
                    <a:pt x="9999" y="1656"/>
                    <a:pt x="9999" y="1812"/>
                  </a:cubicBezTo>
                  <a:cubicBezTo>
                    <a:pt x="9999" y="1937"/>
                    <a:pt x="9999" y="2250"/>
                    <a:pt x="9999" y="2500"/>
                  </a:cubicBezTo>
                  <a:cubicBezTo>
                    <a:pt x="9999" y="3374"/>
                    <a:pt x="9999" y="3374"/>
                    <a:pt x="9999" y="3374"/>
                  </a:cubicBezTo>
                  <a:cubicBezTo>
                    <a:pt x="10530" y="3374"/>
                    <a:pt x="10530" y="3374"/>
                    <a:pt x="10530" y="3374"/>
                  </a:cubicBezTo>
                  <a:cubicBezTo>
                    <a:pt x="10562" y="1844"/>
                    <a:pt x="10562" y="1844"/>
                    <a:pt x="10562" y="1844"/>
                  </a:cubicBezTo>
                  <a:cubicBezTo>
                    <a:pt x="10655" y="1719"/>
                    <a:pt x="10874" y="1562"/>
                    <a:pt x="11030" y="1562"/>
                  </a:cubicBezTo>
                  <a:cubicBezTo>
                    <a:pt x="11187" y="1562"/>
                    <a:pt x="11312" y="1656"/>
                    <a:pt x="11312" y="1812"/>
                  </a:cubicBezTo>
                  <a:cubicBezTo>
                    <a:pt x="11312" y="1937"/>
                    <a:pt x="11280" y="2250"/>
                    <a:pt x="11280" y="2500"/>
                  </a:cubicBezTo>
                  <a:cubicBezTo>
                    <a:pt x="11280" y="3374"/>
                    <a:pt x="11280" y="3374"/>
                    <a:pt x="11280" y="3374"/>
                  </a:cubicBezTo>
                  <a:cubicBezTo>
                    <a:pt x="11843" y="2843"/>
                    <a:pt x="11843" y="2843"/>
                    <a:pt x="11843" y="2843"/>
                  </a:cubicBezTo>
                  <a:cubicBezTo>
                    <a:pt x="11843" y="2469"/>
                    <a:pt x="11843" y="2094"/>
                    <a:pt x="11843" y="1719"/>
                  </a:cubicBezTo>
                  <a:cubicBezTo>
                    <a:pt x="11843" y="1406"/>
                    <a:pt x="11749" y="1062"/>
                    <a:pt x="11218" y="1062"/>
                  </a:cubicBezTo>
                  <a:close/>
                  <a:moveTo>
                    <a:pt x="7531" y="2656"/>
                  </a:moveTo>
                  <a:lnTo>
                    <a:pt x="7531" y="2656"/>
                  </a:lnTo>
                  <a:cubicBezTo>
                    <a:pt x="7406" y="2780"/>
                    <a:pt x="7219" y="2936"/>
                    <a:pt x="7063" y="2936"/>
                  </a:cubicBezTo>
                  <a:cubicBezTo>
                    <a:pt x="6813" y="2936"/>
                    <a:pt x="6750" y="2843"/>
                    <a:pt x="6750" y="2562"/>
                  </a:cubicBezTo>
                  <a:cubicBezTo>
                    <a:pt x="6750" y="2344"/>
                    <a:pt x="6750" y="2000"/>
                    <a:pt x="6750" y="1687"/>
                  </a:cubicBezTo>
                  <a:cubicBezTo>
                    <a:pt x="6750" y="1125"/>
                    <a:pt x="6750" y="1125"/>
                    <a:pt x="6750" y="1125"/>
                  </a:cubicBezTo>
                  <a:cubicBezTo>
                    <a:pt x="6219" y="1125"/>
                    <a:pt x="6219" y="1125"/>
                    <a:pt x="6219" y="1125"/>
                  </a:cubicBezTo>
                  <a:cubicBezTo>
                    <a:pt x="6188" y="2250"/>
                    <a:pt x="6188" y="2250"/>
                    <a:pt x="6188" y="2250"/>
                  </a:cubicBezTo>
                  <a:cubicBezTo>
                    <a:pt x="6188" y="2406"/>
                    <a:pt x="6188" y="2531"/>
                    <a:pt x="6188" y="2687"/>
                  </a:cubicBezTo>
                  <a:cubicBezTo>
                    <a:pt x="6188" y="3124"/>
                    <a:pt x="6313" y="3436"/>
                    <a:pt x="6813" y="3436"/>
                  </a:cubicBezTo>
                  <a:cubicBezTo>
                    <a:pt x="7094" y="3436"/>
                    <a:pt x="7344" y="3311"/>
                    <a:pt x="7531" y="3093"/>
                  </a:cubicBezTo>
                  <a:lnTo>
                    <a:pt x="7531" y="3093"/>
                  </a:lnTo>
                  <a:cubicBezTo>
                    <a:pt x="7531" y="3374"/>
                    <a:pt x="7531" y="3374"/>
                    <a:pt x="7531" y="3374"/>
                  </a:cubicBezTo>
                  <a:cubicBezTo>
                    <a:pt x="8094" y="3374"/>
                    <a:pt x="8094" y="3374"/>
                    <a:pt x="8094" y="3374"/>
                  </a:cubicBezTo>
                  <a:cubicBezTo>
                    <a:pt x="8094" y="1125"/>
                    <a:pt x="8094" y="1125"/>
                    <a:pt x="8094" y="1125"/>
                  </a:cubicBezTo>
                  <a:cubicBezTo>
                    <a:pt x="7563" y="1125"/>
                    <a:pt x="7563" y="1125"/>
                    <a:pt x="7563" y="1125"/>
                  </a:cubicBezTo>
                  <a:lnTo>
                    <a:pt x="7531" y="2656"/>
                  </a:lnTo>
                  <a:close/>
                  <a:moveTo>
                    <a:pt x="2469" y="3374"/>
                  </a:moveTo>
                  <a:lnTo>
                    <a:pt x="2469" y="3374"/>
                  </a:lnTo>
                  <a:cubicBezTo>
                    <a:pt x="3031" y="3374"/>
                    <a:pt x="3031" y="3374"/>
                    <a:pt x="3031" y="3374"/>
                  </a:cubicBezTo>
                  <a:cubicBezTo>
                    <a:pt x="3063" y="0"/>
                    <a:pt x="3063" y="0"/>
                    <a:pt x="3063" y="0"/>
                  </a:cubicBezTo>
                  <a:cubicBezTo>
                    <a:pt x="2500" y="0"/>
                    <a:pt x="2500" y="0"/>
                    <a:pt x="2500" y="0"/>
                  </a:cubicBezTo>
                  <a:lnTo>
                    <a:pt x="2469" y="3374"/>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grpSp>
    </p:spTree>
    <p:extLst>
      <p:ext uri="{BB962C8B-B14F-4D97-AF65-F5344CB8AC3E}">
        <p14:creationId xmlns:p14="http://schemas.microsoft.com/office/powerpoint/2010/main" val="3667995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7" name="Freeform 3">
            <a:extLst>
              <a:ext uri="{FF2B5EF4-FFF2-40B4-BE49-F238E27FC236}">
                <a16:creationId xmlns:a16="http://schemas.microsoft.com/office/drawing/2014/main" id="{3DF70703-E252-0340-B323-112A8FF74F60}"/>
              </a:ext>
            </a:extLst>
          </p:cNvPr>
          <p:cNvSpPr>
            <a:spLocks noChangeArrowheads="1"/>
          </p:cNvSpPr>
          <p:nvPr userDrawn="1"/>
        </p:nvSpPr>
        <p:spPr bwMode="auto">
          <a:xfrm>
            <a:off x="3137770" y="5633"/>
            <a:ext cx="7554043" cy="7554042"/>
          </a:xfrm>
          <a:custGeom>
            <a:avLst/>
            <a:gdLst>
              <a:gd name="T0" fmla="*/ 19795 w 19796"/>
              <a:gd name="T1" fmla="*/ 19795 h 19796"/>
              <a:gd name="T2" fmla="*/ 0 w 19796"/>
              <a:gd name="T3" fmla="*/ 0 h 19796"/>
              <a:gd name="T4" fmla="*/ 19795 w 19796"/>
              <a:gd name="T5" fmla="*/ 0 h 19796"/>
              <a:gd name="T6" fmla="*/ 19795 w 19796"/>
              <a:gd name="T7" fmla="*/ 19795 h 19796"/>
            </a:gdLst>
            <a:ahLst/>
            <a:cxnLst>
              <a:cxn ang="0">
                <a:pos x="T0" y="T1"/>
              </a:cxn>
              <a:cxn ang="0">
                <a:pos x="T2" y="T3"/>
              </a:cxn>
              <a:cxn ang="0">
                <a:pos x="T4" y="T5"/>
              </a:cxn>
              <a:cxn ang="0">
                <a:pos x="T6" y="T7"/>
              </a:cxn>
            </a:cxnLst>
            <a:rect l="0" t="0" r="r" b="b"/>
            <a:pathLst>
              <a:path w="19796" h="19796">
                <a:moveTo>
                  <a:pt x="19795" y="19795"/>
                </a:moveTo>
                <a:lnTo>
                  <a:pt x="0" y="0"/>
                </a:lnTo>
                <a:lnTo>
                  <a:pt x="19795" y="0"/>
                </a:lnTo>
                <a:lnTo>
                  <a:pt x="19795" y="19795"/>
                </a:lnTo>
              </a:path>
            </a:pathLst>
          </a:custGeom>
          <a:solidFill>
            <a:schemeClr val="bg2"/>
          </a:solidFill>
          <a:ln>
            <a:noFill/>
          </a:ln>
          <a:effectLst/>
        </p:spPr>
        <p:txBody>
          <a:bodyPr wrap="none" anchor="ctr"/>
          <a:lstStyle/>
          <a:p>
            <a:endParaRPr lang="en-NL"/>
          </a:p>
        </p:txBody>
      </p:sp>
      <p:sp>
        <p:nvSpPr>
          <p:cNvPr id="8" name="Freeform 4">
            <a:extLst>
              <a:ext uri="{FF2B5EF4-FFF2-40B4-BE49-F238E27FC236}">
                <a16:creationId xmlns:a16="http://schemas.microsoft.com/office/drawing/2014/main" id="{35CF17C8-7D85-DE4B-BB8B-0EEA85998965}"/>
              </a:ext>
            </a:extLst>
          </p:cNvPr>
          <p:cNvSpPr>
            <a:spLocks noChangeArrowheads="1"/>
          </p:cNvSpPr>
          <p:nvPr userDrawn="1"/>
        </p:nvSpPr>
        <p:spPr bwMode="auto">
          <a:xfrm>
            <a:off x="0" y="5594350"/>
            <a:ext cx="1974850" cy="1965325"/>
          </a:xfrm>
          <a:custGeom>
            <a:avLst/>
            <a:gdLst>
              <a:gd name="T0" fmla="*/ 0 w 5486"/>
              <a:gd name="T1" fmla="*/ 0 h 5461"/>
              <a:gd name="T2" fmla="*/ 5485 w 5486"/>
              <a:gd name="T3" fmla="*/ 5460 h 5461"/>
              <a:gd name="T4" fmla="*/ 0 w 5486"/>
              <a:gd name="T5" fmla="*/ 5460 h 5461"/>
              <a:gd name="T6" fmla="*/ 0 w 5486"/>
              <a:gd name="T7" fmla="*/ 0 h 5461"/>
            </a:gdLst>
            <a:ahLst/>
            <a:cxnLst>
              <a:cxn ang="0">
                <a:pos x="T0" y="T1"/>
              </a:cxn>
              <a:cxn ang="0">
                <a:pos x="T2" y="T3"/>
              </a:cxn>
              <a:cxn ang="0">
                <a:pos x="T4" y="T5"/>
              </a:cxn>
              <a:cxn ang="0">
                <a:pos x="T6" y="T7"/>
              </a:cxn>
            </a:cxnLst>
            <a:rect l="0" t="0" r="r" b="b"/>
            <a:pathLst>
              <a:path w="5486" h="5461">
                <a:moveTo>
                  <a:pt x="0" y="0"/>
                </a:moveTo>
                <a:lnTo>
                  <a:pt x="5485" y="5460"/>
                </a:lnTo>
                <a:lnTo>
                  <a:pt x="0" y="5460"/>
                </a:lnTo>
                <a:lnTo>
                  <a:pt x="0" y="0"/>
                </a:lnTo>
              </a:path>
            </a:pathLst>
          </a:custGeom>
          <a:solidFill>
            <a:schemeClr val="bg2"/>
          </a:solidFill>
          <a:ln>
            <a:noFill/>
          </a:ln>
          <a:effectLst/>
        </p:spPr>
        <p:txBody>
          <a:bodyPr wrap="none" anchor="ctr"/>
          <a:lstStyle/>
          <a:p>
            <a:endParaRPr lang="en-NL"/>
          </a:p>
        </p:txBody>
      </p:sp>
      <p:sp>
        <p:nvSpPr>
          <p:cNvPr id="9" name="Freeform 5">
            <a:extLst>
              <a:ext uri="{FF2B5EF4-FFF2-40B4-BE49-F238E27FC236}">
                <a16:creationId xmlns:a16="http://schemas.microsoft.com/office/drawing/2014/main" id="{386629F1-814B-E14D-9A49-032C692C395F}"/>
              </a:ext>
            </a:extLst>
          </p:cNvPr>
          <p:cNvSpPr>
            <a:spLocks noChangeArrowheads="1"/>
          </p:cNvSpPr>
          <p:nvPr userDrawn="1"/>
        </p:nvSpPr>
        <p:spPr bwMode="auto">
          <a:xfrm>
            <a:off x="6819714" y="0"/>
            <a:ext cx="3872099" cy="3872098"/>
          </a:xfrm>
          <a:custGeom>
            <a:avLst/>
            <a:gdLst>
              <a:gd name="T0" fmla="*/ 10147 w 10148"/>
              <a:gd name="T1" fmla="*/ 10146 h 10147"/>
              <a:gd name="T2" fmla="*/ 0 w 10148"/>
              <a:gd name="T3" fmla="*/ 0 h 10147"/>
              <a:gd name="T4" fmla="*/ 10147 w 10148"/>
              <a:gd name="T5" fmla="*/ 0 h 10147"/>
              <a:gd name="T6" fmla="*/ 10147 w 10148"/>
              <a:gd name="T7" fmla="*/ 10146 h 10147"/>
            </a:gdLst>
            <a:ahLst/>
            <a:cxnLst>
              <a:cxn ang="0">
                <a:pos x="T0" y="T1"/>
              </a:cxn>
              <a:cxn ang="0">
                <a:pos x="T2" y="T3"/>
              </a:cxn>
              <a:cxn ang="0">
                <a:pos x="T4" y="T5"/>
              </a:cxn>
              <a:cxn ang="0">
                <a:pos x="T6" y="T7"/>
              </a:cxn>
            </a:cxnLst>
            <a:rect l="0" t="0" r="r" b="b"/>
            <a:pathLst>
              <a:path w="10148" h="10147">
                <a:moveTo>
                  <a:pt x="10147" y="10146"/>
                </a:moveTo>
                <a:lnTo>
                  <a:pt x="0" y="0"/>
                </a:lnTo>
                <a:lnTo>
                  <a:pt x="10147" y="0"/>
                </a:lnTo>
                <a:lnTo>
                  <a:pt x="10147" y="10146"/>
                </a:lnTo>
              </a:path>
            </a:pathLst>
          </a:custGeom>
          <a:solidFill>
            <a:schemeClr val="accent1"/>
          </a:solidFill>
          <a:ln>
            <a:noFill/>
          </a:ln>
          <a:effectLst/>
        </p:spPr>
        <p:txBody>
          <a:bodyPr wrap="none" anchor="ctr"/>
          <a:lstStyle/>
          <a:p>
            <a:endParaRPr lang="en-NL"/>
          </a:p>
        </p:txBody>
      </p:sp>
      <p:sp>
        <p:nvSpPr>
          <p:cNvPr id="2" name="Title 1"/>
          <p:cNvSpPr>
            <a:spLocks noGrp="1"/>
          </p:cNvSpPr>
          <p:nvPr>
            <p:ph type="title" hasCustomPrompt="1"/>
          </p:nvPr>
        </p:nvSpPr>
        <p:spPr>
          <a:xfrm>
            <a:off x="559700" y="402484"/>
            <a:ext cx="7062388" cy="1461188"/>
          </a:xfrm>
        </p:spPr>
        <p:txBody>
          <a:bodyPr/>
          <a:lstStyle/>
          <a:p>
            <a:r>
              <a:rPr lang="en-GB" dirty="0"/>
              <a:t>CLICK TO EDIT MASTER TITLE STYLE</a:t>
            </a:r>
            <a:endParaRPr lang="en-US" dirty="0"/>
          </a:p>
        </p:txBody>
      </p:sp>
      <p:sp>
        <p:nvSpPr>
          <p:cNvPr id="5" name="Footer Placeholder 4"/>
          <p:cNvSpPr>
            <a:spLocks noGrp="1"/>
          </p:cNvSpPr>
          <p:nvPr>
            <p:ph type="ftr" sz="quarter" idx="11"/>
          </p:nvPr>
        </p:nvSpPr>
        <p:spPr>
          <a:xfrm>
            <a:off x="559699" y="7157191"/>
            <a:ext cx="4610843" cy="201241"/>
          </a:xfrm>
        </p:spPr>
        <p:txBody>
          <a:bodyPr/>
          <a:lstStyle/>
          <a:p>
            <a:r>
              <a:rPr lang="en-GB" dirty="0"/>
              <a:t>VOORBEELD DOCUMENT</a:t>
            </a:r>
            <a:endParaRPr lang="en-NL" dirty="0"/>
          </a:p>
        </p:txBody>
      </p:sp>
      <p:sp>
        <p:nvSpPr>
          <p:cNvPr id="6" name="Slide Number Placeholder 5"/>
          <p:cNvSpPr>
            <a:spLocks noGrp="1"/>
          </p:cNvSpPr>
          <p:nvPr>
            <p:ph type="sldNum" sz="quarter" idx="12"/>
          </p:nvPr>
        </p:nvSpPr>
        <p:spPr>
          <a:xfrm>
            <a:off x="148212" y="7157191"/>
            <a:ext cx="373908" cy="201241"/>
          </a:xfrm>
        </p:spPr>
        <p:txBody>
          <a:bodyPr/>
          <a:lstStyle/>
          <a:p>
            <a:fld id="{FA2FCD61-5D4A-3B44-A11C-296E6D3235EE}" type="slidenum">
              <a:rPr lang="en-NL" smtClean="0"/>
              <a:t>‹#›</a:t>
            </a:fld>
            <a:endParaRPr lang="en-NL"/>
          </a:p>
        </p:txBody>
      </p:sp>
      <p:sp>
        <p:nvSpPr>
          <p:cNvPr id="21" name="Freeform 20">
            <a:extLst>
              <a:ext uri="{FF2B5EF4-FFF2-40B4-BE49-F238E27FC236}">
                <a16:creationId xmlns:a16="http://schemas.microsoft.com/office/drawing/2014/main" id="{D053FE1D-435D-CF4C-9E22-7CE36561734A}"/>
              </a:ext>
            </a:extLst>
          </p:cNvPr>
          <p:cNvSpPr>
            <a:spLocks noChangeAspect="1" noChangeArrowheads="1"/>
          </p:cNvSpPr>
          <p:nvPr userDrawn="1"/>
        </p:nvSpPr>
        <p:spPr bwMode="auto">
          <a:xfrm>
            <a:off x="9583738" y="6897600"/>
            <a:ext cx="959863" cy="461092"/>
          </a:xfrm>
          <a:custGeom>
            <a:avLst/>
            <a:gdLst>
              <a:gd name="connsiteX0" fmla="*/ 4724399 w 7167201"/>
              <a:gd name="connsiteY0" fmla="*/ 2317750 h 3442927"/>
              <a:gd name="connsiteX1" fmla="*/ 5849576 w 7167201"/>
              <a:gd name="connsiteY1" fmla="*/ 3442927 h 3442927"/>
              <a:gd name="connsiteX2" fmla="*/ 4724399 w 7167201"/>
              <a:gd name="connsiteY2" fmla="*/ 3442927 h 3442927"/>
              <a:gd name="connsiteX3" fmla="*/ 1800224 w 7167201"/>
              <a:gd name="connsiteY3" fmla="*/ 619125 h 3442927"/>
              <a:gd name="connsiteX4" fmla="*/ 2924967 w 7167201"/>
              <a:gd name="connsiteY4" fmla="*/ 619125 h 3442927"/>
              <a:gd name="connsiteX5" fmla="*/ 4049351 w 7167201"/>
              <a:gd name="connsiteY5" fmla="*/ 619125 h 3442927"/>
              <a:gd name="connsiteX6" fmla="*/ 2924967 w 7167201"/>
              <a:gd name="connsiteY6" fmla="*/ 1744302 h 3442927"/>
              <a:gd name="connsiteX7" fmla="*/ 1800224 w 7167201"/>
              <a:gd name="connsiteY7" fmla="*/ 619125 h 3442927"/>
              <a:gd name="connsiteX8" fmla="*/ 4713286 w 7167201"/>
              <a:gd name="connsiteY8" fmla="*/ 258762 h 3442927"/>
              <a:gd name="connsiteX9" fmla="*/ 5511439 w 7167201"/>
              <a:gd name="connsiteY9" fmla="*/ 1057455 h 3442927"/>
              <a:gd name="connsiteX10" fmla="*/ 4713286 w 7167201"/>
              <a:gd name="connsiteY10" fmla="*/ 1855427 h 3442927"/>
              <a:gd name="connsiteX11" fmla="*/ 4589101 w 7167201"/>
              <a:gd name="connsiteY11" fmla="*/ 258762 h 3442927"/>
              <a:gd name="connsiteX12" fmla="*/ 4589101 w 7167201"/>
              <a:gd name="connsiteY12" fmla="*/ 3442927 h 3442927"/>
              <a:gd name="connsiteX13" fmla="*/ 2992436 w 7167201"/>
              <a:gd name="connsiteY13" fmla="*/ 1856066 h 3442927"/>
              <a:gd name="connsiteX14" fmla="*/ 1260474 w 7167201"/>
              <a:gd name="connsiteY14" fmla="*/ 258762 h 3442927"/>
              <a:gd name="connsiteX15" fmla="*/ 2846026 w 7167201"/>
              <a:gd name="connsiteY15" fmla="*/ 1856066 h 3442927"/>
              <a:gd name="connsiteX16" fmla="*/ 1260474 w 7167201"/>
              <a:gd name="connsiteY16" fmla="*/ 3442927 h 3442927"/>
              <a:gd name="connsiteX17" fmla="*/ 1125177 w 7167201"/>
              <a:gd name="connsiteY17" fmla="*/ 258762 h 3442927"/>
              <a:gd name="connsiteX18" fmla="*/ 1125177 w 7167201"/>
              <a:gd name="connsiteY18" fmla="*/ 1383506 h 3442927"/>
              <a:gd name="connsiteX19" fmla="*/ 0 w 7167201"/>
              <a:gd name="connsiteY19" fmla="*/ 2507890 h 3442927"/>
              <a:gd name="connsiteX20" fmla="*/ 0 w 7167201"/>
              <a:gd name="connsiteY20" fmla="*/ 1383506 h 3442927"/>
              <a:gd name="connsiteX21" fmla="*/ 6276635 w 7167201"/>
              <a:gd name="connsiteY21" fmla="*/ 33337 h 3442927"/>
              <a:gd name="connsiteX22" fmla="*/ 7064014 w 7167201"/>
              <a:gd name="connsiteY22" fmla="*/ 831850 h 3442927"/>
              <a:gd name="connsiteX23" fmla="*/ 6276635 w 7167201"/>
              <a:gd name="connsiteY23" fmla="*/ 1630002 h 3442927"/>
              <a:gd name="connsiteX24" fmla="*/ 5478461 w 7167201"/>
              <a:gd name="connsiteY24" fmla="*/ 831850 h 3442927"/>
              <a:gd name="connsiteX25" fmla="*/ 6953099 w 7167201"/>
              <a:gd name="connsiteY25" fmla="*/ 0 h 3442927"/>
              <a:gd name="connsiteX26" fmla="*/ 7167201 w 7167201"/>
              <a:gd name="connsiteY26" fmla="*/ 225275 h 3442927"/>
              <a:gd name="connsiteX27" fmla="*/ 6953099 w 7167201"/>
              <a:gd name="connsiteY27" fmla="*/ 439377 h 3442927"/>
              <a:gd name="connsiteX28" fmla="*/ 6727824 w 7167201"/>
              <a:gd name="connsiteY28" fmla="*/ 225275 h 3442927"/>
              <a:gd name="connsiteX29" fmla="*/ 6953099 w 7167201"/>
              <a:gd name="connsiteY29" fmla="*/ 0 h 3442927"/>
              <a:gd name="connsiteX30" fmla="*/ 5590963 w 7167201"/>
              <a:gd name="connsiteY30" fmla="*/ 0 h 3442927"/>
              <a:gd name="connsiteX31" fmla="*/ 5816238 w 7167201"/>
              <a:gd name="connsiteY31" fmla="*/ 225275 h 3442927"/>
              <a:gd name="connsiteX32" fmla="*/ 5590963 w 7167201"/>
              <a:gd name="connsiteY32" fmla="*/ 439377 h 3442927"/>
              <a:gd name="connsiteX33" fmla="*/ 5376861 w 7167201"/>
              <a:gd name="connsiteY33" fmla="*/ 225275 h 3442927"/>
              <a:gd name="connsiteX34" fmla="*/ 5590963 w 7167201"/>
              <a:gd name="connsiteY34" fmla="*/ 0 h 344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67201" h="3442927">
                <a:moveTo>
                  <a:pt x="4724399" y="2317750"/>
                </a:moveTo>
                <a:lnTo>
                  <a:pt x="5849576" y="3442927"/>
                </a:lnTo>
                <a:lnTo>
                  <a:pt x="4724399" y="3442927"/>
                </a:lnTo>
                <a:close/>
                <a:moveTo>
                  <a:pt x="1800224" y="619125"/>
                </a:moveTo>
                <a:lnTo>
                  <a:pt x="2924967" y="619125"/>
                </a:lnTo>
                <a:cubicBezTo>
                  <a:pt x="4049351" y="619125"/>
                  <a:pt x="4049351" y="619125"/>
                  <a:pt x="4049351" y="619125"/>
                </a:cubicBezTo>
                <a:cubicBezTo>
                  <a:pt x="2924967" y="1744302"/>
                  <a:pt x="2924967" y="1744302"/>
                  <a:pt x="2924967" y="1744302"/>
                </a:cubicBezTo>
                <a:cubicBezTo>
                  <a:pt x="1800224" y="619125"/>
                  <a:pt x="1800224" y="619125"/>
                  <a:pt x="1800224" y="619125"/>
                </a:cubicBezTo>
                <a:close/>
                <a:moveTo>
                  <a:pt x="4713286" y="258762"/>
                </a:moveTo>
                <a:lnTo>
                  <a:pt x="5511439" y="1057455"/>
                </a:lnTo>
                <a:lnTo>
                  <a:pt x="4713286" y="1855427"/>
                </a:lnTo>
                <a:close/>
                <a:moveTo>
                  <a:pt x="4589101" y="258762"/>
                </a:moveTo>
                <a:lnTo>
                  <a:pt x="4589101" y="3442927"/>
                </a:lnTo>
                <a:lnTo>
                  <a:pt x="2992436" y="1856066"/>
                </a:lnTo>
                <a:close/>
                <a:moveTo>
                  <a:pt x="1260474" y="258762"/>
                </a:moveTo>
                <a:lnTo>
                  <a:pt x="2846026" y="1856066"/>
                </a:lnTo>
                <a:lnTo>
                  <a:pt x="1260474" y="3442927"/>
                </a:lnTo>
                <a:close/>
                <a:moveTo>
                  <a:pt x="1125177" y="258762"/>
                </a:moveTo>
                <a:lnTo>
                  <a:pt x="1125177" y="1383506"/>
                </a:lnTo>
                <a:lnTo>
                  <a:pt x="0" y="2507890"/>
                </a:lnTo>
                <a:lnTo>
                  <a:pt x="0" y="1383506"/>
                </a:lnTo>
                <a:close/>
                <a:moveTo>
                  <a:pt x="6276635" y="33337"/>
                </a:moveTo>
                <a:lnTo>
                  <a:pt x="7064014" y="831850"/>
                </a:lnTo>
                <a:lnTo>
                  <a:pt x="6276635" y="1630002"/>
                </a:lnTo>
                <a:lnTo>
                  <a:pt x="5478461" y="831850"/>
                </a:lnTo>
                <a:close/>
                <a:moveTo>
                  <a:pt x="6953099" y="0"/>
                </a:moveTo>
                <a:cubicBezTo>
                  <a:pt x="7065917" y="0"/>
                  <a:pt x="7167201" y="101284"/>
                  <a:pt x="7167201" y="225275"/>
                </a:cubicBezTo>
                <a:cubicBezTo>
                  <a:pt x="7167201" y="338093"/>
                  <a:pt x="7065917" y="439377"/>
                  <a:pt x="6953099" y="439377"/>
                </a:cubicBezTo>
                <a:cubicBezTo>
                  <a:pt x="6829468" y="439377"/>
                  <a:pt x="6727824" y="338093"/>
                  <a:pt x="6727824" y="225275"/>
                </a:cubicBezTo>
                <a:cubicBezTo>
                  <a:pt x="6727824" y="101284"/>
                  <a:pt x="6829468" y="0"/>
                  <a:pt x="6953099" y="0"/>
                </a:cubicBezTo>
                <a:close/>
                <a:moveTo>
                  <a:pt x="5590963" y="0"/>
                </a:moveTo>
                <a:cubicBezTo>
                  <a:pt x="5714954" y="0"/>
                  <a:pt x="5816238" y="101284"/>
                  <a:pt x="5816238" y="225275"/>
                </a:cubicBezTo>
                <a:cubicBezTo>
                  <a:pt x="5816238" y="338093"/>
                  <a:pt x="5714954" y="439377"/>
                  <a:pt x="5590963" y="439377"/>
                </a:cubicBezTo>
                <a:cubicBezTo>
                  <a:pt x="5478505" y="439377"/>
                  <a:pt x="5376861" y="338093"/>
                  <a:pt x="5376861" y="225275"/>
                </a:cubicBezTo>
                <a:cubicBezTo>
                  <a:pt x="5376861" y="101284"/>
                  <a:pt x="5478505" y="0"/>
                  <a:pt x="5590963" y="0"/>
                </a:cubicBezTo>
                <a:close/>
              </a:path>
            </a:pathLst>
          </a:custGeom>
          <a:solidFill>
            <a:schemeClr val="accent1"/>
          </a:solidFill>
          <a:ln>
            <a:noFill/>
          </a:ln>
          <a:effectLst/>
        </p:spPr>
        <p:txBody>
          <a:bodyPr wrap="square" anchor="ctr">
            <a:noAutofit/>
          </a:bodyPr>
          <a:lstStyle/>
          <a:p>
            <a:endParaRPr lang="en-NL"/>
          </a:p>
        </p:txBody>
      </p:sp>
      <p:sp>
        <p:nvSpPr>
          <p:cNvPr id="25" name="Picture Placeholder 24">
            <a:extLst>
              <a:ext uri="{FF2B5EF4-FFF2-40B4-BE49-F238E27FC236}">
                <a16:creationId xmlns:a16="http://schemas.microsoft.com/office/drawing/2014/main" id="{D2CF7410-08AC-CA48-B7E5-ADFD980EEF76}"/>
              </a:ext>
            </a:extLst>
          </p:cNvPr>
          <p:cNvSpPr>
            <a:spLocks noGrp="1"/>
          </p:cNvSpPr>
          <p:nvPr>
            <p:ph type="pic" sz="quarter" idx="13"/>
          </p:nvPr>
        </p:nvSpPr>
        <p:spPr>
          <a:xfrm>
            <a:off x="8039616" y="4546948"/>
            <a:ext cx="1290182" cy="1290182"/>
          </a:xfrm>
          <a:custGeom>
            <a:avLst/>
            <a:gdLst>
              <a:gd name="connsiteX0" fmla="*/ 645091 w 1290182"/>
              <a:gd name="connsiteY0" fmla="*/ 0 h 1290182"/>
              <a:gd name="connsiteX1" fmla="*/ 1290182 w 1290182"/>
              <a:gd name="connsiteY1" fmla="*/ 645091 h 1290182"/>
              <a:gd name="connsiteX2" fmla="*/ 645091 w 1290182"/>
              <a:gd name="connsiteY2" fmla="*/ 1290182 h 1290182"/>
              <a:gd name="connsiteX3" fmla="*/ 0 w 1290182"/>
              <a:gd name="connsiteY3" fmla="*/ 645091 h 1290182"/>
              <a:gd name="connsiteX4" fmla="*/ 645091 w 1290182"/>
              <a:gd name="connsiteY4" fmla="*/ 0 h 1290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0182" h="1290182">
                <a:moveTo>
                  <a:pt x="645091" y="0"/>
                </a:moveTo>
                <a:cubicBezTo>
                  <a:pt x="1001365" y="0"/>
                  <a:pt x="1290182" y="288817"/>
                  <a:pt x="1290182" y="645091"/>
                </a:cubicBezTo>
                <a:cubicBezTo>
                  <a:pt x="1290182" y="1001365"/>
                  <a:pt x="1001365" y="1290182"/>
                  <a:pt x="645091" y="1290182"/>
                </a:cubicBezTo>
                <a:cubicBezTo>
                  <a:pt x="288817" y="1290182"/>
                  <a:pt x="0" y="1001365"/>
                  <a:pt x="0" y="645091"/>
                </a:cubicBezTo>
                <a:cubicBezTo>
                  <a:pt x="0" y="288817"/>
                  <a:pt x="288817" y="0"/>
                  <a:pt x="645091" y="0"/>
                </a:cubicBezTo>
                <a:close/>
              </a:path>
            </a:pathLst>
          </a:custGeom>
          <a:solidFill>
            <a:schemeClr val="bg1"/>
          </a:solidFill>
          <a:ln>
            <a:solidFill>
              <a:schemeClr val="tx2"/>
            </a:solidFill>
          </a:ln>
        </p:spPr>
        <p:txBody>
          <a:bodyPr wrap="square">
            <a:noAutofit/>
          </a:bodyPr>
          <a:lstStyle/>
          <a:p>
            <a:r>
              <a:rPr lang="en-US"/>
              <a:t>Click icon to add picture</a:t>
            </a:r>
            <a:endParaRPr lang="en-NL" dirty="0"/>
          </a:p>
        </p:txBody>
      </p:sp>
      <p:sp>
        <p:nvSpPr>
          <p:cNvPr id="27" name="Text Placeholder 26">
            <a:extLst>
              <a:ext uri="{FF2B5EF4-FFF2-40B4-BE49-F238E27FC236}">
                <a16:creationId xmlns:a16="http://schemas.microsoft.com/office/drawing/2014/main" id="{CBD4975F-240F-F043-BCBC-D4B03A0C60E6}"/>
              </a:ext>
            </a:extLst>
          </p:cNvPr>
          <p:cNvSpPr>
            <a:spLocks noGrp="1"/>
          </p:cNvSpPr>
          <p:nvPr>
            <p:ph type="body" sz="quarter" idx="14"/>
          </p:nvPr>
        </p:nvSpPr>
        <p:spPr>
          <a:xfrm>
            <a:off x="8048913" y="5984027"/>
            <a:ext cx="1271588" cy="476250"/>
          </a:xfrm>
        </p:spPr>
        <p:txBody>
          <a:bodyPr/>
          <a:lstStyle>
            <a:lvl1pPr marL="0" indent="0" algn="ctr">
              <a:spcBef>
                <a:spcPts val="0"/>
              </a:spcBef>
              <a:buNone/>
              <a:defRPr b="1">
                <a:solidFill>
                  <a:schemeClr val="accent1"/>
                </a:solidFill>
              </a:defRPr>
            </a:lvl1pPr>
            <a:lvl2pPr marL="503971" indent="0">
              <a:buNone/>
              <a:defRPr b="1">
                <a:solidFill>
                  <a:schemeClr val="accent1"/>
                </a:solidFill>
              </a:defRPr>
            </a:lvl2pPr>
            <a:lvl3pPr marL="1007943" indent="0">
              <a:buNone/>
              <a:defRPr b="1">
                <a:solidFill>
                  <a:schemeClr val="accent1"/>
                </a:solidFill>
              </a:defRPr>
            </a:lvl3pPr>
            <a:lvl4pPr marL="1511914" indent="0">
              <a:buNone/>
              <a:defRPr b="1">
                <a:solidFill>
                  <a:schemeClr val="accent1"/>
                </a:solidFill>
              </a:defRPr>
            </a:lvl4pPr>
            <a:lvl5pPr marL="2015886" indent="0">
              <a:buNone/>
              <a:defRPr b="1">
                <a:solidFill>
                  <a:schemeClr val="accent1"/>
                </a:solidFill>
              </a:defRPr>
            </a:lvl5pPr>
          </a:lstStyle>
          <a:p>
            <a:pPr lvl="0"/>
            <a:r>
              <a:rPr lang="en-US"/>
              <a:t>Click to edit Master text styles</a:t>
            </a:r>
          </a:p>
        </p:txBody>
      </p:sp>
      <p:sp>
        <p:nvSpPr>
          <p:cNvPr id="10" name="Text Placeholder 9">
            <a:extLst>
              <a:ext uri="{FF2B5EF4-FFF2-40B4-BE49-F238E27FC236}">
                <a16:creationId xmlns:a16="http://schemas.microsoft.com/office/drawing/2014/main" id="{5025EC70-BDC1-0042-8690-4B0DCC65E62D}"/>
              </a:ext>
            </a:extLst>
          </p:cNvPr>
          <p:cNvSpPr>
            <a:spLocks noGrp="1"/>
          </p:cNvSpPr>
          <p:nvPr>
            <p:ph type="body" sz="quarter" idx="15"/>
          </p:nvPr>
        </p:nvSpPr>
        <p:spPr>
          <a:xfrm>
            <a:off x="1746250" y="1987550"/>
            <a:ext cx="5875838" cy="4471988"/>
          </a:xfrm>
        </p:spPr>
        <p:txBody>
          <a:bodyPr/>
          <a:lstStyle>
            <a:lvl1pPr>
              <a:lnSpc>
                <a:spcPct val="125000"/>
              </a:lnSpc>
              <a:defRPr sz="1000"/>
            </a:lvl1pPr>
            <a:lvl2pPr>
              <a:lnSpc>
                <a:spcPct val="125000"/>
              </a:lnSpc>
              <a:defRPr sz="1000"/>
            </a:lvl2pPr>
            <a:lvl3pPr>
              <a:lnSpc>
                <a:spcPct val="125000"/>
              </a:lnSpc>
              <a:defRPr sz="1000"/>
            </a:lvl3pPr>
            <a:lvl4pPr>
              <a:lnSpc>
                <a:spcPct val="125000"/>
              </a:lnSpc>
              <a:defRPr sz="1000"/>
            </a:lvl4pPr>
            <a:lvl5pPr>
              <a:lnSpc>
                <a:spcPct val="125000"/>
              </a:lnSpc>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257452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tro 2 leads">
    <p:spTree>
      <p:nvGrpSpPr>
        <p:cNvPr id="1" name=""/>
        <p:cNvGrpSpPr/>
        <p:nvPr/>
      </p:nvGrpSpPr>
      <p:grpSpPr>
        <a:xfrm>
          <a:off x="0" y="0"/>
          <a:ext cx="0" cy="0"/>
          <a:chOff x="0" y="0"/>
          <a:chExt cx="0" cy="0"/>
        </a:xfrm>
      </p:grpSpPr>
      <p:sp>
        <p:nvSpPr>
          <p:cNvPr id="7" name="Freeform 3">
            <a:extLst>
              <a:ext uri="{FF2B5EF4-FFF2-40B4-BE49-F238E27FC236}">
                <a16:creationId xmlns:a16="http://schemas.microsoft.com/office/drawing/2014/main" id="{3DF70703-E252-0340-B323-112A8FF74F60}"/>
              </a:ext>
            </a:extLst>
          </p:cNvPr>
          <p:cNvSpPr>
            <a:spLocks noChangeArrowheads="1"/>
          </p:cNvSpPr>
          <p:nvPr userDrawn="1"/>
        </p:nvSpPr>
        <p:spPr bwMode="auto">
          <a:xfrm>
            <a:off x="3137770" y="5633"/>
            <a:ext cx="7554043" cy="7554042"/>
          </a:xfrm>
          <a:custGeom>
            <a:avLst/>
            <a:gdLst>
              <a:gd name="T0" fmla="*/ 19795 w 19796"/>
              <a:gd name="T1" fmla="*/ 19795 h 19796"/>
              <a:gd name="T2" fmla="*/ 0 w 19796"/>
              <a:gd name="T3" fmla="*/ 0 h 19796"/>
              <a:gd name="T4" fmla="*/ 19795 w 19796"/>
              <a:gd name="T5" fmla="*/ 0 h 19796"/>
              <a:gd name="T6" fmla="*/ 19795 w 19796"/>
              <a:gd name="T7" fmla="*/ 19795 h 19796"/>
            </a:gdLst>
            <a:ahLst/>
            <a:cxnLst>
              <a:cxn ang="0">
                <a:pos x="T0" y="T1"/>
              </a:cxn>
              <a:cxn ang="0">
                <a:pos x="T2" y="T3"/>
              </a:cxn>
              <a:cxn ang="0">
                <a:pos x="T4" y="T5"/>
              </a:cxn>
              <a:cxn ang="0">
                <a:pos x="T6" y="T7"/>
              </a:cxn>
            </a:cxnLst>
            <a:rect l="0" t="0" r="r" b="b"/>
            <a:pathLst>
              <a:path w="19796" h="19796">
                <a:moveTo>
                  <a:pt x="19795" y="19795"/>
                </a:moveTo>
                <a:lnTo>
                  <a:pt x="0" y="0"/>
                </a:lnTo>
                <a:lnTo>
                  <a:pt x="19795" y="0"/>
                </a:lnTo>
                <a:lnTo>
                  <a:pt x="19795" y="19795"/>
                </a:lnTo>
              </a:path>
            </a:pathLst>
          </a:custGeom>
          <a:solidFill>
            <a:schemeClr val="bg2"/>
          </a:solidFill>
          <a:ln>
            <a:noFill/>
          </a:ln>
          <a:effectLst/>
        </p:spPr>
        <p:txBody>
          <a:bodyPr wrap="none" anchor="ctr"/>
          <a:lstStyle/>
          <a:p>
            <a:endParaRPr lang="en-NL"/>
          </a:p>
        </p:txBody>
      </p:sp>
      <p:sp>
        <p:nvSpPr>
          <p:cNvPr id="8" name="Freeform 4">
            <a:extLst>
              <a:ext uri="{FF2B5EF4-FFF2-40B4-BE49-F238E27FC236}">
                <a16:creationId xmlns:a16="http://schemas.microsoft.com/office/drawing/2014/main" id="{35CF17C8-7D85-DE4B-BB8B-0EEA85998965}"/>
              </a:ext>
            </a:extLst>
          </p:cNvPr>
          <p:cNvSpPr>
            <a:spLocks noChangeArrowheads="1"/>
          </p:cNvSpPr>
          <p:nvPr userDrawn="1"/>
        </p:nvSpPr>
        <p:spPr bwMode="auto">
          <a:xfrm>
            <a:off x="0" y="5594350"/>
            <a:ext cx="1974850" cy="1965325"/>
          </a:xfrm>
          <a:custGeom>
            <a:avLst/>
            <a:gdLst>
              <a:gd name="T0" fmla="*/ 0 w 5486"/>
              <a:gd name="T1" fmla="*/ 0 h 5461"/>
              <a:gd name="T2" fmla="*/ 5485 w 5486"/>
              <a:gd name="T3" fmla="*/ 5460 h 5461"/>
              <a:gd name="T4" fmla="*/ 0 w 5486"/>
              <a:gd name="T5" fmla="*/ 5460 h 5461"/>
              <a:gd name="T6" fmla="*/ 0 w 5486"/>
              <a:gd name="T7" fmla="*/ 0 h 5461"/>
            </a:gdLst>
            <a:ahLst/>
            <a:cxnLst>
              <a:cxn ang="0">
                <a:pos x="T0" y="T1"/>
              </a:cxn>
              <a:cxn ang="0">
                <a:pos x="T2" y="T3"/>
              </a:cxn>
              <a:cxn ang="0">
                <a:pos x="T4" y="T5"/>
              </a:cxn>
              <a:cxn ang="0">
                <a:pos x="T6" y="T7"/>
              </a:cxn>
            </a:cxnLst>
            <a:rect l="0" t="0" r="r" b="b"/>
            <a:pathLst>
              <a:path w="5486" h="5461">
                <a:moveTo>
                  <a:pt x="0" y="0"/>
                </a:moveTo>
                <a:lnTo>
                  <a:pt x="5485" y="5460"/>
                </a:lnTo>
                <a:lnTo>
                  <a:pt x="0" y="5460"/>
                </a:lnTo>
                <a:lnTo>
                  <a:pt x="0" y="0"/>
                </a:lnTo>
              </a:path>
            </a:pathLst>
          </a:custGeom>
          <a:solidFill>
            <a:schemeClr val="bg2"/>
          </a:solidFill>
          <a:ln>
            <a:noFill/>
          </a:ln>
          <a:effectLst/>
        </p:spPr>
        <p:txBody>
          <a:bodyPr wrap="none" anchor="ctr"/>
          <a:lstStyle/>
          <a:p>
            <a:endParaRPr lang="en-NL"/>
          </a:p>
        </p:txBody>
      </p:sp>
      <p:sp>
        <p:nvSpPr>
          <p:cNvPr id="9" name="Freeform 5">
            <a:extLst>
              <a:ext uri="{FF2B5EF4-FFF2-40B4-BE49-F238E27FC236}">
                <a16:creationId xmlns:a16="http://schemas.microsoft.com/office/drawing/2014/main" id="{386629F1-814B-E14D-9A49-032C692C395F}"/>
              </a:ext>
            </a:extLst>
          </p:cNvPr>
          <p:cNvSpPr>
            <a:spLocks noChangeArrowheads="1"/>
          </p:cNvSpPr>
          <p:nvPr userDrawn="1"/>
        </p:nvSpPr>
        <p:spPr bwMode="auto">
          <a:xfrm>
            <a:off x="6819714" y="0"/>
            <a:ext cx="3872099" cy="3872098"/>
          </a:xfrm>
          <a:custGeom>
            <a:avLst/>
            <a:gdLst>
              <a:gd name="T0" fmla="*/ 10147 w 10148"/>
              <a:gd name="T1" fmla="*/ 10146 h 10147"/>
              <a:gd name="T2" fmla="*/ 0 w 10148"/>
              <a:gd name="T3" fmla="*/ 0 h 10147"/>
              <a:gd name="T4" fmla="*/ 10147 w 10148"/>
              <a:gd name="T5" fmla="*/ 0 h 10147"/>
              <a:gd name="T6" fmla="*/ 10147 w 10148"/>
              <a:gd name="T7" fmla="*/ 10146 h 10147"/>
            </a:gdLst>
            <a:ahLst/>
            <a:cxnLst>
              <a:cxn ang="0">
                <a:pos x="T0" y="T1"/>
              </a:cxn>
              <a:cxn ang="0">
                <a:pos x="T2" y="T3"/>
              </a:cxn>
              <a:cxn ang="0">
                <a:pos x="T4" y="T5"/>
              </a:cxn>
              <a:cxn ang="0">
                <a:pos x="T6" y="T7"/>
              </a:cxn>
            </a:cxnLst>
            <a:rect l="0" t="0" r="r" b="b"/>
            <a:pathLst>
              <a:path w="10148" h="10147">
                <a:moveTo>
                  <a:pt x="10147" y="10146"/>
                </a:moveTo>
                <a:lnTo>
                  <a:pt x="0" y="0"/>
                </a:lnTo>
                <a:lnTo>
                  <a:pt x="10147" y="0"/>
                </a:lnTo>
                <a:lnTo>
                  <a:pt x="10147" y="10146"/>
                </a:lnTo>
              </a:path>
            </a:pathLst>
          </a:custGeom>
          <a:solidFill>
            <a:schemeClr val="accent1"/>
          </a:solidFill>
          <a:ln>
            <a:noFill/>
          </a:ln>
          <a:effectLst/>
        </p:spPr>
        <p:txBody>
          <a:bodyPr wrap="none" anchor="ctr"/>
          <a:lstStyle/>
          <a:p>
            <a:endParaRPr lang="en-NL"/>
          </a:p>
        </p:txBody>
      </p:sp>
      <p:sp>
        <p:nvSpPr>
          <p:cNvPr id="2" name="Title 1"/>
          <p:cNvSpPr>
            <a:spLocks noGrp="1"/>
          </p:cNvSpPr>
          <p:nvPr>
            <p:ph type="title" hasCustomPrompt="1"/>
          </p:nvPr>
        </p:nvSpPr>
        <p:spPr>
          <a:xfrm>
            <a:off x="559700" y="402484"/>
            <a:ext cx="7062388" cy="1461188"/>
          </a:xfrm>
        </p:spPr>
        <p:txBody>
          <a:bodyPr/>
          <a:lstStyle/>
          <a:p>
            <a:r>
              <a:rPr lang="en-GB" dirty="0"/>
              <a:t>CLICK TO EDIT MASTER TITLE STYLE</a:t>
            </a:r>
            <a:endParaRPr lang="en-US" dirty="0"/>
          </a:p>
        </p:txBody>
      </p:sp>
      <p:sp>
        <p:nvSpPr>
          <p:cNvPr id="5" name="Footer Placeholder 4"/>
          <p:cNvSpPr>
            <a:spLocks noGrp="1"/>
          </p:cNvSpPr>
          <p:nvPr>
            <p:ph type="ftr" sz="quarter" idx="11"/>
          </p:nvPr>
        </p:nvSpPr>
        <p:spPr>
          <a:xfrm>
            <a:off x="559699" y="7157191"/>
            <a:ext cx="4610843" cy="201241"/>
          </a:xfrm>
        </p:spPr>
        <p:txBody>
          <a:bodyPr/>
          <a:lstStyle/>
          <a:p>
            <a:r>
              <a:rPr lang="en-GB" dirty="0"/>
              <a:t>VOORBEELD DOCUMENT</a:t>
            </a:r>
            <a:endParaRPr lang="en-NL" dirty="0"/>
          </a:p>
        </p:txBody>
      </p:sp>
      <p:sp>
        <p:nvSpPr>
          <p:cNvPr id="6" name="Slide Number Placeholder 5"/>
          <p:cNvSpPr>
            <a:spLocks noGrp="1"/>
          </p:cNvSpPr>
          <p:nvPr>
            <p:ph type="sldNum" sz="quarter" idx="12"/>
          </p:nvPr>
        </p:nvSpPr>
        <p:spPr>
          <a:xfrm>
            <a:off x="148212" y="7157191"/>
            <a:ext cx="373908" cy="201241"/>
          </a:xfrm>
        </p:spPr>
        <p:txBody>
          <a:bodyPr/>
          <a:lstStyle/>
          <a:p>
            <a:fld id="{FA2FCD61-5D4A-3B44-A11C-296E6D3235EE}" type="slidenum">
              <a:rPr lang="en-NL" smtClean="0"/>
              <a:t>‹#›</a:t>
            </a:fld>
            <a:endParaRPr lang="en-NL"/>
          </a:p>
        </p:txBody>
      </p:sp>
      <p:sp>
        <p:nvSpPr>
          <p:cNvPr id="21" name="Freeform 20">
            <a:extLst>
              <a:ext uri="{FF2B5EF4-FFF2-40B4-BE49-F238E27FC236}">
                <a16:creationId xmlns:a16="http://schemas.microsoft.com/office/drawing/2014/main" id="{D053FE1D-435D-CF4C-9E22-7CE36561734A}"/>
              </a:ext>
            </a:extLst>
          </p:cNvPr>
          <p:cNvSpPr>
            <a:spLocks noChangeAspect="1" noChangeArrowheads="1"/>
          </p:cNvSpPr>
          <p:nvPr userDrawn="1"/>
        </p:nvSpPr>
        <p:spPr bwMode="auto">
          <a:xfrm>
            <a:off x="9583738" y="6897600"/>
            <a:ext cx="959863" cy="461092"/>
          </a:xfrm>
          <a:custGeom>
            <a:avLst/>
            <a:gdLst>
              <a:gd name="connsiteX0" fmla="*/ 4724399 w 7167201"/>
              <a:gd name="connsiteY0" fmla="*/ 2317750 h 3442927"/>
              <a:gd name="connsiteX1" fmla="*/ 5849576 w 7167201"/>
              <a:gd name="connsiteY1" fmla="*/ 3442927 h 3442927"/>
              <a:gd name="connsiteX2" fmla="*/ 4724399 w 7167201"/>
              <a:gd name="connsiteY2" fmla="*/ 3442927 h 3442927"/>
              <a:gd name="connsiteX3" fmla="*/ 1800224 w 7167201"/>
              <a:gd name="connsiteY3" fmla="*/ 619125 h 3442927"/>
              <a:gd name="connsiteX4" fmla="*/ 2924967 w 7167201"/>
              <a:gd name="connsiteY4" fmla="*/ 619125 h 3442927"/>
              <a:gd name="connsiteX5" fmla="*/ 4049351 w 7167201"/>
              <a:gd name="connsiteY5" fmla="*/ 619125 h 3442927"/>
              <a:gd name="connsiteX6" fmla="*/ 2924967 w 7167201"/>
              <a:gd name="connsiteY6" fmla="*/ 1744302 h 3442927"/>
              <a:gd name="connsiteX7" fmla="*/ 1800224 w 7167201"/>
              <a:gd name="connsiteY7" fmla="*/ 619125 h 3442927"/>
              <a:gd name="connsiteX8" fmla="*/ 4713286 w 7167201"/>
              <a:gd name="connsiteY8" fmla="*/ 258762 h 3442927"/>
              <a:gd name="connsiteX9" fmla="*/ 5511439 w 7167201"/>
              <a:gd name="connsiteY9" fmla="*/ 1057455 h 3442927"/>
              <a:gd name="connsiteX10" fmla="*/ 4713286 w 7167201"/>
              <a:gd name="connsiteY10" fmla="*/ 1855427 h 3442927"/>
              <a:gd name="connsiteX11" fmla="*/ 4589101 w 7167201"/>
              <a:gd name="connsiteY11" fmla="*/ 258762 h 3442927"/>
              <a:gd name="connsiteX12" fmla="*/ 4589101 w 7167201"/>
              <a:gd name="connsiteY12" fmla="*/ 3442927 h 3442927"/>
              <a:gd name="connsiteX13" fmla="*/ 2992436 w 7167201"/>
              <a:gd name="connsiteY13" fmla="*/ 1856066 h 3442927"/>
              <a:gd name="connsiteX14" fmla="*/ 1260474 w 7167201"/>
              <a:gd name="connsiteY14" fmla="*/ 258762 h 3442927"/>
              <a:gd name="connsiteX15" fmla="*/ 2846026 w 7167201"/>
              <a:gd name="connsiteY15" fmla="*/ 1856066 h 3442927"/>
              <a:gd name="connsiteX16" fmla="*/ 1260474 w 7167201"/>
              <a:gd name="connsiteY16" fmla="*/ 3442927 h 3442927"/>
              <a:gd name="connsiteX17" fmla="*/ 1125177 w 7167201"/>
              <a:gd name="connsiteY17" fmla="*/ 258762 h 3442927"/>
              <a:gd name="connsiteX18" fmla="*/ 1125177 w 7167201"/>
              <a:gd name="connsiteY18" fmla="*/ 1383506 h 3442927"/>
              <a:gd name="connsiteX19" fmla="*/ 0 w 7167201"/>
              <a:gd name="connsiteY19" fmla="*/ 2507890 h 3442927"/>
              <a:gd name="connsiteX20" fmla="*/ 0 w 7167201"/>
              <a:gd name="connsiteY20" fmla="*/ 1383506 h 3442927"/>
              <a:gd name="connsiteX21" fmla="*/ 6276635 w 7167201"/>
              <a:gd name="connsiteY21" fmla="*/ 33337 h 3442927"/>
              <a:gd name="connsiteX22" fmla="*/ 7064014 w 7167201"/>
              <a:gd name="connsiteY22" fmla="*/ 831850 h 3442927"/>
              <a:gd name="connsiteX23" fmla="*/ 6276635 w 7167201"/>
              <a:gd name="connsiteY23" fmla="*/ 1630002 h 3442927"/>
              <a:gd name="connsiteX24" fmla="*/ 5478461 w 7167201"/>
              <a:gd name="connsiteY24" fmla="*/ 831850 h 3442927"/>
              <a:gd name="connsiteX25" fmla="*/ 6953099 w 7167201"/>
              <a:gd name="connsiteY25" fmla="*/ 0 h 3442927"/>
              <a:gd name="connsiteX26" fmla="*/ 7167201 w 7167201"/>
              <a:gd name="connsiteY26" fmla="*/ 225275 h 3442927"/>
              <a:gd name="connsiteX27" fmla="*/ 6953099 w 7167201"/>
              <a:gd name="connsiteY27" fmla="*/ 439377 h 3442927"/>
              <a:gd name="connsiteX28" fmla="*/ 6727824 w 7167201"/>
              <a:gd name="connsiteY28" fmla="*/ 225275 h 3442927"/>
              <a:gd name="connsiteX29" fmla="*/ 6953099 w 7167201"/>
              <a:gd name="connsiteY29" fmla="*/ 0 h 3442927"/>
              <a:gd name="connsiteX30" fmla="*/ 5590963 w 7167201"/>
              <a:gd name="connsiteY30" fmla="*/ 0 h 3442927"/>
              <a:gd name="connsiteX31" fmla="*/ 5816238 w 7167201"/>
              <a:gd name="connsiteY31" fmla="*/ 225275 h 3442927"/>
              <a:gd name="connsiteX32" fmla="*/ 5590963 w 7167201"/>
              <a:gd name="connsiteY32" fmla="*/ 439377 h 3442927"/>
              <a:gd name="connsiteX33" fmla="*/ 5376861 w 7167201"/>
              <a:gd name="connsiteY33" fmla="*/ 225275 h 3442927"/>
              <a:gd name="connsiteX34" fmla="*/ 5590963 w 7167201"/>
              <a:gd name="connsiteY34" fmla="*/ 0 h 344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67201" h="3442927">
                <a:moveTo>
                  <a:pt x="4724399" y="2317750"/>
                </a:moveTo>
                <a:lnTo>
                  <a:pt x="5849576" y="3442927"/>
                </a:lnTo>
                <a:lnTo>
                  <a:pt x="4724399" y="3442927"/>
                </a:lnTo>
                <a:close/>
                <a:moveTo>
                  <a:pt x="1800224" y="619125"/>
                </a:moveTo>
                <a:lnTo>
                  <a:pt x="2924967" y="619125"/>
                </a:lnTo>
                <a:cubicBezTo>
                  <a:pt x="4049351" y="619125"/>
                  <a:pt x="4049351" y="619125"/>
                  <a:pt x="4049351" y="619125"/>
                </a:cubicBezTo>
                <a:cubicBezTo>
                  <a:pt x="2924967" y="1744302"/>
                  <a:pt x="2924967" y="1744302"/>
                  <a:pt x="2924967" y="1744302"/>
                </a:cubicBezTo>
                <a:cubicBezTo>
                  <a:pt x="1800224" y="619125"/>
                  <a:pt x="1800224" y="619125"/>
                  <a:pt x="1800224" y="619125"/>
                </a:cubicBezTo>
                <a:close/>
                <a:moveTo>
                  <a:pt x="4713286" y="258762"/>
                </a:moveTo>
                <a:lnTo>
                  <a:pt x="5511439" y="1057455"/>
                </a:lnTo>
                <a:lnTo>
                  <a:pt x="4713286" y="1855427"/>
                </a:lnTo>
                <a:close/>
                <a:moveTo>
                  <a:pt x="4589101" y="258762"/>
                </a:moveTo>
                <a:lnTo>
                  <a:pt x="4589101" y="3442927"/>
                </a:lnTo>
                <a:lnTo>
                  <a:pt x="2992436" y="1856066"/>
                </a:lnTo>
                <a:close/>
                <a:moveTo>
                  <a:pt x="1260474" y="258762"/>
                </a:moveTo>
                <a:lnTo>
                  <a:pt x="2846026" y="1856066"/>
                </a:lnTo>
                <a:lnTo>
                  <a:pt x="1260474" y="3442927"/>
                </a:lnTo>
                <a:close/>
                <a:moveTo>
                  <a:pt x="1125177" y="258762"/>
                </a:moveTo>
                <a:lnTo>
                  <a:pt x="1125177" y="1383506"/>
                </a:lnTo>
                <a:lnTo>
                  <a:pt x="0" y="2507890"/>
                </a:lnTo>
                <a:lnTo>
                  <a:pt x="0" y="1383506"/>
                </a:lnTo>
                <a:close/>
                <a:moveTo>
                  <a:pt x="6276635" y="33337"/>
                </a:moveTo>
                <a:lnTo>
                  <a:pt x="7064014" y="831850"/>
                </a:lnTo>
                <a:lnTo>
                  <a:pt x="6276635" y="1630002"/>
                </a:lnTo>
                <a:lnTo>
                  <a:pt x="5478461" y="831850"/>
                </a:lnTo>
                <a:close/>
                <a:moveTo>
                  <a:pt x="6953099" y="0"/>
                </a:moveTo>
                <a:cubicBezTo>
                  <a:pt x="7065917" y="0"/>
                  <a:pt x="7167201" y="101284"/>
                  <a:pt x="7167201" y="225275"/>
                </a:cubicBezTo>
                <a:cubicBezTo>
                  <a:pt x="7167201" y="338093"/>
                  <a:pt x="7065917" y="439377"/>
                  <a:pt x="6953099" y="439377"/>
                </a:cubicBezTo>
                <a:cubicBezTo>
                  <a:pt x="6829468" y="439377"/>
                  <a:pt x="6727824" y="338093"/>
                  <a:pt x="6727824" y="225275"/>
                </a:cubicBezTo>
                <a:cubicBezTo>
                  <a:pt x="6727824" y="101284"/>
                  <a:pt x="6829468" y="0"/>
                  <a:pt x="6953099" y="0"/>
                </a:cubicBezTo>
                <a:close/>
                <a:moveTo>
                  <a:pt x="5590963" y="0"/>
                </a:moveTo>
                <a:cubicBezTo>
                  <a:pt x="5714954" y="0"/>
                  <a:pt x="5816238" y="101284"/>
                  <a:pt x="5816238" y="225275"/>
                </a:cubicBezTo>
                <a:cubicBezTo>
                  <a:pt x="5816238" y="338093"/>
                  <a:pt x="5714954" y="439377"/>
                  <a:pt x="5590963" y="439377"/>
                </a:cubicBezTo>
                <a:cubicBezTo>
                  <a:pt x="5478505" y="439377"/>
                  <a:pt x="5376861" y="338093"/>
                  <a:pt x="5376861" y="225275"/>
                </a:cubicBezTo>
                <a:cubicBezTo>
                  <a:pt x="5376861" y="101284"/>
                  <a:pt x="5478505" y="0"/>
                  <a:pt x="5590963" y="0"/>
                </a:cubicBezTo>
                <a:close/>
              </a:path>
            </a:pathLst>
          </a:custGeom>
          <a:solidFill>
            <a:schemeClr val="accent1"/>
          </a:solidFill>
          <a:ln>
            <a:noFill/>
          </a:ln>
          <a:effectLst/>
        </p:spPr>
        <p:txBody>
          <a:bodyPr wrap="square" anchor="ctr">
            <a:noAutofit/>
          </a:bodyPr>
          <a:lstStyle/>
          <a:p>
            <a:endParaRPr lang="en-NL"/>
          </a:p>
        </p:txBody>
      </p:sp>
      <p:sp>
        <p:nvSpPr>
          <p:cNvPr id="25" name="Picture Placeholder 24">
            <a:extLst>
              <a:ext uri="{FF2B5EF4-FFF2-40B4-BE49-F238E27FC236}">
                <a16:creationId xmlns:a16="http://schemas.microsoft.com/office/drawing/2014/main" id="{D2CF7410-08AC-CA48-B7E5-ADFD980EEF76}"/>
              </a:ext>
            </a:extLst>
          </p:cNvPr>
          <p:cNvSpPr>
            <a:spLocks noGrp="1"/>
          </p:cNvSpPr>
          <p:nvPr>
            <p:ph type="pic" sz="quarter" idx="13"/>
          </p:nvPr>
        </p:nvSpPr>
        <p:spPr>
          <a:xfrm>
            <a:off x="8039616" y="4546948"/>
            <a:ext cx="1290182" cy="1290182"/>
          </a:xfrm>
          <a:custGeom>
            <a:avLst/>
            <a:gdLst>
              <a:gd name="connsiteX0" fmla="*/ 645091 w 1290182"/>
              <a:gd name="connsiteY0" fmla="*/ 0 h 1290182"/>
              <a:gd name="connsiteX1" fmla="*/ 1290182 w 1290182"/>
              <a:gd name="connsiteY1" fmla="*/ 645091 h 1290182"/>
              <a:gd name="connsiteX2" fmla="*/ 645091 w 1290182"/>
              <a:gd name="connsiteY2" fmla="*/ 1290182 h 1290182"/>
              <a:gd name="connsiteX3" fmla="*/ 0 w 1290182"/>
              <a:gd name="connsiteY3" fmla="*/ 645091 h 1290182"/>
              <a:gd name="connsiteX4" fmla="*/ 645091 w 1290182"/>
              <a:gd name="connsiteY4" fmla="*/ 0 h 1290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0182" h="1290182">
                <a:moveTo>
                  <a:pt x="645091" y="0"/>
                </a:moveTo>
                <a:cubicBezTo>
                  <a:pt x="1001365" y="0"/>
                  <a:pt x="1290182" y="288817"/>
                  <a:pt x="1290182" y="645091"/>
                </a:cubicBezTo>
                <a:cubicBezTo>
                  <a:pt x="1290182" y="1001365"/>
                  <a:pt x="1001365" y="1290182"/>
                  <a:pt x="645091" y="1290182"/>
                </a:cubicBezTo>
                <a:cubicBezTo>
                  <a:pt x="288817" y="1290182"/>
                  <a:pt x="0" y="1001365"/>
                  <a:pt x="0" y="645091"/>
                </a:cubicBezTo>
                <a:cubicBezTo>
                  <a:pt x="0" y="288817"/>
                  <a:pt x="288817" y="0"/>
                  <a:pt x="645091" y="0"/>
                </a:cubicBezTo>
                <a:close/>
              </a:path>
            </a:pathLst>
          </a:custGeom>
          <a:solidFill>
            <a:schemeClr val="bg1"/>
          </a:solidFill>
          <a:ln>
            <a:solidFill>
              <a:schemeClr val="tx2"/>
            </a:solidFill>
          </a:ln>
        </p:spPr>
        <p:txBody>
          <a:bodyPr wrap="square">
            <a:noAutofit/>
          </a:bodyPr>
          <a:lstStyle/>
          <a:p>
            <a:r>
              <a:rPr lang="en-US"/>
              <a:t>Click icon to add picture</a:t>
            </a:r>
            <a:endParaRPr lang="en-NL" dirty="0"/>
          </a:p>
        </p:txBody>
      </p:sp>
      <p:sp>
        <p:nvSpPr>
          <p:cNvPr id="27" name="Text Placeholder 26">
            <a:extLst>
              <a:ext uri="{FF2B5EF4-FFF2-40B4-BE49-F238E27FC236}">
                <a16:creationId xmlns:a16="http://schemas.microsoft.com/office/drawing/2014/main" id="{CBD4975F-240F-F043-BCBC-D4B03A0C60E6}"/>
              </a:ext>
            </a:extLst>
          </p:cNvPr>
          <p:cNvSpPr>
            <a:spLocks noGrp="1"/>
          </p:cNvSpPr>
          <p:nvPr>
            <p:ph type="body" sz="quarter" idx="14"/>
          </p:nvPr>
        </p:nvSpPr>
        <p:spPr>
          <a:xfrm>
            <a:off x="8048913" y="5984027"/>
            <a:ext cx="1271588" cy="476250"/>
          </a:xfrm>
        </p:spPr>
        <p:txBody>
          <a:bodyPr/>
          <a:lstStyle>
            <a:lvl1pPr marL="0" indent="0" algn="ctr">
              <a:spcBef>
                <a:spcPts val="0"/>
              </a:spcBef>
              <a:buNone/>
              <a:defRPr b="1">
                <a:solidFill>
                  <a:schemeClr val="accent1"/>
                </a:solidFill>
              </a:defRPr>
            </a:lvl1pPr>
            <a:lvl2pPr marL="503971" indent="0">
              <a:buNone/>
              <a:defRPr b="1">
                <a:solidFill>
                  <a:schemeClr val="accent1"/>
                </a:solidFill>
              </a:defRPr>
            </a:lvl2pPr>
            <a:lvl3pPr marL="1007943" indent="0">
              <a:buNone/>
              <a:defRPr b="1">
                <a:solidFill>
                  <a:schemeClr val="accent1"/>
                </a:solidFill>
              </a:defRPr>
            </a:lvl3pPr>
            <a:lvl4pPr marL="1511914" indent="0">
              <a:buNone/>
              <a:defRPr b="1">
                <a:solidFill>
                  <a:schemeClr val="accent1"/>
                </a:solidFill>
              </a:defRPr>
            </a:lvl4pPr>
            <a:lvl5pPr marL="2015886" indent="0">
              <a:buNone/>
              <a:defRPr b="1">
                <a:solidFill>
                  <a:schemeClr val="accent1"/>
                </a:solidFill>
              </a:defRPr>
            </a:lvl5pPr>
          </a:lstStyle>
          <a:p>
            <a:pPr lvl="0"/>
            <a:r>
              <a:rPr lang="en-US"/>
              <a:t>Click to edit Master text styles</a:t>
            </a:r>
          </a:p>
        </p:txBody>
      </p:sp>
      <p:sp>
        <p:nvSpPr>
          <p:cNvPr id="10" name="Text Placeholder 9">
            <a:extLst>
              <a:ext uri="{FF2B5EF4-FFF2-40B4-BE49-F238E27FC236}">
                <a16:creationId xmlns:a16="http://schemas.microsoft.com/office/drawing/2014/main" id="{5025EC70-BDC1-0042-8690-4B0DCC65E62D}"/>
              </a:ext>
            </a:extLst>
          </p:cNvPr>
          <p:cNvSpPr>
            <a:spLocks noGrp="1"/>
          </p:cNvSpPr>
          <p:nvPr>
            <p:ph type="body" sz="quarter" idx="15"/>
          </p:nvPr>
        </p:nvSpPr>
        <p:spPr>
          <a:xfrm>
            <a:off x="1746250" y="1987550"/>
            <a:ext cx="5875838" cy="4471988"/>
          </a:xfrm>
        </p:spPr>
        <p:txBody>
          <a:bodyPr/>
          <a:lstStyle>
            <a:lvl1pPr>
              <a:lnSpc>
                <a:spcPct val="125000"/>
              </a:lnSpc>
              <a:defRPr sz="1000"/>
            </a:lvl1pPr>
            <a:lvl2pPr>
              <a:lnSpc>
                <a:spcPct val="125000"/>
              </a:lnSpc>
              <a:defRPr sz="1000"/>
            </a:lvl2pPr>
            <a:lvl3pPr>
              <a:lnSpc>
                <a:spcPct val="125000"/>
              </a:lnSpc>
              <a:defRPr sz="1000"/>
            </a:lvl3pPr>
            <a:lvl4pPr>
              <a:lnSpc>
                <a:spcPct val="125000"/>
              </a:lnSpc>
              <a:defRPr sz="1000"/>
            </a:lvl4pPr>
            <a:lvl5pPr>
              <a:lnSpc>
                <a:spcPct val="125000"/>
              </a:lnSpc>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24">
            <a:extLst>
              <a:ext uri="{FF2B5EF4-FFF2-40B4-BE49-F238E27FC236}">
                <a16:creationId xmlns:a16="http://schemas.microsoft.com/office/drawing/2014/main" id="{3C50C459-9E48-5449-A51E-557D9CFEC6DC}"/>
              </a:ext>
            </a:extLst>
          </p:cNvPr>
          <p:cNvSpPr>
            <a:spLocks noGrp="1"/>
          </p:cNvSpPr>
          <p:nvPr>
            <p:ph type="pic" sz="quarter" idx="16"/>
          </p:nvPr>
        </p:nvSpPr>
        <p:spPr>
          <a:xfrm>
            <a:off x="8039616" y="2400514"/>
            <a:ext cx="1290182" cy="1290182"/>
          </a:xfrm>
          <a:custGeom>
            <a:avLst/>
            <a:gdLst>
              <a:gd name="connsiteX0" fmla="*/ 645091 w 1290182"/>
              <a:gd name="connsiteY0" fmla="*/ 0 h 1290182"/>
              <a:gd name="connsiteX1" fmla="*/ 1290182 w 1290182"/>
              <a:gd name="connsiteY1" fmla="*/ 645091 h 1290182"/>
              <a:gd name="connsiteX2" fmla="*/ 645091 w 1290182"/>
              <a:gd name="connsiteY2" fmla="*/ 1290182 h 1290182"/>
              <a:gd name="connsiteX3" fmla="*/ 0 w 1290182"/>
              <a:gd name="connsiteY3" fmla="*/ 645091 h 1290182"/>
              <a:gd name="connsiteX4" fmla="*/ 645091 w 1290182"/>
              <a:gd name="connsiteY4" fmla="*/ 0 h 1290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0182" h="1290182">
                <a:moveTo>
                  <a:pt x="645091" y="0"/>
                </a:moveTo>
                <a:cubicBezTo>
                  <a:pt x="1001365" y="0"/>
                  <a:pt x="1290182" y="288817"/>
                  <a:pt x="1290182" y="645091"/>
                </a:cubicBezTo>
                <a:cubicBezTo>
                  <a:pt x="1290182" y="1001365"/>
                  <a:pt x="1001365" y="1290182"/>
                  <a:pt x="645091" y="1290182"/>
                </a:cubicBezTo>
                <a:cubicBezTo>
                  <a:pt x="288817" y="1290182"/>
                  <a:pt x="0" y="1001365"/>
                  <a:pt x="0" y="645091"/>
                </a:cubicBezTo>
                <a:cubicBezTo>
                  <a:pt x="0" y="288817"/>
                  <a:pt x="288817" y="0"/>
                  <a:pt x="645091" y="0"/>
                </a:cubicBezTo>
                <a:close/>
              </a:path>
            </a:pathLst>
          </a:custGeom>
          <a:solidFill>
            <a:schemeClr val="bg1"/>
          </a:solidFill>
          <a:ln>
            <a:solidFill>
              <a:schemeClr val="tx2"/>
            </a:solidFill>
          </a:ln>
        </p:spPr>
        <p:txBody>
          <a:bodyPr wrap="square">
            <a:noAutofit/>
          </a:bodyPr>
          <a:lstStyle/>
          <a:p>
            <a:r>
              <a:rPr lang="en-US"/>
              <a:t>Click icon to add picture</a:t>
            </a:r>
            <a:endParaRPr lang="en-NL" dirty="0"/>
          </a:p>
        </p:txBody>
      </p:sp>
      <p:sp>
        <p:nvSpPr>
          <p:cNvPr id="13" name="Text Placeholder 26">
            <a:extLst>
              <a:ext uri="{FF2B5EF4-FFF2-40B4-BE49-F238E27FC236}">
                <a16:creationId xmlns:a16="http://schemas.microsoft.com/office/drawing/2014/main" id="{E5D3E787-17E2-AC45-9929-AA118DB4BC6C}"/>
              </a:ext>
            </a:extLst>
          </p:cNvPr>
          <p:cNvSpPr>
            <a:spLocks noGrp="1"/>
          </p:cNvSpPr>
          <p:nvPr>
            <p:ph type="body" sz="quarter" idx="17"/>
          </p:nvPr>
        </p:nvSpPr>
        <p:spPr>
          <a:xfrm>
            <a:off x="8048913" y="3837593"/>
            <a:ext cx="1271588" cy="476250"/>
          </a:xfrm>
        </p:spPr>
        <p:txBody>
          <a:bodyPr/>
          <a:lstStyle>
            <a:lvl1pPr marL="0" indent="0" algn="ctr">
              <a:spcBef>
                <a:spcPts val="0"/>
              </a:spcBef>
              <a:buNone/>
              <a:defRPr b="1">
                <a:solidFill>
                  <a:schemeClr val="accent1"/>
                </a:solidFill>
              </a:defRPr>
            </a:lvl1pPr>
            <a:lvl2pPr marL="503971" indent="0">
              <a:buNone/>
              <a:defRPr b="1">
                <a:solidFill>
                  <a:schemeClr val="accent1"/>
                </a:solidFill>
              </a:defRPr>
            </a:lvl2pPr>
            <a:lvl3pPr marL="1007943" indent="0">
              <a:buNone/>
              <a:defRPr b="1">
                <a:solidFill>
                  <a:schemeClr val="accent1"/>
                </a:solidFill>
              </a:defRPr>
            </a:lvl3pPr>
            <a:lvl4pPr marL="1511914" indent="0">
              <a:buNone/>
              <a:defRPr b="1">
                <a:solidFill>
                  <a:schemeClr val="accent1"/>
                </a:solidFill>
              </a:defRPr>
            </a:lvl4pPr>
            <a:lvl5pPr marL="2015886" indent="0">
              <a:buNone/>
              <a:defRPr b="1">
                <a:solidFill>
                  <a:schemeClr val="accent1"/>
                </a:solidFill>
              </a:defRPr>
            </a:lvl5pPr>
          </a:lstStyle>
          <a:p>
            <a:pPr lvl="0"/>
            <a:r>
              <a:rPr lang="en-US"/>
              <a:t>Click to edit Master text styles</a:t>
            </a:r>
          </a:p>
        </p:txBody>
      </p:sp>
    </p:spTree>
    <p:extLst>
      <p:ext uri="{BB962C8B-B14F-4D97-AF65-F5344CB8AC3E}">
        <p14:creationId xmlns:p14="http://schemas.microsoft.com/office/powerpoint/2010/main" val="17206608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positi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5F8D9AA-4465-0D47-9A42-D0500EAB924B}"/>
              </a:ext>
            </a:extLst>
          </p:cNvPr>
          <p:cNvGrpSpPr/>
          <p:nvPr userDrawn="1"/>
        </p:nvGrpSpPr>
        <p:grpSpPr>
          <a:xfrm>
            <a:off x="0" y="0"/>
            <a:ext cx="10691813" cy="7560038"/>
            <a:chOff x="0" y="0"/>
            <a:chExt cx="10080625" cy="7127875"/>
          </a:xfrm>
        </p:grpSpPr>
        <p:sp>
          <p:nvSpPr>
            <p:cNvPr id="8" name="Freeform 3">
              <a:extLst>
                <a:ext uri="{FF2B5EF4-FFF2-40B4-BE49-F238E27FC236}">
                  <a16:creationId xmlns:a16="http://schemas.microsoft.com/office/drawing/2014/main" id="{4307C358-FD5C-C747-9228-403E377722EC}"/>
                </a:ext>
              </a:extLst>
            </p:cNvPr>
            <p:cNvSpPr>
              <a:spLocks noChangeArrowheads="1"/>
            </p:cNvSpPr>
            <p:nvPr userDrawn="1"/>
          </p:nvSpPr>
          <p:spPr bwMode="auto">
            <a:xfrm>
              <a:off x="8383588" y="5430838"/>
              <a:ext cx="1697037" cy="1697037"/>
            </a:xfrm>
            <a:custGeom>
              <a:avLst/>
              <a:gdLst>
                <a:gd name="T0" fmla="*/ 0 w 4713"/>
                <a:gd name="T1" fmla="*/ 4712 h 4713"/>
                <a:gd name="T2" fmla="*/ 4712 w 4713"/>
                <a:gd name="T3" fmla="*/ 0 h 4713"/>
                <a:gd name="T4" fmla="*/ 4712 w 4713"/>
                <a:gd name="T5" fmla="*/ 4712 h 4713"/>
                <a:gd name="T6" fmla="*/ 0 w 4713"/>
                <a:gd name="T7" fmla="*/ 4712 h 4713"/>
              </a:gdLst>
              <a:ahLst/>
              <a:cxnLst>
                <a:cxn ang="0">
                  <a:pos x="T0" y="T1"/>
                </a:cxn>
                <a:cxn ang="0">
                  <a:pos x="T2" y="T3"/>
                </a:cxn>
                <a:cxn ang="0">
                  <a:pos x="T4" y="T5"/>
                </a:cxn>
                <a:cxn ang="0">
                  <a:pos x="T6" y="T7"/>
                </a:cxn>
              </a:cxnLst>
              <a:rect l="0" t="0" r="r" b="b"/>
              <a:pathLst>
                <a:path w="4713" h="4713">
                  <a:moveTo>
                    <a:pt x="0" y="4712"/>
                  </a:moveTo>
                  <a:lnTo>
                    <a:pt x="4712" y="0"/>
                  </a:lnTo>
                  <a:lnTo>
                    <a:pt x="4712" y="4712"/>
                  </a:lnTo>
                  <a:lnTo>
                    <a:pt x="0" y="4712"/>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dirty="0"/>
            </a:p>
          </p:txBody>
        </p:sp>
        <p:sp>
          <p:nvSpPr>
            <p:cNvPr id="9" name="Freeform 4">
              <a:extLst>
                <a:ext uri="{FF2B5EF4-FFF2-40B4-BE49-F238E27FC236}">
                  <a16:creationId xmlns:a16="http://schemas.microsoft.com/office/drawing/2014/main" id="{2CB8CFEB-9E5E-E648-BFB8-C0A3890AE64F}"/>
                </a:ext>
              </a:extLst>
            </p:cNvPr>
            <p:cNvSpPr>
              <a:spLocks noChangeArrowheads="1"/>
            </p:cNvSpPr>
            <p:nvPr userDrawn="1"/>
          </p:nvSpPr>
          <p:spPr bwMode="auto">
            <a:xfrm>
              <a:off x="0" y="0"/>
              <a:ext cx="3563938" cy="7126288"/>
            </a:xfrm>
            <a:custGeom>
              <a:avLst/>
              <a:gdLst>
                <a:gd name="T0" fmla="*/ 0 w 9899"/>
                <a:gd name="T1" fmla="*/ 19795 h 19796"/>
                <a:gd name="T2" fmla="*/ 0 w 9899"/>
                <a:gd name="T3" fmla="*/ 0 h 19796"/>
                <a:gd name="T4" fmla="*/ 9898 w 9899"/>
                <a:gd name="T5" fmla="*/ 9898 h 19796"/>
                <a:gd name="T6" fmla="*/ 0 w 9899"/>
                <a:gd name="T7" fmla="*/ 19795 h 19796"/>
              </a:gdLst>
              <a:ahLst/>
              <a:cxnLst>
                <a:cxn ang="0">
                  <a:pos x="T0" y="T1"/>
                </a:cxn>
                <a:cxn ang="0">
                  <a:pos x="T2" y="T3"/>
                </a:cxn>
                <a:cxn ang="0">
                  <a:pos x="T4" y="T5"/>
                </a:cxn>
                <a:cxn ang="0">
                  <a:pos x="T6" y="T7"/>
                </a:cxn>
              </a:cxnLst>
              <a:rect l="0" t="0" r="r" b="b"/>
              <a:pathLst>
                <a:path w="9899" h="19796">
                  <a:moveTo>
                    <a:pt x="0" y="19795"/>
                  </a:moveTo>
                  <a:lnTo>
                    <a:pt x="0" y="0"/>
                  </a:lnTo>
                  <a:lnTo>
                    <a:pt x="9898" y="9898"/>
                  </a:lnTo>
                  <a:lnTo>
                    <a:pt x="0" y="19795"/>
                  </a:lnTo>
                </a:path>
              </a:pathLst>
            </a:custGeom>
            <a:solidFill>
              <a:schemeClr val="bg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dirty="0"/>
            </a:p>
          </p:txBody>
        </p:sp>
        <p:sp>
          <p:nvSpPr>
            <p:cNvPr id="10" name="Freeform 5">
              <a:extLst>
                <a:ext uri="{FF2B5EF4-FFF2-40B4-BE49-F238E27FC236}">
                  <a16:creationId xmlns:a16="http://schemas.microsoft.com/office/drawing/2014/main" id="{426228E5-0EA1-3640-AFFF-738A3CF9295A}"/>
                </a:ext>
              </a:extLst>
            </p:cNvPr>
            <p:cNvSpPr>
              <a:spLocks noChangeArrowheads="1"/>
            </p:cNvSpPr>
            <p:nvPr userDrawn="1"/>
          </p:nvSpPr>
          <p:spPr bwMode="auto">
            <a:xfrm>
              <a:off x="3563938" y="0"/>
              <a:ext cx="3563937" cy="3563938"/>
            </a:xfrm>
            <a:custGeom>
              <a:avLst/>
              <a:gdLst>
                <a:gd name="T0" fmla="*/ 9898 w 9899"/>
                <a:gd name="T1" fmla="*/ 0 h 9899"/>
                <a:gd name="T2" fmla="*/ 0 w 9899"/>
                <a:gd name="T3" fmla="*/ 9898 h 9899"/>
                <a:gd name="T4" fmla="*/ 0 w 9899"/>
                <a:gd name="T5" fmla="*/ 0 h 9899"/>
                <a:gd name="T6" fmla="*/ 9898 w 9899"/>
                <a:gd name="T7" fmla="*/ 0 h 9899"/>
              </a:gdLst>
              <a:ahLst/>
              <a:cxnLst>
                <a:cxn ang="0">
                  <a:pos x="T0" y="T1"/>
                </a:cxn>
                <a:cxn ang="0">
                  <a:pos x="T2" y="T3"/>
                </a:cxn>
                <a:cxn ang="0">
                  <a:pos x="T4" y="T5"/>
                </a:cxn>
                <a:cxn ang="0">
                  <a:pos x="T6" y="T7"/>
                </a:cxn>
              </a:cxnLst>
              <a:rect l="0" t="0" r="r" b="b"/>
              <a:pathLst>
                <a:path w="9899" h="9899">
                  <a:moveTo>
                    <a:pt x="9898" y="0"/>
                  </a:moveTo>
                  <a:lnTo>
                    <a:pt x="0" y="9898"/>
                  </a:lnTo>
                  <a:lnTo>
                    <a:pt x="0" y="0"/>
                  </a:lnTo>
                  <a:lnTo>
                    <a:pt x="9898" y="0"/>
                  </a:lnTo>
                </a:path>
              </a:pathLst>
            </a:custGeom>
            <a:solidFill>
              <a:schemeClr val="bg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11" name="Freeform 6">
              <a:extLst>
                <a:ext uri="{FF2B5EF4-FFF2-40B4-BE49-F238E27FC236}">
                  <a16:creationId xmlns:a16="http://schemas.microsoft.com/office/drawing/2014/main" id="{AA7A4B40-9F67-B543-87E9-08C315158ADD}"/>
                </a:ext>
              </a:extLst>
            </p:cNvPr>
            <p:cNvSpPr>
              <a:spLocks noChangeArrowheads="1"/>
            </p:cNvSpPr>
            <p:nvPr userDrawn="1"/>
          </p:nvSpPr>
          <p:spPr bwMode="auto">
            <a:xfrm>
              <a:off x="0" y="0"/>
              <a:ext cx="3563938" cy="3563938"/>
            </a:xfrm>
            <a:custGeom>
              <a:avLst/>
              <a:gdLst>
                <a:gd name="T0" fmla="*/ 9898 w 9899"/>
                <a:gd name="T1" fmla="*/ 9898 h 9899"/>
                <a:gd name="T2" fmla="*/ 0 w 9899"/>
                <a:gd name="T3" fmla="*/ 0 h 9899"/>
                <a:gd name="T4" fmla="*/ 9898 w 9899"/>
                <a:gd name="T5" fmla="*/ 0 h 9899"/>
                <a:gd name="T6" fmla="*/ 9898 w 9899"/>
                <a:gd name="T7" fmla="*/ 9898 h 9899"/>
              </a:gdLst>
              <a:ahLst/>
              <a:cxnLst>
                <a:cxn ang="0">
                  <a:pos x="T0" y="T1"/>
                </a:cxn>
                <a:cxn ang="0">
                  <a:pos x="T2" y="T3"/>
                </a:cxn>
                <a:cxn ang="0">
                  <a:pos x="T4" y="T5"/>
                </a:cxn>
                <a:cxn ang="0">
                  <a:pos x="T6" y="T7"/>
                </a:cxn>
              </a:cxnLst>
              <a:rect l="0" t="0" r="r" b="b"/>
              <a:pathLst>
                <a:path w="9899" h="9899">
                  <a:moveTo>
                    <a:pt x="9898" y="9898"/>
                  </a:moveTo>
                  <a:lnTo>
                    <a:pt x="0" y="0"/>
                  </a:lnTo>
                  <a:lnTo>
                    <a:pt x="9898" y="0"/>
                  </a:lnTo>
                  <a:lnTo>
                    <a:pt x="9898" y="9898"/>
                  </a:lnTo>
                </a:path>
              </a:pathLst>
            </a:custGeom>
            <a:solidFill>
              <a:srgbClr val="E6E7E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grpSp>
      <p:sp>
        <p:nvSpPr>
          <p:cNvPr id="2" name="Title 1"/>
          <p:cNvSpPr>
            <a:spLocks noGrp="1"/>
          </p:cNvSpPr>
          <p:nvPr>
            <p:ph type="title" hasCustomPrompt="1"/>
          </p:nvPr>
        </p:nvSpPr>
        <p:spPr/>
        <p:txBody>
          <a:bodyPr/>
          <a:lstStyle/>
          <a:p>
            <a:r>
              <a:rPr lang="en-GB" dirty="0"/>
              <a:t>CLICK TO EDIT MASTER TITLE STYLE</a:t>
            </a:r>
            <a:endParaRPr lang="en-US" dirty="0"/>
          </a:p>
        </p:txBody>
      </p:sp>
      <p:sp>
        <p:nvSpPr>
          <p:cNvPr id="6" name="Footer Placeholder 5"/>
          <p:cNvSpPr>
            <a:spLocks noGrp="1"/>
          </p:cNvSpPr>
          <p:nvPr>
            <p:ph type="ftr" sz="quarter" idx="11"/>
          </p:nvPr>
        </p:nvSpPr>
        <p:spPr/>
        <p:txBody>
          <a:bodyPr/>
          <a:lstStyle/>
          <a:p>
            <a:r>
              <a:rPr lang="en-GB" dirty="0"/>
              <a:t>VOORBEELD DOCUMENT</a:t>
            </a:r>
            <a:endParaRPr lang="en-NL" dirty="0"/>
          </a:p>
        </p:txBody>
      </p:sp>
      <p:sp>
        <p:nvSpPr>
          <p:cNvPr id="7" name="Slide Number Placeholder 6"/>
          <p:cNvSpPr>
            <a:spLocks noGrp="1"/>
          </p:cNvSpPr>
          <p:nvPr>
            <p:ph type="sldNum" sz="quarter" idx="12"/>
          </p:nvPr>
        </p:nvSpPr>
        <p:spPr/>
        <p:txBody>
          <a:bodyPr/>
          <a:lstStyle/>
          <a:p>
            <a:fld id="{FA2FCD61-5D4A-3B44-A11C-296E6D3235EE}" type="slidenum">
              <a:rPr lang="en-NL" smtClean="0"/>
              <a:t>‹#›</a:t>
            </a:fld>
            <a:endParaRPr lang="en-NL"/>
          </a:p>
        </p:txBody>
      </p:sp>
      <p:sp>
        <p:nvSpPr>
          <p:cNvPr id="13" name="Freeform 12">
            <a:extLst>
              <a:ext uri="{FF2B5EF4-FFF2-40B4-BE49-F238E27FC236}">
                <a16:creationId xmlns:a16="http://schemas.microsoft.com/office/drawing/2014/main" id="{EC1DD43B-E2A4-9147-BE15-9F95049536DE}"/>
              </a:ext>
            </a:extLst>
          </p:cNvPr>
          <p:cNvSpPr>
            <a:spLocks noChangeAspect="1" noChangeArrowheads="1"/>
          </p:cNvSpPr>
          <p:nvPr userDrawn="1"/>
        </p:nvSpPr>
        <p:spPr bwMode="auto">
          <a:xfrm>
            <a:off x="9583738" y="6897340"/>
            <a:ext cx="959863" cy="461092"/>
          </a:xfrm>
          <a:custGeom>
            <a:avLst/>
            <a:gdLst>
              <a:gd name="connsiteX0" fmla="*/ 4724399 w 7167201"/>
              <a:gd name="connsiteY0" fmla="*/ 2317750 h 3442927"/>
              <a:gd name="connsiteX1" fmla="*/ 5849576 w 7167201"/>
              <a:gd name="connsiteY1" fmla="*/ 3442927 h 3442927"/>
              <a:gd name="connsiteX2" fmla="*/ 4724399 w 7167201"/>
              <a:gd name="connsiteY2" fmla="*/ 3442927 h 3442927"/>
              <a:gd name="connsiteX3" fmla="*/ 1800224 w 7167201"/>
              <a:gd name="connsiteY3" fmla="*/ 619125 h 3442927"/>
              <a:gd name="connsiteX4" fmla="*/ 2924967 w 7167201"/>
              <a:gd name="connsiteY4" fmla="*/ 619125 h 3442927"/>
              <a:gd name="connsiteX5" fmla="*/ 4049351 w 7167201"/>
              <a:gd name="connsiteY5" fmla="*/ 619125 h 3442927"/>
              <a:gd name="connsiteX6" fmla="*/ 2924967 w 7167201"/>
              <a:gd name="connsiteY6" fmla="*/ 1744302 h 3442927"/>
              <a:gd name="connsiteX7" fmla="*/ 1800224 w 7167201"/>
              <a:gd name="connsiteY7" fmla="*/ 619125 h 3442927"/>
              <a:gd name="connsiteX8" fmla="*/ 4713286 w 7167201"/>
              <a:gd name="connsiteY8" fmla="*/ 258762 h 3442927"/>
              <a:gd name="connsiteX9" fmla="*/ 5511439 w 7167201"/>
              <a:gd name="connsiteY9" fmla="*/ 1057455 h 3442927"/>
              <a:gd name="connsiteX10" fmla="*/ 4713286 w 7167201"/>
              <a:gd name="connsiteY10" fmla="*/ 1855427 h 3442927"/>
              <a:gd name="connsiteX11" fmla="*/ 4589101 w 7167201"/>
              <a:gd name="connsiteY11" fmla="*/ 258762 h 3442927"/>
              <a:gd name="connsiteX12" fmla="*/ 4589101 w 7167201"/>
              <a:gd name="connsiteY12" fmla="*/ 3442927 h 3442927"/>
              <a:gd name="connsiteX13" fmla="*/ 2992436 w 7167201"/>
              <a:gd name="connsiteY13" fmla="*/ 1856066 h 3442927"/>
              <a:gd name="connsiteX14" fmla="*/ 1260474 w 7167201"/>
              <a:gd name="connsiteY14" fmla="*/ 258762 h 3442927"/>
              <a:gd name="connsiteX15" fmla="*/ 2846026 w 7167201"/>
              <a:gd name="connsiteY15" fmla="*/ 1856066 h 3442927"/>
              <a:gd name="connsiteX16" fmla="*/ 1260474 w 7167201"/>
              <a:gd name="connsiteY16" fmla="*/ 3442927 h 3442927"/>
              <a:gd name="connsiteX17" fmla="*/ 1125177 w 7167201"/>
              <a:gd name="connsiteY17" fmla="*/ 258762 h 3442927"/>
              <a:gd name="connsiteX18" fmla="*/ 1125177 w 7167201"/>
              <a:gd name="connsiteY18" fmla="*/ 1383506 h 3442927"/>
              <a:gd name="connsiteX19" fmla="*/ 0 w 7167201"/>
              <a:gd name="connsiteY19" fmla="*/ 2507890 h 3442927"/>
              <a:gd name="connsiteX20" fmla="*/ 0 w 7167201"/>
              <a:gd name="connsiteY20" fmla="*/ 1383506 h 3442927"/>
              <a:gd name="connsiteX21" fmla="*/ 6276635 w 7167201"/>
              <a:gd name="connsiteY21" fmla="*/ 33337 h 3442927"/>
              <a:gd name="connsiteX22" fmla="*/ 7064014 w 7167201"/>
              <a:gd name="connsiteY22" fmla="*/ 831850 h 3442927"/>
              <a:gd name="connsiteX23" fmla="*/ 6276635 w 7167201"/>
              <a:gd name="connsiteY23" fmla="*/ 1630002 h 3442927"/>
              <a:gd name="connsiteX24" fmla="*/ 5478461 w 7167201"/>
              <a:gd name="connsiteY24" fmla="*/ 831850 h 3442927"/>
              <a:gd name="connsiteX25" fmla="*/ 6953099 w 7167201"/>
              <a:gd name="connsiteY25" fmla="*/ 0 h 3442927"/>
              <a:gd name="connsiteX26" fmla="*/ 7167201 w 7167201"/>
              <a:gd name="connsiteY26" fmla="*/ 225275 h 3442927"/>
              <a:gd name="connsiteX27" fmla="*/ 6953099 w 7167201"/>
              <a:gd name="connsiteY27" fmla="*/ 439377 h 3442927"/>
              <a:gd name="connsiteX28" fmla="*/ 6727824 w 7167201"/>
              <a:gd name="connsiteY28" fmla="*/ 225275 h 3442927"/>
              <a:gd name="connsiteX29" fmla="*/ 6953099 w 7167201"/>
              <a:gd name="connsiteY29" fmla="*/ 0 h 3442927"/>
              <a:gd name="connsiteX30" fmla="*/ 5590963 w 7167201"/>
              <a:gd name="connsiteY30" fmla="*/ 0 h 3442927"/>
              <a:gd name="connsiteX31" fmla="*/ 5816238 w 7167201"/>
              <a:gd name="connsiteY31" fmla="*/ 225275 h 3442927"/>
              <a:gd name="connsiteX32" fmla="*/ 5590963 w 7167201"/>
              <a:gd name="connsiteY32" fmla="*/ 439377 h 3442927"/>
              <a:gd name="connsiteX33" fmla="*/ 5376861 w 7167201"/>
              <a:gd name="connsiteY33" fmla="*/ 225275 h 3442927"/>
              <a:gd name="connsiteX34" fmla="*/ 5590963 w 7167201"/>
              <a:gd name="connsiteY34" fmla="*/ 0 h 344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67201" h="3442927">
                <a:moveTo>
                  <a:pt x="4724399" y="2317750"/>
                </a:moveTo>
                <a:lnTo>
                  <a:pt x="5849576" y="3442927"/>
                </a:lnTo>
                <a:lnTo>
                  <a:pt x="4724399" y="3442927"/>
                </a:lnTo>
                <a:close/>
                <a:moveTo>
                  <a:pt x="1800224" y="619125"/>
                </a:moveTo>
                <a:lnTo>
                  <a:pt x="2924967" y="619125"/>
                </a:lnTo>
                <a:cubicBezTo>
                  <a:pt x="4049351" y="619125"/>
                  <a:pt x="4049351" y="619125"/>
                  <a:pt x="4049351" y="619125"/>
                </a:cubicBezTo>
                <a:cubicBezTo>
                  <a:pt x="2924967" y="1744302"/>
                  <a:pt x="2924967" y="1744302"/>
                  <a:pt x="2924967" y="1744302"/>
                </a:cubicBezTo>
                <a:cubicBezTo>
                  <a:pt x="1800224" y="619125"/>
                  <a:pt x="1800224" y="619125"/>
                  <a:pt x="1800224" y="619125"/>
                </a:cubicBezTo>
                <a:close/>
                <a:moveTo>
                  <a:pt x="4713286" y="258762"/>
                </a:moveTo>
                <a:lnTo>
                  <a:pt x="5511439" y="1057455"/>
                </a:lnTo>
                <a:lnTo>
                  <a:pt x="4713286" y="1855427"/>
                </a:lnTo>
                <a:close/>
                <a:moveTo>
                  <a:pt x="4589101" y="258762"/>
                </a:moveTo>
                <a:lnTo>
                  <a:pt x="4589101" y="3442927"/>
                </a:lnTo>
                <a:lnTo>
                  <a:pt x="2992436" y="1856066"/>
                </a:lnTo>
                <a:close/>
                <a:moveTo>
                  <a:pt x="1260474" y="258762"/>
                </a:moveTo>
                <a:lnTo>
                  <a:pt x="2846026" y="1856066"/>
                </a:lnTo>
                <a:lnTo>
                  <a:pt x="1260474" y="3442927"/>
                </a:lnTo>
                <a:close/>
                <a:moveTo>
                  <a:pt x="1125177" y="258762"/>
                </a:moveTo>
                <a:lnTo>
                  <a:pt x="1125177" y="1383506"/>
                </a:lnTo>
                <a:lnTo>
                  <a:pt x="0" y="2507890"/>
                </a:lnTo>
                <a:lnTo>
                  <a:pt x="0" y="1383506"/>
                </a:lnTo>
                <a:close/>
                <a:moveTo>
                  <a:pt x="6276635" y="33337"/>
                </a:moveTo>
                <a:lnTo>
                  <a:pt x="7064014" y="831850"/>
                </a:lnTo>
                <a:lnTo>
                  <a:pt x="6276635" y="1630002"/>
                </a:lnTo>
                <a:lnTo>
                  <a:pt x="5478461" y="831850"/>
                </a:lnTo>
                <a:close/>
                <a:moveTo>
                  <a:pt x="6953099" y="0"/>
                </a:moveTo>
                <a:cubicBezTo>
                  <a:pt x="7065917" y="0"/>
                  <a:pt x="7167201" y="101284"/>
                  <a:pt x="7167201" y="225275"/>
                </a:cubicBezTo>
                <a:cubicBezTo>
                  <a:pt x="7167201" y="338093"/>
                  <a:pt x="7065917" y="439377"/>
                  <a:pt x="6953099" y="439377"/>
                </a:cubicBezTo>
                <a:cubicBezTo>
                  <a:pt x="6829468" y="439377"/>
                  <a:pt x="6727824" y="338093"/>
                  <a:pt x="6727824" y="225275"/>
                </a:cubicBezTo>
                <a:cubicBezTo>
                  <a:pt x="6727824" y="101284"/>
                  <a:pt x="6829468" y="0"/>
                  <a:pt x="6953099" y="0"/>
                </a:cubicBezTo>
                <a:close/>
                <a:moveTo>
                  <a:pt x="5590963" y="0"/>
                </a:moveTo>
                <a:cubicBezTo>
                  <a:pt x="5714954" y="0"/>
                  <a:pt x="5816238" y="101284"/>
                  <a:pt x="5816238" y="225275"/>
                </a:cubicBezTo>
                <a:cubicBezTo>
                  <a:pt x="5816238" y="338093"/>
                  <a:pt x="5714954" y="439377"/>
                  <a:pt x="5590963" y="439377"/>
                </a:cubicBezTo>
                <a:cubicBezTo>
                  <a:pt x="5478505" y="439377"/>
                  <a:pt x="5376861" y="338093"/>
                  <a:pt x="5376861" y="225275"/>
                </a:cubicBezTo>
                <a:cubicBezTo>
                  <a:pt x="5376861" y="101284"/>
                  <a:pt x="5478505" y="0"/>
                  <a:pt x="5590963" y="0"/>
                </a:cubicBezTo>
                <a:close/>
              </a:path>
            </a:pathLst>
          </a:custGeom>
          <a:solidFill>
            <a:schemeClr val="accent1"/>
          </a:solidFill>
          <a:ln>
            <a:noFill/>
          </a:ln>
          <a:effectLst/>
        </p:spPr>
        <p:txBody>
          <a:bodyPr wrap="square" anchor="ctr">
            <a:noAutofit/>
          </a:bodyPr>
          <a:lstStyle/>
          <a:p>
            <a:endParaRPr lang="en-NL"/>
          </a:p>
        </p:txBody>
      </p:sp>
      <p:sp>
        <p:nvSpPr>
          <p:cNvPr id="14" name="Content Placeholder 3">
            <a:extLst>
              <a:ext uri="{FF2B5EF4-FFF2-40B4-BE49-F238E27FC236}">
                <a16:creationId xmlns:a16="http://schemas.microsoft.com/office/drawing/2014/main" id="{528C4EFB-BA58-2F48-AFDC-C86903110E3D}"/>
              </a:ext>
            </a:extLst>
          </p:cNvPr>
          <p:cNvSpPr>
            <a:spLocks noGrp="1"/>
          </p:cNvSpPr>
          <p:nvPr>
            <p:ph sz="half" idx="13"/>
          </p:nvPr>
        </p:nvSpPr>
        <p:spPr>
          <a:xfrm>
            <a:off x="561330" y="2012414"/>
            <a:ext cx="9395422" cy="4796544"/>
          </a:xfrm>
        </p:spPr>
        <p:txBody>
          <a:bodyPr numCol="2" spcCol="180000"/>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Freeform 15">
            <a:extLst>
              <a:ext uri="{FF2B5EF4-FFF2-40B4-BE49-F238E27FC236}">
                <a16:creationId xmlns:a16="http://schemas.microsoft.com/office/drawing/2014/main" id="{C552A4D9-2551-8840-93CC-7A9B2FBD9D73}"/>
              </a:ext>
            </a:extLst>
          </p:cNvPr>
          <p:cNvSpPr>
            <a:spLocks noChangeAspect="1" noChangeArrowheads="1"/>
          </p:cNvSpPr>
          <p:nvPr userDrawn="1"/>
        </p:nvSpPr>
        <p:spPr bwMode="auto">
          <a:xfrm>
            <a:off x="9583200" y="6897600"/>
            <a:ext cx="951761" cy="457200"/>
          </a:xfrm>
          <a:custGeom>
            <a:avLst/>
            <a:gdLst>
              <a:gd name="connsiteX0" fmla="*/ 4724399 w 7167201"/>
              <a:gd name="connsiteY0" fmla="*/ 2317750 h 3442927"/>
              <a:gd name="connsiteX1" fmla="*/ 5849576 w 7167201"/>
              <a:gd name="connsiteY1" fmla="*/ 3442927 h 3442927"/>
              <a:gd name="connsiteX2" fmla="*/ 4724399 w 7167201"/>
              <a:gd name="connsiteY2" fmla="*/ 3442927 h 3442927"/>
              <a:gd name="connsiteX3" fmla="*/ 1800224 w 7167201"/>
              <a:gd name="connsiteY3" fmla="*/ 619125 h 3442927"/>
              <a:gd name="connsiteX4" fmla="*/ 2924967 w 7167201"/>
              <a:gd name="connsiteY4" fmla="*/ 619125 h 3442927"/>
              <a:gd name="connsiteX5" fmla="*/ 4049351 w 7167201"/>
              <a:gd name="connsiteY5" fmla="*/ 619125 h 3442927"/>
              <a:gd name="connsiteX6" fmla="*/ 2924967 w 7167201"/>
              <a:gd name="connsiteY6" fmla="*/ 1744302 h 3442927"/>
              <a:gd name="connsiteX7" fmla="*/ 1800224 w 7167201"/>
              <a:gd name="connsiteY7" fmla="*/ 619125 h 3442927"/>
              <a:gd name="connsiteX8" fmla="*/ 4713286 w 7167201"/>
              <a:gd name="connsiteY8" fmla="*/ 258762 h 3442927"/>
              <a:gd name="connsiteX9" fmla="*/ 5511439 w 7167201"/>
              <a:gd name="connsiteY9" fmla="*/ 1057455 h 3442927"/>
              <a:gd name="connsiteX10" fmla="*/ 4713286 w 7167201"/>
              <a:gd name="connsiteY10" fmla="*/ 1855427 h 3442927"/>
              <a:gd name="connsiteX11" fmla="*/ 4589101 w 7167201"/>
              <a:gd name="connsiteY11" fmla="*/ 258762 h 3442927"/>
              <a:gd name="connsiteX12" fmla="*/ 4589101 w 7167201"/>
              <a:gd name="connsiteY12" fmla="*/ 3442927 h 3442927"/>
              <a:gd name="connsiteX13" fmla="*/ 2992436 w 7167201"/>
              <a:gd name="connsiteY13" fmla="*/ 1856066 h 3442927"/>
              <a:gd name="connsiteX14" fmla="*/ 1260474 w 7167201"/>
              <a:gd name="connsiteY14" fmla="*/ 258762 h 3442927"/>
              <a:gd name="connsiteX15" fmla="*/ 2846026 w 7167201"/>
              <a:gd name="connsiteY15" fmla="*/ 1856066 h 3442927"/>
              <a:gd name="connsiteX16" fmla="*/ 1260474 w 7167201"/>
              <a:gd name="connsiteY16" fmla="*/ 3442927 h 3442927"/>
              <a:gd name="connsiteX17" fmla="*/ 1125177 w 7167201"/>
              <a:gd name="connsiteY17" fmla="*/ 258762 h 3442927"/>
              <a:gd name="connsiteX18" fmla="*/ 1125177 w 7167201"/>
              <a:gd name="connsiteY18" fmla="*/ 1383506 h 3442927"/>
              <a:gd name="connsiteX19" fmla="*/ 0 w 7167201"/>
              <a:gd name="connsiteY19" fmla="*/ 2507890 h 3442927"/>
              <a:gd name="connsiteX20" fmla="*/ 0 w 7167201"/>
              <a:gd name="connsiteY20" fmla="*/ 1383506 h 3442927"/>
              <a:gd name="connsiteX21" fmla="*/ 6276635 w 7167201"/>
              <a:gd name="connsiteY21" fmla="*/ 33337 h 3442927"/>
              <a:gd name="connsiteX22" fmla="*/ 7064014 w 7167201"/>
              <a:gd name="connsiteY22" fmla="*/ 831850 h 3442927"/>
              <a:gd name="connsiteX23" fmla="*/ 6276635 w 7167201"/>
              <a:gd name="connsiteY23" fmla="*/ 1630002 h 3442927"/>
              <a:gd name="connsiteX24" fmla="*/ 5478461 w 7167201"/>
              <a:gd name="connsiteY24" fmla="*/ 831850 h 3442927"/>
              <a:gd name="connsiteX25" fmla="*/ 6953099 w 7167201"/>
              <a:gd name="connsiteY25" fmla="*/ 0 h 3442927"/>
              <a:gd name="connsiteX26" fmla="*/ 7167201 w 7167201"/>
              <a:gd name="connsiteY26" fmla="*/ 225275 h 3442927"/>
              <a:gd name="connsiteX27" fmla="*/ 6953099 w 7167201"/>
              <a:gd name="connsiteY27" fmla="*/ 439377 h 3442927"/>
              <a:gd name="connsiteX28" fmla="*/ 6727824 w 7167201"/>
              <a:gd name="connsiteY28" fmla="*/ 225275 h 3442927"/>
              <a:gd name="connsiteX29" fmla="*/ 6953099 w 7167201"/>
              <a:gd name="connsiteY29" fmla="*/ 0 h 3442927"/>
              <a:gd name="connsiteX30" fmla="*/ 5590963 w 7167201"/>
              <a:gd name="connsiteY30" fmla="*/ 0 h 3442927"/>
              <a:gd name="connsiteX31" fmla="*/ 5816238 w 7167201"/>
              <a:gd name="connsiteY31" fmla="*/ 225275 h 3442927"/>
              <a:gd name="connsiteX32" fmla="*/ 5590963 w 7167201"/>
              <a:gd name="connsiteY32" fmla="*/ 439377 h 3442927"/>
              <a:gd name="connsiteX33" fmla="*/ 5376861 w 7167201"/>
              <a:gd name="connsiteY33" fmla="*/ 225275 h 3442927"/>
              <a:gd name="connsiteX34" fmla="*/ 5590963 w 7167201"/>
              <a:gd name="connsiteY34" fmla="*/ 0 h 344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67201" h="3442927">
                <a:moveTo>
                  <a:pt x="4724399" y="2317750"/>
                </a:moveTo>
                <a:lnTo>
                  <a:pt x="5849576" y="3442927"/>
                </a:lnTo>
                <a:lnTo>
                  <a:pt x="4724399" y="3442927"/>
                </a:lnTo>
                <a:close/>
                <a:moveTo>
                  <a:pt x="1800224" y="619125"/>
                </a:moveTo>
                <a:lnTo>
                  <a:pt x="2924967" y="619125"/>
                </a:lnTo>
                <a:cubicBezTo>
                  <a:pt x="4049351" y="619125"/>
                  <a:pt x="4049351" y="619125"/>
                  <a:pt x="4049351" y="619125"/>
                </a:cubicBezTo>
                <a:cubicBezTo>
                  <a:pt x="2924967" y="1744302"/>
                  <a:pt x="2924967" y="1744302"/>
                  <a:pt x="2924967" y="1744302"/>
                </a:cubicBezTo>
                <a:cubicBezTo>
                  <a:pt x="1800224" y="619125"/>
                  <a:pt x="1800224" y="619125"/>
                  <a:pt x="1800224" y="619125"/>
                </a:cubicBezTo>
                <a:close/>
                <a:moveTo>
                  <a:pt x="4713286" y="258762"/>
                </a:moveTo>
                <a:lnTo>
                  <a:pt x="5511439" y="1057455"/>
                </a:lnTo>
                <a:lnTo>
                  <a:pt x="4713286" y="1855427"/>
                </a:lnTo>
                <a:close/>
                <a:moveTo>
                  <a:pt x="4589101" y="258762"/>
                </a:moveTo>
                <a:lnTo>
                  <a:pt x="4589101" y="3442927"/>
                </a:lnTo>
                <a:lnTo>
                  <a:pt x="2992436" y="1856066"/>
                </a:lnTo>
                <a:close/>
                <a:moveTo>
                  <a:pt x="1260474" y="258762"/>
                </a:moveTo>
                <a:lnTo>
                  <a:pt x="2846026" y="1856066"/>
                </a:lnTo>
                <a:lnTo>
                  <a:pt x="1260474" y="3442927"/>
                </a:lnTo>
                <a:close/>
                <a:moveTo>
                  <a:pt x="1125177" y="258762"/>
                </a:moveTo>
                <a:lnTo>
                  <a:pt x="1125177" y="1383506"/>
                </a:lnTo>
                <a:lnTo>
                  <a:pt x="0" y="2507890"/>
                </a:lnTo>
                <a:lnTo>
                  <a:pt x="0" y="1383506"/>
                </a:lnTo>
                <a:close/>
                <a:moveTo>
                  <a:pt x="6276635" y="33337"/>
                </a:moveTo>
                <a:lnTo>
                  <a:pt x="7064014" y="831850"/>
                </a:lnTo>
                <a:lnTo>
                  <a:pt x="6276635" y="1630002"/>
                </a:lnTo>
                <a:lnTo>
                  <a:pt x="5478461" y="831850"/>
                </a:lnTo>
                <a:close/>
                <a:moveTo>
                  <a:pt x="6953099" y="0"/>
                </a:moveTo>
                <a:cubicBezTo>
                  <a:pt x="7065917" y="0"/>
                  <a:pt x="7167201" y="101284"/>
                  <a:pt x="7167201" y="225275"/>
                </a:cubicBezTo>
                <a:cubicBezTo>
                  <a:pt x="7167201" y="338093"/>
                  <a:pt x="7065917" y="439377"/>
                  <a:pt x="6953099" y="439377"/>
                </a:cubicBezTo>
                <a:cubicBezTo>
                  <a:pt x="6829468" y="439377"/>
                  <a:pt x="6727824" y="338093"/>
                  <a:pt x="6727824" y="225275"/>
                </a:cubicBezTo>
                <a:cubicBezTo>
                  <a:pt x="6727824" y="101284"/>
                  <a:pt x="6829468" y="0"/>
                  <a:pt x="6953099" y="0"/>
                </a:cubicBezTo>
                <a:close/>
                <a:moveTo>
                  <a:pt x="5590963" y="0"/>
                </a:moveTo>
                <a:cubicBezTo>
                  <a:pt x="5714954" y="0"/>
                  <a:pt x="5816238" y="101284"/>
                  <a:pt x="5816238" y="225275"/>
                </a:cubicBezTo>
                <a:cubicBezTo>
                  <a:pt x="5816238" y="338093"/>
                  <a:pt x="5714954" y="439377"/>
                  <a:pt x="5590963" y="439377"/>
                </a:cubicBezTo>
                <a:cubicBezTo>
                  <a:pt x="5478505" y="439377"/>
                  <a:pt x="5376861" y="338093"/>
                  <a:pt x="5376861" y="225275"/>
                </a:cubicBezTo>
                <a:cubicBezTo>
                  <a:pt x="5376861" y="101284"/>
                  <a:pt x="5478505" y="0"/>
                  <a:pt x="5590963" y="0"/>
                </a:cubicBezTo>
                <a:close/>
              </a:path>
            </a:pathLst>
          </a:custGeom>
          <a:solidFill>
            <a:schemeClr val="bg1"/>
          </a:solidFill>
          <a:ln>
            <a:noFill/>
          </a:ln>
          <a:effectLst/>
        </p:spPr>
        <p:txBody>
          <a:bodyPr wrap="square" anchor="ctr">
            <a:noAutofit/>
          </a:bodyPr>
          <a:lstStyle/>
          <a:p>
            <a:endParaRPr lang="en-NL"/>
          </a:p>
        </p:txBody>
      </p:sp>
    </p:spTree>
    <p:extLst>
      <p:ext uri="{BB962C8B-B14F-4D97-AF65-F5344CB8AC3E}">
        <p14:creationId xmlns:p14="http://schemas.microsoft.com/office/powerpoint/2010/main" val="41417039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F7ADD71-459D-1741-93CE-B92873890525}"/>
              </a:ext>
            </a:extLst>
          </p:cNvPr>
          <p:cNvGrpSpPr/>
          <p:nvPr userDrawn="1"/>
        </p:nvGrpSpPr>
        <p:grpSpPr>
          <a:xfrm>
            <a:off x="0" y="1320"/>
            <a:ext cx="10691813" cy="7558355"/>
            <a:chOff x="0" y="279400"/>
            <a:chExt cx="10080625" cy="7126288"/>
          </a:xfrm>
        </p:grpSpPr>
        <p:sp>
          <p:nvSpPr>
            <p:cNvPr id="29" name="Freeform 3">
              <a:extLst>
                <a:ext uri="{FF2B5EF4-FFF2-40B4-BE49-F238E27FC236}">
                  <a16:creationId xmlns:a16="http://schemas.microsoft.com/office/drawing/2014/main" id="{8795194A-12EE-0A44-92E3-648B82FA623D}"/>
                </a:ext>
              </a:extLst>
            </p:cNvPr>
            <p:cNvSpPr>
              <a:spLocks noChangeArrowheads="1"/>
            </p:cNvSpPr>
            <p:nvPr userDrawn="1"/>
          </p:nvSpPr>
          <p:spPr bwMode="auto">
            <a:xfrm>
              <a:off x="2952750" y="279400"/>
              <a:ext cx="5160963" cy="2584450"/>
            </a:xfrm>
            <a:custGeom>
              <a:avLst/>
              <a:gdLst>
                <a:gd name="T0" fmla="*/ 0 w 14336"/>
                <a:gd name="T1" fmla="*/ 0 h 7181"/>
                <a:gd name="T2" fmla="*/ 14335 w 14336"/>
                <a:gd name="T3" fmla="*/ 0 h 7181"/>
                <a:gd name="T4" fmla="*/ 7154 w 14336"/>
                <a:gd name="T5" fmla="*/ 7180 h 7181"/>
                <a:gd name="T6" fmla="*/ 0 w 14336"/>
                <a:gd name="T7" fmla="*/ 0 h 7181"/>
              </a:gdLst>
              <a:ahLst/>
              <a:cxnLst>
                <a:cxn ang="0">
                  <a:pos x="T0" y="T1"/>
                </a:cxn>
                <a:cxn ang="0">
                  <a:pos x="T2" y="T3"/>
                </a:cxn>
                <a:cxn ang="0">
                  <a:pos x="T4" y="T5"/>
                </a:cxn>
                <a:cxn ang="0">
                  <a:pos x="T6" y="T7"/>
                </a:cxn>
              </a:cxnLst>
              <a:rect l="0" t="0" r="r" b="b"/>
              <a:pathLst>
                <a:path w="14336" h="7181">
                  <a:moveTo>
                    <a:pt x="0" y="0"/>
                  </a:moveTo>
                  <a:lnTo>
                    <a:pt x="14335" y="0"/>
                  </a:lnTo>
                  <a:lnTo>
                    <a:pt x="7154" y="7180"/>
                  </a:lnTo>
                  <a:lnTo>
                    <a:pt x="0" y="0"/>
                  </a:lnTo>
                </a:path>
              </a:pathLst>
            </a:custGeom>
            <a:solidFill>
              <a:schemeClr val="accent1"/>
            </a:solidFill>
            <a:ln>
              <a:noFill/>
            </a:ln>
            <a:effectLst/>
          </p:spPr>
          <p:txBody>
            <a:bodyPr wrap="none" anchor="ctr"/>
            <a:lstStyle/>
            <a:p>
              <a:endParaRPr lang="en-NL"/>
            </a:p>
          </p:txBody>
        </p:sp>
        <p:sp>
          <p:nvSpPr>
            <p:cNvPr id="30" name="Freeform 4">
              <a:extLst>
                <a:ext uri="{FF2B5EF4-FFF2-40B4-BE49-F238E27FC236}">
                  <a16:creationId xmlns:a16="http://schemas.microsoft.com/office/drawing/2014/main" id="{45CDC13B-64C6-0D4E-B795-22A97D088E61}"/>
                </a:ext>
              </a:extLst>
            </p:cNvPr>
            <p:cNvSpPr>
              <a:spLocks noChangeArrowheads="1"/>
            </p:cNvSpPr>
            <p:nvPr userDrawn="1"/>
          </p:nvSpPr>
          <p:spPr bwMode="auto">
            <a:xfrm>
              <a:off x="0" y="279400"/>
              <a:ext cx="10079038" cy="7126288"/>
            </a:xfrm>
            <a:custGeom>
              <a:avLst/>
              <a:gdLst>
                <a:gd name="T0" fmla="*/ 0 w 27999"/>
                <a:gd name="T1" fmla="*/ 0 h 19796"/>
                <a:gd name="T2" fmla="*/ 0 w 27999"/>
                <a:gd name="T3" fmla="*/ 19795 h 19796"/>
                <a:gd name="T4" fmla="*/ 27998 w 27999"/>
                <a:gd name="T5" fmla="*/ 19795 h 19796"/>
                <a:gd name="T6" fmla="*/ 8203 w 27999"/>
                <a:gd name="T7" fmla="*/ 0 h 19796"/>
                <a:gd name="T8" fmla="*/ 0 w 27999"/>
                <a:gd name="T9" fmla="*/ 0 h 19796"/>
              </a:gdLst>
              <a:ahLst/>
              <a:cxnLst>
                <a:cxn ang="0">
                  <a:pos x="T0" y="T1"/>
                </a:cxn>
                <a:cxn ang="0">
                  <a:pos x="T2" y="T3"/>
                </a:cxn>
                <a:cxn ang="0">
                  <a:pos x="T4" y="T5"/>
                </a:cxn>
                <a:cxn ang="0">
                  <a:pos x="T6" y="T7"/>
                </a:cxn>
                <a:cxn ang="0">
                  <a:pos x="T8" y="T9"/>
                </a:cxn>
              </a:cxnLst>
              <a:rect l="0" t="0" r="r" b="b"/>
              <a:pathLst>
                <a:path w="27999" h="19796">
                  <a:moveTo>
                    <a:pt x="0" y="0"/>
                  </a:moveTo>
                  <a:lnTo>
                    <a:pt x="0" y="19795"/>
                  </a:lnTo>
                  <a:lnTo>
                    <a:pt x="27998" y="19795"/>
                  </a:lnTo>
                  <a:lnTo>
                    <a:pt x="8203" y="0"/>
                  </a:lnTo>
                  <a:lnTo>
                    <a:pt x="0" y="0"/>
                  </a:lnTo>
                </a:path>
              </a:pathLst>
            </a:custGeom>
            <a:solidFill>
              <a:schemeClr val="tx2"/>
            </a:solidFill>
            <a:ln>
              <a:noFill/>
            </a:ln>
            <a:effectLst/>
          </p:spPr>
          <p:txBody>
            <a:bodyPr wrap="none" anchor="ctr"/>
            <a:lstStyle/>
            <a:p>
              <a:endParaRPr lang="en-NL"/>
            </a:p>
          </p:txBody>
        </p:sp>
        <p:sp>
          <p:nvSpPr>
            <p:cNvPr id="31" name="Freeform 5">
              <a:extLst>
                <a:ext uri="{FF2B5EF4-FFF2-40B4-BE49-F238E27FC236}">
                  <a16:creationId xmlns:a16="http://schemas.microsoft.com/office/drawing/2014/main" id="{F163B7EB-30D5-4C4D-BF2C-67D7C7E935D1}"/>
                </a:ext>
              </a:extLst>
            </p:cNvPr>
            <p:cNvSpPr>
              <a:spLocks noChangeArrowheads="1"/>
            </p:cNvSpPr>
            <p:nvPr userDrawn="1"/>
          </p:nvSpPr>
          <p:spPr bwMode="auto">
            <a:xfrm>
              <a:off x="5529263" y="279400"/>
              <a:ext cx="4551362" cy="7126288"/>
            </a:xfrm>
            <a:custGeom>
              <a:avLst/>
              <a:gdLst>
                <a:gd name="T0" fmla="*/ 12641 w 12642"/>
                <a:gd name="T1" fmla="*/ 19795 h 19796"/>
                <a:gd name="T2" fmla="*/ 12641 w 12642"/>
                <a:gd name="T3" fmla="*/ 0 h 19796"/>
                <a:gd name="T4" fmla="*/ 7181 w 12642"/>
                <a:gd name="T5" fmla="*/ 0 h 19796"/>
                <a:gd name="T6" fmla="*/ 0 w 12642"/>
                <a:gd name="T7" fmla="*/ 7180 h 19796"/>
                <a:gd name="T8" fmla="*/ 12641 w 12642"/>
                <a:gd name="T9" fmla="*/ 19795 h 19796"/>
              </a:gdLst>
              <a:ahLst/>
              <a:cxnLst>
                <a:cxn ang="0">
                  <a:pos x="T0" y="T1"/>
                </a:cxn>
                <a:cxn ang="0">
                  <a:pos x="T2" y="T3"/>
                </a:cxn>
                <a:cxn ang="0">
                  <a:pos x="T4" y="T5"/>
                </a:cxn>
                <a:cxn ang="0">
                  <a:pos x="T6" y="T7"/>
                </a:cxn>
                <a:cxn ang="0">
                  <a:pos x="T8" y="T9"/>
                </a:cxn>
              </a:cxnLst>
              <a:rect l="0" t="0" r="r" b="b"/>
              <a:pathLst>
                <a:path w="12642" h="19796">
                  <a:moveTo>
                    <a:pt x="12641" y="19795"/>
                  </a:moveTo>
                  <a:lnTo>
                    <a:pt x="12641" y="0"/>
                  </a:lnTo>
                  <a:lnTo>
                    <a:pt x="7181" y="0"/>
                  </a:lnTo>
                  <a:lnTo>
                    <a:pt x="0" y="7180"/>
                  </a:lnTo>
                  <a:lnTo>
                    <a:pt x="12641" y="19795"/>
                  </a:lnTo>
                </a:path>
              </a:pathLst>
            </a:custGeom>
            <a:solidFill>
              <a:schemeClr val="tx1"/>
            </a:solidFill>
            <a:ln>
              <a:noFill/>
            </a:ln>
            <a:effectLst/>
          </p:spPr>
          <p:txBody>
            <a:bodyPr wrap="none" anchor="ctr"/>
            <a:lstStyle/>
            <a:p>
              <a:endParaRPr lang="en-NL"/>
            </a:p>
          </p:txBody>
        </p:sp>
      </p:grpSp>
      <p:sp>
        <p:nvSpPr>
          <p:cNvPr id="5" name="Footer Placeholder 4"/>
          <p:cNvSpPr>
            <a:spLocks noGrp="1"/>
          </p:cNvSpPr>
          <p:nvPr userDrawn="1">
            <p:ph type="ftr" sz="quarter" idx="11"/>
          </p:nvPr>
        </p:nvSpPr>
        <p:spPr/>
        <p:txBody>
          <a:bodyPr/>
          <a:lstStyle>
            <a:lvl1pPr>
              <a:defRPr>
                <a:solidFill>
                  <a:schemeClr val="bg1"/>
                </a:solidFill>
              </a:defRPr>
            </a:lvl1pPr>
          </a:lstStyle>
          <a:p>
            <a:r>
              <a:rPr lang="en-GB" dirty="0"/>
              <a:t>VOORBEELD DOCUMENT</a:t>
            </a:r>
            <a:endParaRPr lang="en-NL" dirty="0"/>
          </a:p>
        </p:txBody>
      </p:sp>
      <p:sp>
        <p:nvSpPr>
          <p:cNvPr id="6" name="Slide Number Placeholder 5"/>
          <p:cNvSpPr>
            <a:spLocks noGrp="1"/>
          </p:cNvSpPr>
          <p:nvPr userDrawn="1">
            <p:ph type="sldNum" sz="quarter" idx="12"/>
          </p:nvPr>
        </p:nvSpPr>
        <p:spPr/>
        <p:txBody>
          <a:bodyPr/>
          <a:lstStyle>
            <a:lvl1pPr>
              <a:defRPr>
                <a:solidFill>
                  <a:schemeClr val="bg1"/>
                </a:solidFill>
              </a:defRPr>
            </a:lvl1pPr>
          </a:lstStyle>
          <a:p>
            <a:fld id="{FA2FCD61-5D4A-3B44-A11C-296E6D3235EE}" type="slidenum">
              <a:rPr lang="en-NL" smtClean="0"/>
              <a:pPr/>
              <a:t>‹#›</a:t>
            </a:fld>
            <a:endParaRPr lang="en-NL"/>
          </a:p>
        </p:txBody>
      </p:sp>
      <p:sp>
        <p:nvSpPr>
          <p:cNvPr id="9" name="Freeform 8">
            <a:extLst>
              <a:ext uri="{FF2B5EF4-FFF2-40B4-BE49-F238E27FC236}">
                <a16:creationId xmlns:a16="http://schemas.microsoft.com/office/drawing/2014/main" id="{0EFEF82B-B9BB-E64B-8B4F-7DF472B45CF1}"/>
              </a:ext>
            </a:extLst>
          </p:cNvPr>
          <p:cNvSpPr>
            <a:spLocks noChangeAspect="1" noChangeArrowheads="1"/>
          </p:cNvSpPr>
          <p:nvPr userDrawn="1"/>
        </p:nvSpPr>
        <p:spPr bwMode="auto">
          <a:xfrm>
            <a:off x="9583738" y="6897600"/>
            <a:ext cx="959863" cy="461092"/>
          </a:xfrm>
          <a:custGeom>
            <a:avLst/>
            <a:gdLst>
              <a:gd name="connsiteX0" fmla="*/ 4724399 w 7167201"/>
              <a:gd name="connsiteY0" fmla="*/ 2317750 h 3442927"/>
              <a:gd name="connsiteX1" fmla="*/ 5849576 w 7167201"/>
              <a:gd name="connsiteY1" fmla="*/ 3442927 h 3442927"/>
              <a:gd name="connsiteX2" fmla="*/ 4724399 w 7167201"/>
              <a:gd name="connsiteY2" fmla="*/ 3442927 h 3442927"/>
              <a:gd name="connsiteX3" fmla="*/ 1800224 w 7167201"/>
              <a:gd name="connsiteY3" fmla="*/ 619125 h 3442927"/>
              <a:gd name="connsiteX4" fmla="*/ 2924967 w 7167201"/>
              <a:gd name="connsiteY4" fmla="*/ 619125 h 3442927"/>
              <a:gd name="connsiteX5" fmla="*/ 4049351 w 7167201"/>
              <a:gd name="connsiteY5" fmla="*/ 619125 h 3442927"/>
              <a:gd name="connsiteX6" fmla="*/ 2924967 w 7167201"/>
              <a:gd name="connsiteY6" fmla="*/ 1744302 h 3442927"/>
              <a:gd name="connsiteX7" fmla="*/ 1800224 w 7167201"/>
              <a:gd name="connsiteY7" fmla="*/ 619125 h 3442927"/>
              <a:gd name="connsiteX8" fmla="*/ 4713286 w 7167201"/>
              <a:gd name="connsiteY8" fmla="*/ 258762 h 3442927"/>
              <a:gd name="connsiteX9" fmla="*/ 5511439 w 7167201"/>
              <a:gd name="connsiteY9" fmla="*/ 1057455 h 3442927"/>
              <a:gd name="connsiteX10" fmla="*/ 4713286 w 7167201"/>
              <a:gd name="connsiteY10" fmla="*/ 1855427 h 3442927"/>
              <a:gd name="connsiteX11" fmla="*/ 4589101 w 7167201"/>
              <a:gd name="connsiteY11" fmla="*/ 258762 h 3442927"/>
              <a:gd name="connsiteX12" fmla="*/ 4589101 w 7167201"/>
              <a:gd name="connsiteY12" fmla="*/ 3442927 h 3442927"/>
              <a:gd name="connsiteX13" fmla="*/ 2992436 w 7167201"/>
              <a:gd name="connsiteY13" fmla="*/ 1856066 h 3442927"/>
              <a:gd name="connsiteX14" fmla="*/ 1260474 w 7167201"/>
              <a:gd name="connsiteY14" fmla="*/ 258762 h 3442927"/>
              <a:gd name="connsiteX15" fmla="*/ 2846026 w 7167201"/>
              <a:gd name="connsiteY15" fmla="*/ 1856066 h 3442927"/>
              <a:gd name="connsiteX16" fmla="*/ 1260474 w 7167201"/>
              <a:gd name="connsiteY16" fmla="*/ 3442927 h 3442927"/>
              <a:gd name="connsiteX17" fmla="*/ 1125177 w 7167201"/>
              <a:gd name="connsiteY17" fmla="*/ 258762 h 3442927"/>
              <a:gd name="connsiteX18" fmla="*/ 1125177 w 7167201"/>
              <a:gd name="connsiteY18" fmla="*/ 1383506 h 3442927"/>
              <a:gd name="connsiteX19" fmla="*/ 0 w 7167201"/>
              <a:gd name="connsiteY19" fmla="*/ 2507890 h 3442927"/>
              <a:gd name="connsiteX20" fmla="*/ 0 w 7167201"/>
              <a:gd name="connsiteY20" fmla="*/ 1383506 h 3442927"/>
              <a:gd name="connsiteX21" fmla="*/ 6276635 w 7167201"/>
              <a:gd name="connsiteY21" fmla="*/ 33337 h 3442927"/>
              <a:gd name="connsiteX22" fmla="*/ 7064014 w 7167201"/>
              <a:gd name="connsiteY22" fmla="*/ 831850 h 3442927"/>
              <a:gd name="connsiteX23" fmla="*/ 6276635 w 7167201"/>
              <a:gd name="connsiteY23" fmla="*/ 1630002 h 3442927"/>
              <a:gd name="connsiteX24" fmla="*/ 5478461 w 7167201"/>
              <a:gd name="connsiteY24" fmla="*/ 831850 h 3442927"/>
              <a:gd name="connsiteX25" fmla="*/ 6953099 w 7167201"/>
              <a:gd name="connsiteY25" fmla="*/ 0 h 3442927"/>
              <a:gd name="connsiteX26" fmla="*/ 7167201 w 7167201"/>
              <a:gd name="connsiteY26" fmla="*/ 225275 h 3442927"/>
              <a:gd name="connsiteX27" fmla="*/ 6953099 w 7167201"/>
              <a:gd name="connsiteY27" fmla="*/ 439377 h 3442927"/>
              <a:gd name="connsiteX28" fmla="*/ 6727824 w 7167201"/>
              <a:gd name="connsiteY28" fmla="*/ 225275 h 3442927"/>
              <a:gd name="connsiteX29" fmla="*/ 6953099 w 7167201"/>
              <a:gd name="connsiteY29" fmla="*/ 0 h 3442927"/>
              <a:gd name="connsiteX30" fmla="*/ 5590963 w 7167201"/>
              <a:gd name="connsiteY30" fmla="*/ 0 h 3442927"/>
              <a:gd name="connsiteX31" fmla="*/ 5816238 w 7167201"/>
              <a:gd name="connsiteY31" fmla="*/ 225275 h 3442927"/>
              <a:gd name="connsiteX32" fmla="*/ 5590963 w 7167201"/>
              <a:gd name="connsiteY32" fmla="*/ 439377 h 3442927"/>
              <a:gd name="connsiteX33" fmla="*/ 5376861 w 7167201"/>
              <a:gd name="connsiteY33" fmla="*/ 225275 h 3442927"/>
              <a:gd name="connsiteX34" fmla="*/ 5590963 w 7167201"/>
              <a:gd name="connsiteY34" fmla="*/ 0 h 344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67201" h="3442927">
                <a:moveTo>
                  <a:pt x="4724399" y="2317750"/>
                </a:moveTo>
                <a:lnTo>
                  <a:pt x="5849576" y="3442927"/>
                </a:lnTo>
                <a:lnTo>
                  <a:pt x="4724399" y="3442927"/>
                </a:lnTo>
                <a:close/>
                <a:moveTo>
                  <a:pt x="1800224" y="619125"/>
                </a:moveTo>
                <a:lnTo>
                  <a:pt x="2924967" y="619125"/>
                </a:lnTo>
                <a:cubicBezTo>
                  <a:pt x="4049351" y="619125"/>
                  <a:pt x="4049351" y="619125"/>
                  <a:pt x="4049351" y="619125"/>
                </a:cubicBezTo>
                <a:cubicBezTo>
                  <a:pt x="2924967" y="1744302"/>
                  <a:pt x="2924967" y="1744302"/>
                  <a:pt x="2924967" y="1744302"/>
                </a:cubicBezTo>
                <a:cubicBezTo>
                  <a:pt x="1800224" y="619125"/>
                  <a:pt x="1800224" y="619125"/>
                  <a:pt x="1800224" y="619125"/>
                </a:cubicBezTo>
                <a:close/>
                <a:moveTo>
                  <a:pt x="4713286" y="258762"/>
                </a:moveTo>
                <a:lnTo>
                  <a:pt x="5511439" y="1057455"/>
                </a:lnTo>
                <a:lnTo>
                  <a:pt x="4713286" y="1855427"/>
                </a:lnTo>
                <a:close/>
                <a:moveTo>
                  <a:pt x="4589101" y="258762"/>
                </a:moveTo>
                <a:lnTo>
                  <a:pt x="4589101" y="3442927"/>
                </a:lnTo>
                <a:lnTo>
                  <a:pt x="2992436" y="1856066"/>
                </a:lnTo>
                <a:close/>
                <a:moveTo>
                  <a:pt x="1260474" y="258762"/>
                </a:moveTo>
                <a:lnTo>
                  <a:pt x="2846026" y="1856066"/>
                </a:lnTo>
                <a:lnTo>
                  <a:pt x="1260474" y="3442927"/>
                </a:lnTo>
                <a:close/>
                <a:moveTo>
                  <a:pt x="1125177" y="258762"/>
                </a:moveTo>
                <a:lnTo>
                  <a:pt x="1125177" y="1383506"/>
                </a:lnTo>
                <a:lnTo>
                  <a:pt x="0" y="2507890"/>
                </a:lnTo>
                <a:lnTo>
                  <a:pt x="0" y="1383506"/>
                </a:lnTo>
                <a:close/>
                <a:moveTo>
                  <a:pt x="6276635" y="33337"/>
                </a:moveTo>
                <a:lnTo>
                  <a:pt x="7064014" y="831850"/>
                </a:lnTo>
                <a:lnTo>
                  <a:pt x="6276635" y="1630002"/>
                </a:lnTo>
                <a:lnTo>
                  <a:pt x="5478461" y="831850"/>
                </a:lnTo>
                <a:close/>
                <a:moveTo>
                  <a:pt x="6953099" y="0"/>
                </a:moveTo>
                <a:cubicBezTo>
                  <a:pt x="7065917" y="0"/>
                  <a:pt x="7167201" y="101284"/>
                  <a:pt x="7167201" y="225275"/>
                </a:cubicBezTo>
                <a:cubicBezTo>
                  <a:pt x="7167201" y="338093"/>
                  <a:pt x="7065917" y="439377"/>
                  <a:pt x="6953099" y="439377"/>
                </a:cubicBezTo>
                <a:cubicBezTo>
                  <a:pt x="6829468" y="439377"/>
                  <a:pt x="6727824" y="338093"/>
                  <a:pt x="6727824" y="225275"/>
                </a:cubicBezTo>
                <a:cubicBezTo>
                  <a:pt x="6727824" y="101284"/>
                  <a:pt x="6829468" y="0"/>
                  <a:pt x="6953099" y="0"/>
                </a:cubicBezTo>
                <a:close/>
                <a:moveTo>
                  <a:pt x="5590963" y="0"/>
                </a:moveTo>
                <a:cubicBezTo>
                  <a:pt x="5714954" y="0"/>
                  <a:pt x="5816238" y="101284"/>
                  <a:pt x="5816238" y="225275"/>
                </a:cubicBezTo>
                <a:cubicBezTo>
                  <a:pt x="5816238" y="338093"/>
                  <a:pt x="5714954" y="439377"/>
                  <a:pt x="5590963" y="439377"/>
                </a:cubicBezTo>
                <a:cubicBezTo>
                  <a:pt x="5478505" y="439377"/>
                  <a:pt x="5376861" y="338093"/>
                  <a:pt x="5376861" y="225275"/>
                </a:cubicBezTo>
                <a:cubicBezTo>
                  <a:pt x="5376861" y="101284"/>
                  <a:pt x="5478505" y="0"/>
                  <a:pt x="5590963" y="0"/>
                </a:cubicBezTo>
                <a:close/>
              </a:path>
            </a:pathLst>
          </a:custGeom>
          <a:solidFill>
            <a:schemeClr val="bg1"/>
          </a:solidFill>
          <a:ln>
            <a:noFill/>
          </a:ln>
          <a:effectLst/>
        </p:spPr>
        <p:txBody>
          <a:bodyPr wrap="square" anchor="ctr">
            <a:noAutofit/>
          </a:bodyPr>
          <a:lstStyle/>
          <a:p>
            <a:endParaRPr lang="en-NL"/>
          </a:p>
        </p:txBody>
      </p:sp>
      <p:sp>
        <p:nvSpPr>
          <p:cNvPr id="10" name="Picture Placeholder 24">
            <a:extLst>
              <a:ext uri="{FF2B5EF4-FFF2-40B4-BE49-F238E27FC236}">
                <a16:creationId xmlns:a16="http://schemas.microsoft.com/office/drawing/2014/main" id="{2C944959-470D-D14C-906F-8272C20C35AD}"/>
              </a:ext>
            </a:extLst>
          </p:cNvPr>
          <p:cNvSpPr>
            <a:spLocks noGrp="1"/>
          </p:cNvSpPr>
          <p:nvPr userDrawn="1">
            <p:ph type="pic" sz="quarter" idx="13"/>
          </p:nvPr>
        </p:nvSpPr>
        <p:spPr>
          <a:xfrm>
            <a:off x="554421" y="1893642"/>
            <a:ext cx="1697646" cy="1697646"/>
          </a:xfrm>
          <a:custGeom>
            <a:avLst/>
            <a:gdLst>
              <a:gd name="connsiteX0" fmla="*/ 645091 w 1290182"/>
              <a:gd name="connsiteY0" fmla="*/ 0 h 1290182"/>
              <a:gd name="connsiteX1" fmla="*/ 1290182 w 1290182"/>
              <a:gd name="connsiteY1" fmla="*/ 645091 h 1290182"/>
              <a:gd name="connsiteX2" fmla="*/ 645091 w 1290182"/>
              <a:gd name="connsiteY2" fmla="*/ 1290182 h 1290182"/>
              <a:gd name="connsiteX3" fmla="*/ 0 w 1290182"/>
              <a:gd name="connsiteY3" fmla="*/ 645091 h 1290182"/>
              <a:gd name="connsiteX4" fmla="*/ 645091 w 1290182"/>
              <a:gd name="connsiteY4" fmla="*/ 0 h 1290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0182" h="1290182">
                <a:moveTo>
                  <a:pt x="645091" y="0"/>
                </a:moveTo>
                <a:cubicBezTo>
                  <a:pt x="1001365" y="0"/>
                  <a:pt x="1290182" y="288817"/>
                  <a:pt x="1290182" y="645091"/>
                </a:cubicBezTo>
                <a:cubicBezTo>
                  <a:pt x="1290182" y="1001365"/>
                  <a:pt x="1001365" y="1290182"/>
                  <a:pt x="645091" y="1290182"/>
                </a:cubicBezTo>
                <a:cubicBezTo>
                  <a:pt x="288817" y="1290182"/>
                  <a:pt x="0" y="1001365"/>
                  <a:pt x="0" y="645091"/>
                </a:cubicBezTo>
                <a:cubicBezTo>
                  <a:pt x="0" y="288817"/>
                  <a:pt x="288817" y="0"/>
                  <a:pt x="645091" y="0"/>
                </a:cubicBezTo>
                <a:close/>
              </a:path>
            </a:pathLst>
          </a:custGeom>
          <a:solidFill>
            <a:schemeClr val="bg1"/>
          </a:solidFill>
          <a:ln>
            <a:noFill/>
          </a:ln>
        </p:spPr>
        <p:txBody>
          <a:bodyPr wrap="square">
            <a:noAutofit/>
          </a:bodyPr>
          <a:lstStyle/>
          <a:p>
            <a:r>
              <a:rPr lang="en-US"/>
              <a:t>Click icon to add picture</a:t>
            </a:r>
            <a:endParaRPr lang="en-NL" dirty="0"/>
          </a:p>
        </p:txBody>
      </p:sp>
      <p:sp>
        <p:nvSpPr>
          <p:cNvPr id="14" name="Title 1">
            <a:extLst>
              <a:ext uri="{FF2B5EF4-FFF2-40B4-BE49-F238E27FC236}">
                <a16:creationId xmlns:a16="http://schemas.microsoft.com/office/drawing/2014/main" id="{E136C303-E3B2-B54D-A137-4B5FAE174830}"/>
              </a:ext>
            </a:extLst>
          </p:cNvPr>
          <p:cNvSpPr>
            <a:spLocks noGrp="1"/>
          </p:cNvSpPr>
          <p:nvPr userDrawn="1">
            <p:ph type="title" hasCustomPrompt="1"/>
          </p:nvPr>
        </p:nvSpPr>
        <p:spPr>
          <a:xfrm>
            <a:off x="550497" y="588947"/>
            <a:ext cx="6420943" cy="636279"/>
          </a:xfrm>
        </p:spPr>
        <p:txBody>
          <a:bodyPr/>
          <a:lstStyle>
            <a:lvl1pPr algn="l">
              <a:defRPr sz="3600" b="1" i="0">
                <a:solidFill>
                  <a:schemeClr val="bg1"/>
                </a:solidFill>
                <a:latin typeface="Syntax LT Std" panose="020D0502030503020204" pitchFamily="34" charset="0"/>
              </a:defRPr>
            </a:lvl1pPr>
          </a:lstStyle>
          <a:p>
            <a:r>
              <a:rPr lang="en-GB" dirty="0"/>
              <a:t>OUR TEAM</a:t>
            </a:r>
            <a:endParaRPr lang="en-US" dirty="0"/>
          </a:p>
        </p:txBody>
      </p:sp>
      <p:sp>
        <p:nvSpPr>
          <p:cNvPr id="18" name="Text Placeholder 17">
            <a:extLst>
              <a:ext uri="{FF2B5EF4-FFF2-40B4-BE49-F238E27FC236}">
                <a16:creationId xmlns:a16="http://schemas.microsoft.com/office/drawing/2014/main" id="{06DE8E18-4134-6D46-B3DD-5648758EE1FD}"/>
              </a:ext>
            </a:extLst>
          </p:cNvPr>
          <p:cNvSpPr>
            <a:spLocks noGrp="1"/>
          </p:cNvSpPr>
          <p:nvPr userDrawn="1">
            <p:ph type="body" sz="quarter" idx="16" hasCustomPrompt="1"/>
          </p:nvPr>
        </p:nvSpPr>
        <p:spPr>
          <a:xfrm>
            <a:off x="550498" y="3900403"/>
            <a:ext cx="1697646" cy="144647"/>
          </a:xfrm>
        </p:spPr>
        <p:txBody>
          <a:bodyPr/>
          <a:lstStyle>
            <a:lvl1pPr marL="0" indent="0" algn="ctr">
              <a:lnSpc>
                <a:spcPct val="100000"/>
              </a:lnSpc>
              <a:buNone/>
              <a:defRPr sz="1000" b="0" i="1">
                <a:solidFill>
                  <a:schemeClr val="bg1"/>
                </a:solidFill>
                <a:latin typeface="Syntax LT Std" panose="020D0502030503020204" pitchFamily="34" charset="0"/>
              </a:defRPr>
            </a:lvl1pPr>
            <a:lvl2pPr marL="190500" indent="0">
              <a:buNone/>
              <a:defRPr b="1" i="0">
                <a:solidFill>
                  <a:schemeClr val="accent1"/>
                </a:solidFill>
                <a:latin typeface="Syntax LT Std" panose="020D0502030503020204" pitchFamily="34" charset="0"/>
              </a:defRPr>
            </a:lvl2pPr>
            <a:lvl3pPr marL="336550" indent="0">
              <a:buNone/>
              <a:defRPr b="1" i="0">
                <a:solidFill>
                  <a:schemeClr val="accent1"/>
                </a:solidFill>
                <a:latin typeface="Syntax LT Std" panose="020D0502030503020204" pitchFamily="34" charset="0"/>
              </a:defRPr>
            </a:lvl3pPr>
            <a:lvl4pPr marL="488950" indent="0">
              <a:buNone/>
              <a:defRPr b="1" i="0">
                <a:solidFill>
                  <a:schemeClr val="accent1"/>
                </a:solidFill>
                <a:latin typeface="Syntax LT Std" panose="020D0502030503020204" pitchFamily="34" charset="0"/>
              </a:defRPr>
            </a:lvl4pPr>
            <a:lvl5pPr marL="590550" indent="0">
              <a:buNone/>
              <a:defRPr b="1" i="0">
                <a:solidFill>
                  <a:schemeClr val="accent1"/>
                </a:solidFill>
                <a:latin typeface="Syntax LT Std" panose="020D0502030503020204" pitchFamily="34" charset="0"/>
              </a:defRPr>
            </a:lvl5pPr>
          </a:lstStyle>
          <a:p>
            <a:pPr lvl="0"/>
            <a:r>
              <a:rPr lang="en-GB" dirty="0" err="1"/>
              <a:t>Functie</a:t>
            </a:r>
            <a:endParaRPr lang="en-NL" dirty="0"/>
          </a:p>
        </p:txBody>
      </p:sp>
      <p:sp>
        <p:nvSpPr>
          <p:cNvPr id="20" name="Text Placeholder 19">
            <a:extLst>
              <a:ext uri="{FF2B5EF4-FFF2-40B4-BE49-F238E27FC236}">
                <a16:creationId xmlns:a16="http://schemas.microsoft.com/office/drawing/2014/main" id="{70BE32C6-92D5-034C-998B-124E885FF685}"/>
              </a:ext>
            </a:extLst>
          </p:cNvPr>
          <p:cNvSpPr>
            <a:spLocks noGrp="1"/>
          </p:cNvSpPr>
          <p:nvPr userDrawn="1">
            <p:ph type="body" sz="quarter" idx="17" hasCustomPrompt="1"/>
          </p:nvPr>
        </p:nvSpPr>
        <p:spPr>
          <a:xfrm>
            <a:off x="550498" y="4084698"/>
            <a:ext cx="1697646" cy="201241"/>
          </a:xfrm>
        </p:spPr>
        <p:txBody>
          <a:bodyPr/>
          <a:lstStyle>
            <a:lvl1pPr marL="0" indent="0" algn="ctr">
              <a:lnSpc>
                <a:spcPct val="100000"/>
              </a:lnSpc>
              <a:buNone/>
              <a:defRPr sz="1000" b="0" i="1">
                <a:solidFill>
                  <a:schemeClr val="accent1"/>
                </a:solidFill>
                <a:latin typeface="Syntax LT Std" panose="020D0502030503020204" pitchFamily="34" charset="0"/>
              </a:defRPr>
            </a:lvl1pPr>
            <a:lvl2pPr marL="190500" indent="0">
              <a:buNone/>
              <a:defRPr/>
            </a:lvl2pPr>
            <a:lvl3pPr marL="336550" indent="0">
              <a:buNone/>
              <a:defRPr/>
            </a:lvl3pPr>
            <a:lvl4pPr marL="488950" indent="0">
              <a:buNone/>
              <a:defRPr/>
            </a:lvl4pPr>
            <a:lvl5pPr marL="590550" indent="0">
              <a:buNone/>
              <a:defRPr/>
            </a:lvl5pPr>
          </a:lstStyle>
          <a:p>
            <a:pPr lvl="0"/>
            <a:r>
              <a:rPr lang="en-GB" dirty="0" err="1"/>
              <a:t>Afdeling</a:t>
            </a:r>
            <a:endParaRPr lang="en-NL" dirty="0"/>
          </a:p>
        </p:txBody>
      </p:sp>
      <p:sp>
        <p:nvSpPr>
          <p:cNvPr id="21" name="Picture Placeholder 24">
            <a:extLst>
              <a:ext uri="{FF2B5EF4-FFF2-40B4-BE49-F238E27FC236}">
                <a16:creationId xmlns:a16="http://schemas.microsoft.com/office/drawing/2014/main" id="{ABA8B457-D604-5143-AE10-3B8374133D4C}"/>
              </a:ext>
            </a:extLst>
          </p:cNvPr>
          <p:cNvSpPr>
            <a:spLocks noGrp="1"/>
          </p:cNvSpPr>
          <p:nvPr userDrawn="1">
            <p:ph type="pic" sz="quarter" idx="19"/>
          </p:nvPr>
        </p:nvSpPr>
        <p:spPr>
          <a:xfrm>
            <a:off x="3182863" y="1893642"/>
            <a:ext cx="1697646" cy="1697646"/>
          </a:xfrm>
          <a:custGeom>
            <a:avLst/>
            <a:gdLst>
              <a:gd name="connsiteX0" fmla="*/ 645091 w 1290182"/>
              <a:gd name="connsiteY0" fmla="*/ 0 h 1290182"/>
              <a:gd name="connsiteX1" fmla="*/ 1290182 w 1290182"/>
              <a:gd name="connsiteY1" fmla="*/ 645091 h 1290182"/>
              <a:gd name="connsiteX2" fmla="*/ 645091 w 1290182"/>
              <a:gd name="connsiteY2" fmla="*/ 1290182 h 1290182"/>
              <a:gd name="connsiteX3" fmla="*/ 0 w 1290182"/>
              <a:gd name="connsiteY3" fmla="*/ 645091 h 1290182"/>
              <a:gd name="connsiteX4" fmla="*/ 645091 w 1290182"/>
              <a:gd name="connsiteY4" fmla="*/ 0 h 1290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0182" h="1290182">
                <a:moveTo>
                  <a:pt x="645091" y="0"/>
                </a:moveTo>
                <a:cubicBezTo>
                  <a:pt x="1001365" y="0"/>
                  <a:pt x="1290182" y="288817"/>
                  <a:pt x="1290182" y="645091"/>
                </a:cubicBezTo>
                <a:cubicBezTo>
                  <a:pt x="1290182" y="1001365"/>
                  <a:pt x="1001365" y="1290182"/>
                  <a:pt x="645091" y="1290182"/>
                </a:cubicBezTo>
                <a:cubicBezTo>
                  <a:pt x="288817" y="1290182"/>
                  <a:pt x="0" y="1001365"/>
                  <a:pt x="0" y="645091"/>
                </a:cubicBezTo>
                <a:cubicBezTo>
                  <a:pt x="0" y="288817"/>
                  <a:pt x="288817" y="0"/>
                  <a:pt x="645091" y="0"/>
                </a:cubicBezTo>
                <a:close/>
              </a:path>
            </a:pathLst>
          </a:custGeom>
          <a:solidFill>
            <a:schemeClr val="bg1"/>
          </a:solidFill>
          <a:ln>
            <a:noFill/>
          </a:ln>
        </p:spPr>
        <p:txBody>
          <a:bodyPr wrap="square">
            <a:noAutofit/>
          </a:bodyPr>
          <a:lstStyle/>
          <a:p>
            <a:r>
              <a:rPr lang="en-US"/>
              <a:t>Click icon to add picture</a:t>
            </a:r>
            <a:endParaRPr lang="en-NL" dirty="0"/>
          </a:p>
        </p:txBody>
      </p:sp>
      <p:sp>
        <p:nvSpPr>
          <p:cNvPr id="37" name="Picture Placeholder 24">
            <a:extLst>
              <a:ext uri="{FF2B5EF4-FFF2-40B4-BE49-F238E27FC236}">
                <a16:creationId xmlns:a16="http://schemas.microsoft.com/office/drawing/2014/main" id="{5B7E7DB4-DC18-AE46-8E0B-FF193B76FCF2}"/>
              </a:ext>
            </a:extLst>
          </p:cNvPr>
          <p:cNvSpPr>
            <a:spLocks noGrp="1"/>
          </p:cNvSpPr>
          <p:nvPr>
            <p:ph type="pic" sz="quarter" idx="24"/>
          </p:nvPr>
        </p:nvSpPr>
        <p:spPr>
          <a:xfrm>
            <a:off x="5811305" y="1893642"/>
            <a:ext cx="1697646" cy="1697646"/>
          </a:xfrm>
          <a:custGeom>
            <a:avLst/>
            <a:gdLst>
              <a:gd name="connsiteX0" fmla="*/ 645091 w 1290182"/>
              <a:gd name="connsiteY0" fmla="*/ 0 h 1290182"/>
              <a:gd name="connsiteX1" fmla="*/ 1290182 w 1290182"/>
              <a:gd name="connsiteY1" fmla="*/ 645091 h 1290182"/>
              <a:gd name="connsiteX2" fmla="*/ 645091 w 1290182"/>
              <a:gd name="connsiteY2" fmla="*/ 1290182 h 1290182"/>
              <a:gd name="connsiteX3" fmla="*/ 0 w 1290182"/>
              <a:gd name="connsiteY3" fmla="*/ 645091 h 1290182"/>
              <a:gd name="connsiteX4" fmla="*/ 645091 w 1290182"/>
              <a:gd name="connsiteY4" fmla="*/ 0 h 1290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0182" h="1290182">
                <a:moveTo>
                  <a:pt x="645091" y="0"/>
                </a:moveTo>
                <a:cubicBezTo>
                  <a:pt x="1001365" y="0"/>
                  <a:pt x="1290182" y="288817"/>
                  <a:pt x="1290182" y="645091"/>
                </a:cubicBezTo>
                <a:cubicBezTo>
                  <a:pt x="1290182" y="1001365"/>
                  <a:pt x="1001365" y="1290182"/>
                  <a:pt x="645091" y="1290182"/>
                </a:cubicBezTo>
                <a:cubicBezTo>
                  <a:pt x="288817" y="1290182"/>
                  <a:pt x="0" y="1001365"/>
                  <a:pt x="0" y="645091"/>
                </a:cubicBezTo>
                <a:cubicBezTo>
                  <a:pt x="0" y="288817"/>
                  <a:pt x="288817" y="0"/>
                  <a:pt x="645091" y="0"/>
                </a:cubicBezTo>
                <a:close/>
              </a:path>
            </a:pathLst>
          </a:custGeom>
          <a:solidFill>
            <a:schemeClr val="bg1"/>
          </a:solidFill>
          <a:ln>
            <a:noFill/>
          </a:ln>
        </p:spPr>
        <p:txBody>
          <a:bodyPr wrap="square">
            <a:noAutofit/>
          </a:bodyPr>
          <a:lstStyle/>
          <a:p>
            <a:r>
              <a:rPr lang="en-US"/>
              <a:t>Click icon to add picture</a:t>
            </a:r>
            <a:endParaRPr lang="en-NL" dirty="0"/>
          </a:p>
        </p:txBody>
      </p:sp>
      <p:sp>
        <p:nvSpPr>
          <p:cNvPr id="32" name="Picture Placeholder 24">
            <a:extLst>
              <a:ext uri="{FF2B5EF4-FFF2-40B4-BE49-F238E27FC236}">
                <a16:creationId xmlns:a16="http://schemas.microsoft.com/office/drawing/2014/main" id="{AC559211-4305-7E40-B907-9E19C7186346}"/>
              </a:ext>
            </a:extLst>
          </p:cNvPr>
          <p:cNvSpPr>
            <a:spLocks noGrp="1"/>
          </p:cNvSpPr>
          <p:nvPr>
            <p:ph type="pic" sz="quarter" idx="25"/>
          </p:nvPr>
        </p:nvSpPr>
        <p:spPr>
          <a:xfrm>
            <a:off x="8439746" y="1893642"/>
            <a:ext cx="1697646" cy="1697646"/>
          </a:xfrm>
          <a:custGeom>
            <a:avLst/>
            <a:gdLst>
              <a:gd name="connsiteX0" fmla="*/ 645091 w 1290182"/>
              <a:gd name="connsiteY0" fmla="*/ 0 h 1290182"/>
              <a:gd name="connsiteX1" fmla="*/ 1290182 w 1290182"/>
              <a:gd name="connsiteY1" fmla="*/ 645091 h 1290182"/>
              <a:gd name="connsiteX2" fmla="*/ 645091 w 1290182"/>
              <a:gd name="connsiteY2" fmla="*/ 1290182 h 1290182"/>
              <a:gd name="connsiteX3" fmla="*/ 0 w 1290182"/>
              <a:gd name="connsiteY3" fmla="*/ 645091 h 1290182"/>
              <a:gd name="connsiteX4" fmla="*/ 645091 w 1290182"/>
              <a:gd name="connsiteY4" fmla="*/ 0 h 1290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0182" h="1290182">
                <a:moveTo>
                  <a:pt x="645091" y="0"/>
                </a:moveTo>
                <a:cubicBezTo>
                  <a:pt x="1001365" y="0"/>
                  <a:pt x="1290182" y="288817"/>
                  <a:pt x="1290182" y="645091"/>
                </a:cubicBezTo>
                <a:cubicBezTo>
                  <a:pt x="1290182" y="1001365"/>
                  <a:pt x="1001365" y="1290182"/>
                  <a:pt x="645091" y="1290182"/>
                </a:cubicBezTo>
                <a:cubicBezTo>
                  <a:pt x="288817" y="1290182"/>
                  <a:pt x="0" y="1001365"/>
                  <a:pt x="0" y="645091"/>
                </a:cubicBezTo>
                <a:cubicBezTo>
                  <a:pt x="0" y="288817"/>
                  <a:pt x="288817" y="0"/>
                  <a:pt x="645091" y="0"/>
                </a:cubicBezTo>
                <a:close/>
              </a:path>
            </a:pathLst>
          </a:custGeom>
          <a:solidFill>
            <a:schemeClr val="bg1"/>
          </a:solidFill>
          <a:ln>
            <a:noFill/>
          </a:ln>
        </p:spPr>
        <p:txBody>
          <a:bodyPr wrap="square">
            <a:noAutofit/>
          </a:bodyPr>
          <a:lstStyle/>
          <a:p>
            <a:r>
              <a:rPr lang="en-US"/>
              <a:t>Click icon to add picture</a:t>
            </a:r>
            <a:endParaRPr lang="en-NL" dirty="0"/>
          </a:p>
        </p:txBody>
      </p:sp>
      <p:sp>
        <p:nvSpPr>
          <p:cNvPr id="33" name="Picture Placeholder 24">
            <a:extLst>
              <a:ext uri="{FF2B5EF4-FFF2-40B4-BE49-F238E27FC236}">
                <a16:creationId xmlns:a16="http://schemas.microsoft.com/office/drawing/2014/main" id="{8854F194-DEAA-F84F-9AE7-7F2B65588D35}"/>
              </a:ext>
            </a:extLst>
          </p:cNvPr>
          <p:cNvSpPr>
            <a:spLocks noGrp="1"/>
          </p:cNvSpPr>
          <p:nvPr>
            <p:ph type="pic" sz="quarter" idx="26"/>
          </p:nvPr>
        </p:nvSpPr>
        <p:spPr>
          <a:xfrm>
            <a:off x="554421" y="4430586"/>
            <a:ext cx="1697646" cy="1697646"/>
          </a:xfrm>
          <a:custGeom>
            <a:avLst/>
            <a:gdLst>
              <a:gd name="connsiteX0" fmla="*/ 645091 w 1290182"/>
              <a:gd name="connsiteY0" fmla="*/ 0 h 1290182"/>
              <a:gd name="connsiteX1" fmla="*/ 1290182 w 1290182"/>
              <a:gd name="connsiteY1" fmla="*/ 645091 h 1290182"/>
              <a:gd name="connsiteX2" fmla="*/ 645091 w 1290182"/>
              <a:gd name="connsiteY2" fmla="*/ 1290182 h 1290182"/>
              <a:gd name="connsiteX3" fmla="*/ 0 w 1290182"/>
              <a:gd name="connsiteY3" fmla="*/ 645091 h 1290182"/>
              <a:gd name="connsiteX4" fmla="*/ 645091 w 1290182"/>
              <a:gd name="connsiteY4" fmla="*/ 0 h 1290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0182" h="1290182">
                <a:moveTo>
                  <a:pt x="645091" y="0"/>
                </a:moveTo>
                <a:cubicBezTo>
                  <a:pt x="1001365" y="0"/>
                  <a:pt x="1290182" y="288817"/>
                  <a:pt x="1290182" y="645091"/>
                </a:cubicBezTo>
                <a:cubicBezTo>
                  <a:pt x="1290182" y="1001365"/>
                  <a:pt x="1001365" y="1290182"/>
                  <a:pt x="645091" y="1290182"/>
                </a:cubicBezTo>
                <a:cubicBezTo>
                  <a:pt x="288817" y="1290182"/>
                  <a:pt x="0" y="1001365"/>
                  <a:pt x="0" y="645091"/>
                </a:cubicBezTo>
                <a:cubicBezTo>
                  <a:pt x="0" y="288817"/>
                  <a:pt x="288817" y="0"/>
                  <a:pt x="645091" y="0"/>
                </a:cubicBezTo>
                <a:close/>
              </a:path>
            </a:pathLst>
          </a:custGeom>
          <a:solidFill>
            <a:schemeClr val="bg1"/>
          </a:solidFill>
          <a:ln>
            <a:noFill/>
          </a:ln>
        </p:spPr>
        <p:txBody>
          <a:bodyPr wrap="square">
            <a:noAutofit/>
          </a:bodyPr>
          <a:lstStyle/>
          <a:p>
            <a:r>
              <a:rPr lang="en-US"/>
              <a:t>Click icon to add picture</a:t>
            </a:r>
            <a:endParaRPr lang="en-NL" dirty="0"/>
          </a:p>
        </p:txBody>
      </p:sp>
      <p:sp>
        <p:nvSpPr>
          <p:cNvPr id="34" name="Picture Placeholder 24">
            <a:extLst>
              <a:ext uri="{FF2B5EF4-FFF2-40B4-BE49-F238E27FC236}">
                <a16:creationId xmlns:a16="http://schemas.microsoft.com/office/drawing/2014/main" id="{19DB4D10-D2D4-D04D-9524-7048C3CFC735}"/>
              </a:ext>
            </a:extLst>
          </p:cNvPr>
          <p:cNvSpPr>
            <a:spLocks noGrp="1"/>
          </p:cNvSpPr>
          <p:nvPr>
            <p:ph type="pic" sz="quarter" idx="27"/>
          </p:nvPr>
        </p:nvSpPr>
        <p:spPr>
          <a:xfrm>
            <a:off x="3182863" y="4430586"/>
            <a:ext cx="1697646" cy="1697646"/>
          </a:xfrm>
          <a:custGeom>
            <a:avLst/>
            <a:gdLst>
              <a:gd name="connsiteX0" fmla="*/ 645091 w 1290182"/>
              <a:gd name="connsiteY0" fmla="*/ 0 h 1290182"/>
              <a:gd name="connsiteX1" fmla="*/ 1290182 w 1290182"/>
              <a:gd name="connsiteY1" fmla="*/ 645091 h 1290182"/>
              <a:gd name="connsiteX2" fmla="*/ 645091 w 1290182"/>
              <a:gd name="connsiteY2" fmla="*/ 1290182 h 1290182"/>
              <a:gd name="connsiteX3" fmla="*/ 0 w 1290182"/>
              <a:gd name="connsiteY3" fmla="*/ 645091 h 1290182"/>
              <a:gd name="connsiteX4" fmla="*/ 645091 w 1290182"/>
              <a:gd name="connsiteY4" fmla="*/ 0 h 1290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0182" h="1290182">
                <a:moveTo>
                  <a:pt x="645091" y="0"/>
                </a:moveTo>
                <a:cubicBezTo>
                  <a:pt x="1001365" y="0"/>
                  <a:pt x="1290182" y="288817"/>
                  <a:pt x="1290182" y="645091"/>
                </a:cubicBezTo>
                <a:cubicBezTo>
                  <a:pt x="1290182" y="1001365"/>
                  <a:pt x="1001365" y="1290182"/>
                  <a:pt x="645091" y="1290182"/>
                </a:cubicBezTo>
                <a:cubicBezTo>
                  <a:pt x="288817" y="1290182"/>
                  <a:pt x="0" y="1001365"/>
                  <a:pt x="0" y="645091"/>
                </a:cubicBezTo>
                <a:cubicBezTo>
                  <a:pt x="0" y="288817"/>
                  <a:pt x="288817" y="0"/>
                  <a:pt x="645091" y="0"/>
                </a:cubicBezTo>
                <a:close/>
              </a:path>
            </a:pathLst>
          </a:custGeom>
          <a:solidFill>
            <a:schemeClr val="bg1"/>
          </a:solidFill>
          <a:ln>
            <a:noFill/>
          </a:ln>
        </p:spPr>
        <p:txBody>
          <a:bodyPr wrap="square">
            <a:noAutofit/>
          </a:bodyPr>
          <a:lstStyle/>
          <a:p>
            <a:r>
              <a:rPr lang="en-US"/>
              <a:t>Click icon to add picture</a:t>
            </a:r>
            <a:endParaRPr lang="en-NL" dirty="0"/>
          </a:p>
        </p:txBody>
      </p:sp>
      <p:sp>
        <p:nvSpPr>
          <p:cNvPr id="35" name="Picture Placeholder 24">
            <a:extLst>
              <a:ext uri="{FF2B5EF4-FFF2-40B4-BE49-F238E27FC236}">
                <a16:creationId xmlns:a16="http://schemas.microsoft.com/office/drawing/2014/main" id="{3BBB2CBC-7594-B143-A5AB-E236D02BF839}"/>
              </a:ext>
            </a:extLst>
          </p:cNvPr>
          <p:cNvSpPr>
            <a:spLocks noGrp="1"/>
          </p:cNvSpPr>
          <p:nvPr>
            <p:ph type="pic" sz="quarter" idx="28"/>
          </p:nvPr>
        </p:nvSpPr>
        <p:spPr>
          <a:xfrm>
            <a:off x="5811305" y="4430586"/>
            <a:ext cx="1697646" cy="1697646"/>
          </a:xfrm>
          <a:custGeom>
            <a:avLst/>
            <a:gdLst>
              <a:gd name="connsiteX0" fmla="*/ 645091 w 1290182"/>
              <a:gd name="connsiteY0" fmla="*/ 0 h 1290182"/>
              <a:gd name="connsiteX1" fmla="*/ 1290182 w 1290182"/>
              <a:gd name="connsiteY1" fmla="*/ 645091 h 1290182"/>
              <a:gd name="connsiteX2" fmla="*/ 645091 w 1290182"/>
              <a:gd name="connsiteY2" fmla="*/ 1290182 h 1290182"/>
              <a:gd name="connsiteX3" fmla="*/ 0 w 1290182"/>
              <a:gd name="connsiteY3" fmla="*/ 645091 h 1290182"/>
              <a:gd name="connsiteX4" fmla="*/ 645091 w 1290182"/>
              <a:gd name="connsiteY4" fmla="*/ 0 h 1290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0182" h="1290182">
                <a:moveTo>
                  <a:pt x="645091" y="0"/>
                </a:moveTo>
                <a:cubicBezTo>
                  <a:pt x="1001365" y="0"/>
                  <a:pt x="1290182" y="288817"/>
                  <a:pt x="1290182" y="645091"/>
                </a:cubicBezTo>
                <a:cubicBezTo>
                  <a:pt x="1290182" y="1001365"/>
                  <a:pt x="1001365" y="1290182"/>
                  <a:pt x="645091" y="1290182"/>
                </a:cubicBezTo>
                <a:cubicBezTo>
                  <a:pt x="288817" y="1290182"/>
                  <a:pt x="0" y="1001365"/>
                  <a:pt x="0" y="645091"/>
                </a:cubicBezTo>
                <a:cubicBezTo>
                  <a:pt x="0" y="288817"/>
                  <a:pt x="288817" y="0"/>
                  <a:pt x="645091" y="0"/>
                </a:cubicBezTo>
                <a:close/>
              </a:path>
            </a:pathLst>
          </a:custGeom>
          <a:solidFill>
            <a:schemeClr val="bg1"/>
          </a:solidFill>
          <a:ln>
            <a:noFill/>
          </a:ln>
        </p:spPr>
        <p:txBody>
          <a:bodyPr wrap="square">
            <a:noAutofit/>
          </a:bodyPr>
          <a:lstStyle/>
          <a:p>
            <a:r>
              <a:rPr lang="en-US"/>
              <a:t>Click icon to add picture</a:t>
            </a:r>
            <a:endParaRPr lang="en-NL" dirty="0"/>
          </a:p>
        </p:txBody>
      </p:sp>
      <p:sp>
        <p:nvSpPr>
          <p:cNvPr id="41" name="Picture Placeholder 24">
            <a:extLst>
              <a:ext uri="{FF2B5EF4-FFF2-40B4-BE49-F238E27FC236}">
                <a16:creationId xmlns:a16="http://schemas.microsoft.com/office/drawing/2014/main" id="{922FF1E4-28ED-C54C-80CF-F2BB40B9041A}"/>
              </a:ext>
            </a:extLst>
          </p:cNvPr>
          <p:cNvSpPr>
            <a:spLocks noGrp="1"/>
          </p:cNvSpPr>
          <p:nvPr>
            <p:ph type="pic" sz="quarter" idx="29"/>
          </p:nvPr>
        </p:nvSpPr>
        <p:spPr>
          <a:xfrm>
            <a:off x="8439746" y="4430586"/>
            <a:ext cx="1697646" cy="1697646"/>
          </a:xfrm>
          <a:custGeom>
            <a:avLst/>
            <a:gdLst>
              <a:gd name="connsiteX0" fmla="*/ 645091 w 1290182"/>
              <a:gd name="connsiteY0" fmla="*/ 0 h 1290182"/>
              <a:gd name="connsiteX1" fmla="*/ 1290182 w 1290182"/>
              <a:gd name="connsiteY1" fmla="*/ 645091 h 1290182"/>
              <a:gd name="connsiteX2" fmla="*/ 645091 w 1290182"/>
              <a:gd name="connsiteY2" fmla="*/ 1290182 h 1290182"/>
              <a:gd name="connsiteX3" fmla="*/ 0 w 1290182"/>
              <a:gd name="connsiteY3" fmla="*/ 645091 h 1290182"/>
              <a:gd name="connsiteX4" fmla="*/ 645091 w 1290182"/>
              <a:gd name="connsiteY4" fmla="*/ 0 h 1290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0182" h="1290182">
                <a:moveTo>
                  <a:pt x="645091" y="0"/>
                </a:moveTo>
                <a:cubicBezTo>
                  <a:pt x="1001365" y="0"/>
                  <a:pt x="1290182" y="288817"/>
                  <a:pt x="1290182" y="645091"/>
                </a:cubicBezTo>
                <a:cubicBezTo>
                  <a:pt x="1290182" y="1001365"/>
                  <a:pt x="1001365" y="1290182"/>
                  <a:pt x="645091" y="1290182"/>
                </a:cubicBezTo>
                <a:cubicBezTo>
                  <a:pt x="288817" y="1290182"/>
                  <a:pt x="0" y="1001365"/>
                  <a:pt x="0" y="645091"/>
                </a:cubicBezTo>
                <a:cubicBezTo>
                  <a:pt x="0" y="288817"/>
                  <a:pt x="288817" y="0"/>
                  <a:pt x="645091" y="0"/>
                </a:cubicBezTo>
                <a:close/>
              </a:path>
            </a:pathLst>
          </a:custGeom>
          <a:solidFill>
            <a:schemeClr val="bg1"/>
          </a:solidFill>
          <a:ln>
            <a:noFill/>
          </a:ln>
        </p:spPr>
        <p:txBody>
          <a:bodyPr wrap="square">
            <a:noAutofit/>
          </a:bodyPr>
          <a:lstStyle/>
          <a:p>
            <a:r>
              <a:rPr lang="en-US"/>
              <a:t>Click icon to add picture</a:t>
            </a:r>
            <a:endParaRPr lang="en-NL" dirty="0"/>
          </a:p>
        </p:txBody>
      </p:sp>
      <p:sp>
        <p:nvSpPr>
          <p:cNvPr id="44" name="Text Placeholder 17">
            <a:extLst>
              <a:ext uri="{FF2B5EF4-FFF2-40B4-BE49-F238E27FC236}">
                <a16:creationId xmlns:a16="http://schemas.microsoft.com/office/drawing/2014/main" id="{09BB76AE-8D79-114B-9CA2-1DFC27E6EA85}"/>
              </a:ext>
            </a:extLst>
          </p:cNvPr>
          <p:cNvSpPr>
            <a:spLocks noGrp="1"/>
          </p:cNvSpPr>
          <p:nvPr>
            <p:ph type="body" sz="quarter" idx="30" hasCustomPrompt="1"/>
          </p:nvPr>
        </p:nvSpPr>
        <p:spPr>
          <a:xfrm>
            <a:off x="3207500" y="3900403"/>
            <a:ext cx="1697646" cy="144647"/>
          </a:xfrm>
        </p:spPr>
        <p:txBody>
          <a:bodyPr/>
          <a:lstStyle>
            <a:lvl1pPr marL="0" indent="0" algn="ctr">
              <a:lnSpc>
                <a:spcPct val="100000"/>
              </a:lnSpc>
              <a:buNone/>
              <a:defRPr sz="1000" b="0" i="1">
                <a:solidFill>
                  <a:schemeClr val="bg1"/>
                </a:solidFill>
                <a:latin typeface="Syntax LT Std" panose="020D0502030503020204" pitchFamily="34" charset="0"/>
              </a:defRPr>
            </a:lvl1pPr>
            <a:lvl2pPr marL="190500" indent="0">
              <a:buNone/>
              <a:defRPr b="1" i="0">
                <a:solidFill>
                  <a:schemeClr val="accent1"/>
                </a:solidFill>
                <a:latin typeface="Syntax LT Std" panose="020D0502030503020204" pitchFamily="34" charset="0"/>
              </a:defRPr>
            </a:lvl2pPr>
            <a:lvl3pPr marL="336550" indent="0">
              <a:buNone/>
              <a:defRPr b="1" i="0">
                <a:solidFill>
                  <a:schemeClr val="accent1"/>
                </a:solidFill>
                <a:latin typeface="Syntax LT Std" panose="020D0502030503020204" pitchFamily="34" charset="0"/>
              </a:defRPr>
            </a:lvl3pPr>
            <a:lvl4pPr marL="488950" indent="0">
              <a:buNone/>
              <a:defRPr b="1" i="0">
                <a:solidFill>
                  <a:schemeClr val="accent1"/>
                </a:solidFill>
                <a:latin typeface="Syntax LT Std" panose="020D0502030503020204" pitchFamily="34" charset="0"/>
              </a:defRPr>
            </a:lvl4pPr>
            <a:lvl5pPr marL="590550" indent="0">
              <a:buNone/>
              <a:defRPr b="1" i="0">
                <a:solidFill>
                  <a:schemeClr val="accent1"/>
                </a:solidFill>
                <a:latin typeface="Syntax LT Std" panose="020D0502030503020204" pitchFamily="34" charset="0"/>
              </a:defRPr>
            </a:lvl5pPr>
          </a:lstStyle>
          <a:p>
            <a:pPr lvl="0"/>
            <a:r>
              <a:rPr lang="en-GB" dirty="0" err="1"/>
              <a:t>Functie</a:t>
            </a:r>
            <a:endParaRPr lang="en-NL" dirty="0"/>
          </a:p>
        </p:txBody>
      </p:sp>
      <p:sp>
        <p:nvSpPr>
          <p:cNvPr id="45" name="Text Placeholder 19">
            <a:extLst>
              <a:ext uri="{FF2B5EF4-FFF2-40B4-BE49-F238E27FC236}">
                <a16:creationId xmlns:a16="http://schemas.microsoft.com/office/drawing/2014/main" id="{0154D3D7-5A67-A940-AF56-EF11B9C1A0B5}"/>
              </a:ext>
            </a:extLst>
          </p:cNvPr>
          <p:cNvSpPr>
            <a:spLocks noGrp="1"/>
          </p:cNvSpPr>
          <p:nvPr>
            <p:ph type="body" sz="quarter" idx="31" hasCustomPrompt="1"/>
          </p:nvPr>
        </p:nvSpPr>
        <p:spPr>
          <a:xfrm>
            <a:off x="3207500" y="4084698"/>
            <a:ext cx="1697646" cy="201241"/>
          </a:xfrm>
        </p:spPr>
        <p:txBody>
          <a:bodyPr/>
          <a:lstStyle>
            <a:lvl1pPr marL="0" indent="0" algn="ctr">
              <a:lnSpc>
                <a:spcPct val="100000"/>
              </a:lnSpc>
              <a:buNone/>
              <a:defRPr sz="1000" b="0" i="1">
                <a:solidFill>
                  <a:schemeClr val="accent1"/>
                </a:solidFill>
                <a:latin typeface="Syntax LT Std" panose="020D0502030503020204" pitchFamily="34" charset="0"/>
              </a:defRPr>
            </a:lvl1pPr>
            <a:lvl2pPr marL="190500" indent="0">
              <a:buNone/>
              <a:defRPr/>
            </a:lvl2pPr>
            <a:lvl3pPr marL="336550" indent="0">
              <a:buNone/>
              <a:defRPr/>
            </a:lvl3pPr>
            <a:lvl4pPr marL="488950" indent="0">
              <a:buNone/>
              <a:defRPr/>
            </a:lvl4pPr>
            <a:lvl5pPr marL="590550" indent="0">
              <a:buNone/>
              <a:defRPr/>
            </a:lvl5pPr>
          </a:lstStyle>
          <a:p>
            <a:pPr lvl="0"/>
            <a:r>
              <a:rPr lang="en-GB" dirty="0" err="1"/>
              <a:t>Afdeling</a:t>
            </a:r>
            <a:endParaRPr lang="en-NL" dirty="0"/>
          </a:p>
        </p:txBody>
      </p:sp>
      <p:sp>
        <p:nvSpPr>
          <p:cNvPr id="47" name="Text Placeholder 17">
            <a:extLst>
              <a:ext uri="{FF2B5EF4-FFF2-40B4-BE49-F238E27FC236}">
                <a16:creationId xmlns:a16="http://schemas.microsoft.com/office/drawing/2014/main" id="{2F6C37CB-7017-1940-A880-B8521088AA6A}"/>
              </a:ext>
            </a:extLst>
          </p:cNvPr>
          <p:cNvSpPr>
            <a:spLocks noGrp="1"/>
          </p:cNvSpPr>
          <p:nvPr>
            <p:ph type="body" sz="quarter" idx="32" hasCustomPrompt="1"/>
          </p:nvPr>
        </p:nvSpPr>
        <p:spPr>
          <a:xfrm>
            <a:off x="5860579" y="3900403"/>
            <a:ext cx="1697646" cy="144647"/>
          </a:xfrm>
        </p:spPr>
        <p:txBody>
          <a:bodyPr/>
          <a:lstStyle>
            <a:lvl1pPr marL="0" indent="0" algn="ctr">
              <a:lnSpc>
                <a:spcPct val="100000"/>
              </a:lnSpc>
              <a:buNone/>
              <a:defRPr sz="1000" b="0" i="1">
                <a:solidFill>
                  <a:schemeClr val="bg1"/>
                </a:solidFill>
                <a:latin typeface="Syntax LT Std" panose="020D0502030503020204" pitchFamily="34" charset="0"/>
              </a:defRPr>
            </a:lvl1pPr>
            <a:lvl2pPr marL="190500" indent="0">
              <a:buNone/>
              <a:defRPr b="1" i="0">
                <a:solidFill>
                  <a:schemeClr val="accent1"/>
                </a:solidFill>
                <a:latin typeface="Syntax LT Std" panose="020D0502030503020204" pitchFamily="34" charset="0"/>
              </a:defRPr>
            </a:lvl2pPr>
            <a:lvl3pPr marL="336550" indent="0">
              <a:buNone/>
              <a:defRPr b="1" i="0">
                <a:solidFill>
                  <a:schemeClr val="accent1"/>
                </a:solidFill>
                <a:latin typeface="Syntax LT Std" panose="020D0502030503020204" pitchFamily="34" charset="0"/>
              </a:defRPr>
            </a:lvl3pPr>
            <a:lvl4pPr marL="488950" indent="0">
              <a:buNone/>
              <a:defRPr b="1" i="0">
                <a:solidFill>
                  <a:schemeClr val="accent1"/>
                </a:solidFill>
                <a:latin typeface="Syntax LT Std" panose="020D0502030503020204" pitchFamily="34" charset="0"/>
              </a:defRPr>
            </a:lvl4pPr>
            <a:lvl5pPr marL="590550" indent="0">
              <a:buNone/>
              <a:defRPr b="1" i="0">
                <a:solidFill>
                  <a:schemeClr val="accent1"/>
                </a:solidFill>
                <a:latin typeface="Syntax LT Std" panose="020D0502030503020204" pitchFamily="34" charset="0"/>
              </a:defRPr>
            </a:lvl5pPr>
          </a:lstStyle>
          <a:p>
            <a:pPr lvl="0"/>
            <a:r>
              <a:rPr lang="en-GB" dirty="0" err="1"/>
              <a:t>Functie</a:t>
            </a:r>
            <a:endParaRPr lang="en-NL" dirty="0"/>
          </a:p>
        </p:txBody>
      </p:sp>
      <p:sp>
        <p:nvSpPr>
          <p:cNvPr id="48" name="Text Placeholder 19">
            <a:extLst>
              <a:ext uri="{FF2B5EF4-FFF2-40B4-BE49-F238E27FC236}">
                <a16:creationId xmlns:a16="http://schemas.microsoft.com/office/drawing/2014/main" id="{F0746783-1339-4543-8130-B8414DCE5630}"/>
              </a:ext>
            </a:extLst>
          </p:cNvPr>
          <p:cNvSpPr>
            <a:spLocks noGrp="1"/>
          </p:cNvSpPr>
          <p:nvPr>
            <p:ph type="body" sz="quarter" idx="33" hasCustomPrompt="1"/>
          </p:nvPr>
        </p:nvSpPr>
        <p:spPr>
          <a:xfrm>
            <a:off x="5860579" y="4084698"/>
            <a:ext cx="1697646" cy="201241"/>
          </a:xfrm>
        </p:spPr>
        <p:txBody>
          <a:bodyPr/>
          <a:lstStyle>
            <a:lvl1pPr marL="0" indent="0" algn="ctr">
              <a:lnSpc>
                <a:spcPct val="100000"/>
              </a:lnSpc>
              <a:buNone/>
              <a:defRPr sz="1000" b="0" i="1">
                <a:solidFill>
                  <a:schemeClr val="accent1"/>
                </a:solidFill>
                <a:latin typeface="Syntax LT Std" panose="020D0502030503020204" pitchFamily="34" charset="0"/>
              </a:defRPr>
            </a:lvl1pPr>
            <a:lvl2pPr marL="190500" indent="0">
              <a:buNone/>
              <a:defRPr/>
            </a:lvl2pPr>
            <a:lvl3pPr marL="336550" indent="0">
              <a:buNone/>
              <a:defRPr/>
            </a:lvl3pPr>
            <a:lvl4pPr marL="488950" indent="0">
              <a:buNone/>
              <a:defRPr/>
            </a:lvl4pPr>
            <a:lvl5pPr marL="590550" indent="0">
              <a:buNone/>
              <a:defRPr/>
            </a:lvl5pPr>
          </a:lstStyle>
          <a:p>
            <a:pPr lvl="0"/>
            <a:r>
              <a:rPr lang="en-GB" dirty="0" err="1"/>
              <a:t>Afdeling</a:t>
            </a:r>
            <a:endParaRPr lang="en-NL" dirty="0"/>
          </a:p>
        </p:txBody>
      </p:sp>
      <p:sp>
        <p:nvSpPr>
          <p:cNvPr id="50" name="Text Placeholder 17">
            <a:extLst>
              <a:ext uri="{FF2B5EF4-FFF2-40B4-BE49-F238E27FC236}">
                <a16:creationId xmlns:a16="http://schemas.microsoft.com/office/drawing/2014/main" id="{A1D5633A-0017-A544-A93C-D759951A3644}"/>
              </a:ext>
            </a:extLst>
          </p:cNvPr>
          <p:cNvSpPr>
            <a:spLocks noGrp="1"/>
          </p:cNvSpPr>
          <p:nvPr>
            <p:ph type="body" sz="quarter" idx="34" hasCustomPrompt="1"/>
          </p:nvPr>
        </p:nvSpPr>
        <p:spPr>
          <a:xfrm>
            <a:off x="8460296" y="3900403"/>
            <a:ext cx="1697646" cy="144647"/>
          </a:xfrm>
        </p:spPr>
        <p:txBody>
          <a:bodyPr/>
          <a:lstStyle>
            <a:lvl1pPr marL="0" indent="0" algn="ctr">
              <a:lnSpc>
                <a:spcPct val="100000"/>
              </a:lnSpc>
              <a:buNone/>
              <a:defRPr sz="1000" b="0" i="1">
                <a:solidFill>
                  <a:schemeClr val="bg1"/>
                </a:solidFill>
                <a:latin typeface="Syntax LT Std" panose="020D0502030503020204" pitchFamily="34" charset="0"/>
              </a:defRPr>
            </a:lvl1pPr>
            <a:lvl2pPr marL="190500" indent="0">
              <a:buNone/>
              <a:defRPr b="1" i="0">
                <a:solidFill>
                  <a:schemeClr val="accent1"/>
                </a:solidFill>
                <a:latin typeface="Syntax LT Std" panose="020D0502030503020204" pitchFamily="34" charset="0"/>
              </a:defRPr>
            </a:lvl2pPr>
            <a:lvl3pPr marL="336550" indent="0">
              <a:buNone/>
              <a:defRPr b="1" i="0">
                <a:solidFill>
                  <a:schemeClr val="accent1"/>
                </a:solidFill>
                <a:latin typeface="Syntax LT Std" panose="020D0502030503020204" pitchFamily="34" charset="0"/>
              </a:defRPr>
            </a:lvl3pPr>
            <a:lvl4pPr marL="488950" indent="0">
              <a:buNone/>
              <a:defRPr b="1" i="0">
                <a:solidFill>
                  <a:schemeClr val="accent1"/>
                </a:solidFill>
                <a:latin typeface="Syntax LT Std" panose="020D0502030503020204" pitchFamily="34" charset="0"/>
              </a:defRPr>
            </a:lvl4pPr>
            <a:lvl5pPr marL="590550" indent="0">
              <a:buNone/>
              <a:defRPr b="1" i="0">
                <a:solidFill>
                  <a:schemeClr val="accent1"/>
                </a:solidFill>
                <a:latin typeface="Syntax LT Std" panose="020D0502030503020204" pitchFamily="34" charset="0"/>
              </a:defRPr>
            </a:lvl5pPr>
          </a:lstStyle>
          <a:p>
            <a:pPr lvl="0"/>
            <a:r>
              <a:rPr lang="en-GB" dirty="0" err="1"/>
              <a:t>Functie</a:t>
            </a:r>
            <a:endParaRPr lang="en-NL" dirty="0"/>
          </a:p>
        </p:txBody>
      </p:sp>
      <p:sp>
        <p:nvSpPr>
          <p:cNvPr id="51" name="Text Placeholder 19">
            <a:extLst>
              <a:ext uri="{FF2B5EF4-FFF2-40B4-BE49-F238E27FC236}">
                <a16:creationId xmlns:a16="http://schemas.microsoft.com/office/drawing/2014/main" id="{79AE81A4-2EEC-D94C-8957-E38D62A99855}"/>
              </a:ext>
            </a:extLst>
          </p:cNvPr>
          <p:cNvSpPr>
            <a:spLocks noGrp="1"/>
          </p:cNvSpPr>
          <p:nvPr>
            <p:ph type="body" sz="quarter" idx="35" hasCustomPrompt="1"/>
          </p:nvPr>
        </p:nvSpPr>
        <p:spPr>
          <a:xfrm>
            <a:off x="8460296" y="4084698"/>
            <a:ext cx="1697646" cy="201241"/>
          </a:xfrm>
        </p:spPr>
        <p:txBody>
          <a:bodyPr/>
          <a:lstStyle>
            <a:lvl1pPr marL="0" indent="0" algn="ctr">
              <a:lnSpc>
                <a:spcPct val="100000"/>
              </a:lnSpc>
              <a:buNone/>
              <a:defRPr sz="1000" b="0" i="1">
                <a:solidFill>
                  <a:schemeClr val="accent1"/>
                </a:solidFill>
                <a:latin typeface="Syntax LT Std" panose="020D0502030503020204" pitchFamily="34" charset="0"/>
              </a:defRPr>
            </a:lvl1pPr>
            <a:lvl2pPr marL="190500" indent="0">
              <a:buNone/>
              <a:defRPr/>
            </a:lvl2pPr>
            <a:lvl3pPr marL="336550" indent="0">
              <a:buNone/>
              <a:defRPr/>
            </a:lvl3pPr>
            <a:lvl4pPr marL="488950" indent="0">
              <a:buNone/>
              <a:defRPr/>
            </a:lvl4pPr>
            <a:lvl5pPr marL="590550" indent="0">
              <a:buNone/>
              <a:defRPr/>
            </a:lvl5pPr>
          </a:lstStyle>
          <a:p>
            <a:pPr lvl="0"/>
            <a:r>
              <a:rPr lang="en-GB" dirty="0" err="1"/>
              <a:t>Afdeling</a:t>
            </a:r>
            <a:endParaRPr lang="en-NL" dirty="0"/>
          </a:p>
        </p:txBody>
      </p:sp>
      <p:sp>
        <p:nvSpPr>
          <p:cNvPr id="53" name="Text Placeholder 17">
            <a:extLst>
              <a:ext uri="{FF2B5EF4-FFF2-40B4-BE49-F238E27FC236}">
                <a16:creationId xmlns:a16="http://schemas.microsoft.com/office/drawing/2014/main" id="{F8CD8351-83F1-EB49-992B-53E904AC6659}"/>
              </a:ext>
            </a:extLst>
          </p:cNvPr>
          <p:cNvSpPr>
            <a:spLocks noGrp="1"/>
          </p:cNvSpPr>
          <p:nvPr>
            <p:ph type="body" sz="quarter" idx="36" hasCustomPrompt="1"/>
          </p:nvPr>
        </p:nvSpPr>
        <p:spPr>
          <a:xfrm>
            <a:off x="550498" y="6440304"/>
            <a:ext cx="1697646" cy="144647"/>
          </a:xfrm>
        </p:spPr>
        <p:txBody>
          <a:bodyPr/>
          <a:lstStyle>
            <a:lvl1pPr marL="0" indent="0" algn="ctr">
              <a:lnSpc>
                <a:spcPct val="100000"/>
              </a:lnSpc>
              <a:buNone/>
              <a:defRPr sz="1000" b="0" i="1">
                <a:solidFill>
                  <a:schemeClr val="bg1"/>
                </a:solidFill>
                <a:latin typeface="Syntax LT Std" panose="020D0502030503020204" pitchFamily="34" charset="0"/>
              </a:defRPr>
            </a:lvl1pPr>
            <a:lvl2pPr marL="190500" indent="0">
              <a:buNone/>
              <a:defRPr b="1" i="0">
                <a:solidFill>
                  <a:schemeClr val="accent1"/>
                </a:solidFill>
                <a:latin typeface="Syntax LT Std" panose="020D0502030503020204" pitchFamily="34" charset="0"/>
              </a:defRPr>
            </a:lvl2pPr>
            <a:lvl3pPr marL="336550" indent="0">
              <a:buNone/>
              <a:defRPr b="1" i="0">
                <a:solidFill>
                  <a:schemeClr val="accent1"/>
                </a:solidFill>
                <a:latin typeface="Syntax LT Std" panose="020D0502030503020204" pitchFamily="34" charset="0"/>
              </a:defRPr>
            </a:lvl3pPr>
            <a:lvl4pPr marL="488950" indent="0">
              <a:buNone/>
              <a:defRPr b="1" i="0">
                <a:solidFill>
                  <a:schemeClr val="accent1"/>
                </a:solidFill>
                <a:latin typeface="Syntax LT Std" panose="020D0502030503020204" pitchFamily="34" charset="0"/>
              </a:defRPr>
            </a:lvl4pPr>
            <a:lvl5pPr marL="590550" indent="0">
              <a:buNone/>
              <a:defRPr b="1" i="0">
                <a:solidFill>
                  <a:schemeClr val="accent1"/>
                </a:solidFill>
                <a:latin typeface="Syntax LT Std" panose="020D0502030503020204" pitchFamily="34" charset="0"/>
              </a:defRPr>
            </a:lvl5pPr>
          </a:lstStyle>
          <a:p>
            <a:pPr lvl="0"/>
            <a:r>
              <a:rPr lang="en-GB" dirty="0" err="1"/>
              <a:t>Functie</a:t>
            </a:r>
            <a:endParaRPr lang="en-NL" dirty="0"/>
          </a:p>
        </p:txBody>
      </p:sp>
      <p:sp>
        <p:nvSpPr>
          <p:cNvPr id="54" name="Text Placeholder 19">
            <a:extLst>
              <a:ext uri="{FF2B5EF4-FFF2-40B4-BE49-F238E27FC236}">
                <a16:creationId xmlns:a16="http://schemas.microsoft.com/office/drawing/2014/main" id="{817D4CC2-3081-9740-9EDE-5153DE440ACB}"/>
              </a:ext>
            </a:extLst>
          </p:cNvPr>
          <p:cNvSpPr>
            <a:spLocks noGrp="1"/>
          </p:cNvSpPr>
          <p:nvPr>
            <p:ph type="body" sz="quarter" idx="37" hasCustomPrompt="1"/>
          </p:nvPr>
        </p:nvSpPr>
        <p:spPr>
          <a:xfrm>
            <a:off x="550498" y="6624599"/>
            <a:ext cx="1697646" cy="201241"/>
          </a:xfrm>
        </p:spPr>
        <p:txBody>
          <a:bodyPr/>
          <a:lstStyle>
            <a:lvl1pPr marL="0" indent="0" algn="ctr">
              <a:lnSpc>
                <a:spcPct val="100000"/>
              </a:lnSpc>
              <a:buNone/>
              <a:defRPr sz="1000" b="0" i="1">
                <a:solidFill>
                  <a:schemeClr val="accent1"/>
                </a:solidFill>
                <a:latin typeface="Syntax LT Std" panose="020D0502030503020204" pitchFamily="34" charset="0"/>
              </a:defRPr>
            </a:lvl1pPr>
            <a:lvl2pPr marL="190500" indent="0">
              <a:buNone/>
              <a:defRPr/>
            </a:lvl2pPr>
            <a:lvl3pPr marL="336550" indent="0">
              <a:buNone/>
              <a:defRPr/>
            </a:lvl3pPr>
            <a:lvl4pPr marL="488950" indent="0">
              <a:buNone/>
              <a:defRPr/>
            </a:lvl4pPr>
            <a:lvl5pPr marL="590550" indent="0">
              <a:buNone/>
              <a:defRPr/>
            </a:lvl5pPr>
          </a:lstStyle>
          <a:p>
            <a:pPr lvl="0"/>
            <a:r>
              <a:rPr lang="en-GB" dirty="0" err="1"/>
              <a:t>Afdeling</a:t>
            </a:r>
            <a:endParaRPr lang="en-NL" dirty="0"/>
          </a:p>
        </p:txBody>
      </p:sp>
      <p:sp>
        <p:nvSpPr>
          <p:cNvPr id="56" name="Text Placeholder 17">
            <a:extLst>
              <a:ext uri="{FF2B5EF4-FFF2-40B4-BE49-F238E27FC236}">
                <a16:creationId xmlns:a16="http://schemas.microsoft.com/office/drawing/2014/main" id="{F680F77F-8723-5342-9E9B-3A4A8EEC9DB4}"/>
              </a:ext>
            </a:extLst>
          </p:cNvPr>
          <p:cNvSpPr>
            <a:spLocks noGrp="1"/>
          </p:cNvSpPr>
          <p:nvPr>
            <p:ph type="body" sz="quarter" idx="38" hasCustomPrompt="1"/>
          </p:nvPr>
        </p:nvSpPr>
        <p:spPr>
          <a:xfrm>
            <a:off x="3207500" y="6440304"/>
            <a:ext cx="1697646" cy="144647"/>
          </a:xfrm>
        </p:spPr>
        <p:txBody>
          <a:bodyPr/>
          <a:lstStyle>
            <a:lvl1pPr marL="0" indent="0" algn="ctr">
              <a:lnSpc>
                <a:spcPct val="100000"/>
              </a:lnSpc>
              <a:buNone/>
              <a:defRPr sz="1000" b="0" i="1">
                <a:solidFill>
                  <a:schemeClr val="bg1"/>
                </a:solidFill>
                <a:latin typeface="Syntax LT Std" panose="020D0502030503020204" pitchFamily="34" charset="0"/>
              </a:defRPr>
            </a:lvl1pPr>
            <a:lvl2pPr marL="190500" indent="0">
              <a:buNone/>
              <a:defRPr b="1" i="0">
                <a:solidFill>
                  <a:schemeClr val="accent1"/>
                </a:solidFill>
                <a:latin typeface="Syntax LT Std" panose="020D0502030503020204" pitchFamily="34" charset="0"/>
              </a:defRPr>
            </a:lvl2pPr>
            <a:lvl3pPr marL="336550" indent="0">
              <a:buNone/>
              <a:defRPr b="1" i="0">
                <a:solidFill>
                  <a:schemeClr val="accent1"/>
                </a:solidFill>
                <a:latin typeface="Syntax LT Std" panose="020D0502030503020204" pitchFamily="34" charset="0"/>
              </a:defRPr>
            </a:lvl3pPr>
            <a:lvl4pPr marL="488950" indent="0">
              <a:buNone/>
              <a:defRPr b="1" i="0">
                <a:solidFill>
                  <a:schemeClr val="accent1"/>
                </a:solidFill>
                <a:latin typeface="Syntax LT Std" panose="020D0502030503020204" pitchFamily="34" charset="0"/>
              </a:defRPr>
            </a:lvl4pPr>
            <a:lvl5pPr marL="590550" indent="0">
              <a:buNone/>
              <a:defRPr b="1" i="0">
                <a:solidFill>
                  <a:schemeClr val="accent1"/>
                </a:solidFill>
                <a:latin typeface="Syntax LT Std" panose="020D0502030503020204" pitchFamily="34" charset="0"/>
              </a:defRPr>
            </a:lvl5pPr>
          </a:lstStyle>
          <a:p>
            <a:pPr lvl="0"/>
            <a:r>
              <a:rPr lang="en-GB" dirty="0" err="1"/>
              <a:t>Functie</a:t>
            </a:r>
            <a:endParaRPr lang="en-NL" dirty="0"/>
          </a:p>
        </p:txBody>
      </p:sp>
      <p:sp>
        <p:nvSpPr>
          <p:cNvPr id="57" name="Text Placeholder 19">
            <a:extLst>
              <a:ext uri="{FF2B5EF4-FFF2-40B4-BE49-F238E27FC236}">
                <a16:creationId xmlns:a16="http://schemas.microsoft.com/office/drawing/2014/main" id="{375DB5F4-9391-454B-8EA8-1AF429B481BF}"/>
              </a:ext>
            </a:extLst>
          </p:cNvPr>
          <p:cNvSpPr>
            <a:spLocks noGrp="1"/>
          </p:cNvSpPr>
          <p:nvPr>
            <p:ph type="body" sz="quarter" idx="39" hasCustomPrompt="1"/>
          </p:nvPr>
        </p:nvSpPr>
        <p:spPr>
          <a:xfrm>
            <a:off x="3207500" y="6624599"/>
            <a:ext cx="1697646" cy="201241"/>
          </a:xfrm>
        </p:spPr>
        <p:txBody>
          <a:bodyPr/>
          <a:lstStyle>
            <a:lvl1pPr marL="0" indent="0" algn="ctr">
              <a:lnSpc>
                <a:spcPct val="100000"/>
              </a:lnSpc>
              <a:buNone/>
              <a:defRPr sz="1000" b="0" i="1">
                <a:solidFill>
                  <a:schemeClr val="accent1"/>
                </a:solidFill>
                <a:latin typeface="Syntax LT Std" panose="020D0502030503020204" pitchFamily="34" charset="0"/>
              </a:defRPr>
            </a:lvl1pPr>
            <a:lvl2pPr marL="190500" indent="0">
              <a:buNone/>
              <a:defRPr/>
            </a:lvl2pPr>
            <a:lvl3pPr marL="336550" indent="0">
              <a:buNone/>
              <a:defRPr/>
            </a:lvl3pPr>
            <a:lvl4pPr marL="488950" indent="0">
              <a:buNone/>
              <a:defRPr/>
            </a:lvl4pPr>
            <a:lvl5pPr marL="590550" indent="0">
              <a:buNone/>
              <a:defRPr/>
            </a:lvl5pPr>
          </a:lstStyle>
          <a:p>
            <a:pPr lvl="0"/>
            <a:r>
              <a:rPr lang="en-GB" dirty="0" err="1"/>
              <a:t>Afdeling</a:t>
            </a:r>
            <a:endParaRPr lang="en-NL" dirty="0"/>
          </a:p>
        </p:txBody>
      </p:sp>
      <p:sp>
        <p:nvSpPr>
          <p:cNvPr id="59" name="Text Placeholder 17">
            <a:extLst>
              <a:ext uri="{FF2B5EF4-FFF2-40B4-BE49-F238E27FC236}">
                <a16:creationId xmlns:a16="http://schemas.microsoft.com/office/drawing/2014/main" id="{4EB571CB-927D-3441-91EC-E03DCDB6E3B1}"/>
              </a:ext>
            </a:extLst>
          </p:cNvPr>
          <p:cNvSpPr>
            <a:spLocks noGrp="1"/>
          </p:cNvSpPr>
          <p:nvPr>
            <p:ph type="body" sz="quarter" idx="40" hasCustomPrompt="1"/>
          </p:nvPr>
        </p:nvSpPr>
        <p:spPr>
          <a:xfrm>
            <a:off x="5860579" y="6440304"/>
            <a:ext cx="1697646" cy="144647"/>
          </a:xfrm>
        </p:spPr>
        <p:txBody>
          <a:bodyPr/>
          <a:lstStyle>
            <a:lvl1pPr marL="0" indent="0" algn="ctr">
              <a:lnSpc>
                <a:spcPct val="100000"/>
              </a:lnSpc>
              <a:buNone/>
              <a:defRPr sz="1000" b="0" i="1">
                <a:solidFill>
                  <a:schemeClr val="bg1"/>
                </a:solidFill>
                <a:latin typeface="Syntax LT Std" panose="020D0502030503020204" pitchFamily="34" charset="0"/>
              </a:defRPr>
            </a:lvl1pPr>
            <a:lvl2pPr marL="190500" indent="0">
              <a:buNone/>
              <a:defRPr b="1" i="0">
                <a:solidFill>
                  <a:schemeClr val="accent1"/>
                </a:solidFill>
                <a:latin typeface="Syntax LT Std" panose="020D0502030503020204" pitchFamily="34" charset="0"/>
              </a:defRPr>
            </a:lvl2pPr>
            <a:lvl3pPr marL="336550" indent="0">
              <a:buNone/>
              <a:defRPr b="1" i="0">
                <a:solidFill>
                  <a:schemeClr val="accent1"/>
                </a:solidFill>
                <a:latin typeface="Syntax LT Std" panose="020D0502030503020204" pitchFamily="34" charset="0"/>
              </a:defRPr>
            </a:lvl3pPr>
            <a:lvl4pPr marL="488950" indent="0">
              <a:buNone/>
              <a:defRPr b="1" i="0">
                <a:solidFill>
                  <a:schemeClr val="accent1"/>
                </a:solidFill>
                <a:latin typeface="Syntax LT Std" panose="020D0502030503020204" pitchFamily="34" charset="0"/>
              </a:defRPr>
            </a:lvl4pPr>
            <a:lvl5pPr marL="590550" indent="0">
              <a:buNone/>
              <a:defRPr b="1" i="0">
                <a:solidFill>
                  <a:schemeClr val="accent1"/>
                </a:solidFill>
                <a:latin typeface="Syntax LT Std" panose="020D0502030503020204" pitchFamily="34" charset="0"/>
              </a:defRPr>
            </a:lvl5pPr>
          </a:lstStyle>
          <a:p>
            <a:pPr lvl="0"/>
            <a:r>
              <a:rPr lang="en-GB" dirty="0" err="1"/>
              <a:t>Functie</a:t>
            </a:r>
            <a:endParaRPr lang="en-NL" dirty="0"/>
          </a:p>
        </p:txBody>
      </p:sp>
      <p:sp>
        <p:nvSpPr>
          <p:cNvPr id="60" name="Text Placeholder 19">
            <a:extLst>
              <a:ext uri="{FF2B5EF4-FFF2-40B4-BE49-F238E27FC236}">
                <a16:creationId xmlns:a16="http://schemas.microsoft.com/office/drawing/2014/main" id="{06335AD8-9E3B-5B49-8FB3-80F0C1C36575}"/>
              </a:ext>
            </a:extLst>
          </p:cNvPr>
          <p:cNvSpPr>
            <a:spLocks noGrp="1"/>
          </p:cNvSpPr>
          <p:nvPr>
            <p:ph type="body" sz="quarter" idx="41" hasCustomPrompt="1"/>
          </p:nvPr>
        </p:nvSpPr>
        <p:spPr>
          <a:xfrm>
            <a:off x="5860579" y="6624599"/>
            <a:ext cx="1697646" cy="201241"/>
          </a:xfrm>
        </p:spPr>
        <p:txBody>
          <a:bodyPr/>
          <a:lstStyle>
            <a:lvl1pPr marL="0" indent="0" algn="ctr">
              <a:lnSpc>
                <a:spcPct val="100000"/>
              </a:lnSpc>
              <a:buNone/>
              <a:defRPr sz="1000" b="0" i="1">
                <a:solidFill>
                  <a:schemeClr val="accent1"/>
                </a:solidFill>
                <a:latin typeface="Syntax LT Std" panose="020D0502030503020204" pitchFamily="34" charset="0"/>
              </a:defRPr>
            </a:lvl1pPr>
            <a:lvl2pPr marL="190500" indent="0">
              <a:buNone/>
              <a:defRPr/>
            </a:lvl2pPr>
            <a:lvl3pPr marL="336550" indent="0">
              <a:buNone/>
              <a:defRPr/>
            </a:lvl3pPr>
            <a:lvl4pPr marL="488950" indent="0">
              <a:buNone/>
              <a:defRPr/>
            </a:lvl4pPr>
            <a:lvl5pPr marL="590550" indent="0">
              <a:buNone/>
              <a:defRPr/>
            </a:lvl5pPr>
          </a:lstStyle>
          <a:p>
            <a:pPr lvl="0"/>
            <a:r>
              <a:rPr lang="en-GB" dirty="0" err="1"/>
              <a:t>Afdeling</a:t>
            </a:r>
            <a:endParaRPr lang="en-NL" dirty="0"/>
          </a:p>
        </p:txBody>
      </p:sp>
      <p:sp>
        <p:nvSpPr>
          <p:cNvPr id="62" name="Text Placeholder 17">
            <a:extLst>
              <a:ext uri="{FF2B5EF4-FFF2-40B4-BE49-F238E27FC236}">
                <a16:creationId xmlns:a16="http://schemas.microsoft.com/office/drawing/2014/main" id="{4D592111-8338-C947-B342-28470FA34CD6}"/>
              </a:ext>
            </a:extLst>
          </p:cNvPr>
          <p:cNvSpPr>
            <a:spLocks noGrp="1"/>
          </p:cNvSpPr>
          <p:nvPr>
            <p:ph type="body" sz="quarter" idx="42" hasCustomPrompt="1"/>
          </p:nvPr>
        </p:nvSpPr>
        <p:spPr>
          <a:xfrm>
            <a:off x="8460296" y="6440304"/>
            <a:ext cx="1697646" cy="144647"/>
          </a:xfrm>
        </p:spPr>
        <p:txBody>
          <a:bodyPr/>
          <a:lstStyle>
            <a:lvl1pPr marL="0" indent="0" algn="ctr">
              <a:lnSpc>
                <a:spcPct val="100000"/>
              </a:lnSpc>
              <a:buNone/>
              <a:defRPr sz="1000" b="0" i="1">
                <a:solidFill>
                  <a:schemeClr val="bg1"/>
                </a:solidFill>
                <a:latin typeface="Syntax LT Std" panose="020D0502030503020204" pitchFamily="34" charset="0"/>
              </a:defRPr>
            </a:lvl1pPr>
            <a:lvl2pPr marL="190500" indent="0">
              <a:buNone/>
              <a:defRPr b="1" i="0">
                <a:solidFill>
                  <a:schemeClr val="accent1"/>
                </a:solidFill>
                <a:latin typeface="Syntax LT Std" panose="020D0502030503020204" pitchFamily="34" charset="0"/>
              </a:defRPr>
            </a:lvl2pPr>
            <a:lvl3pPr marL="336550" indent="0">
              <a:buNone/>
              <a:defRPr b="1" i="0">
                <a:solidFill>
                  <a:schemeClr val="accent1"/>
                </a:solidFill>
                <a:latin typeface="Syntax LT Std" panose="020D0502030503020204" pitchFamily="34" charset="0"/>
              </a:defRPr>
            </a:lvl3pPr>
            <a:lvl4pPr marL="488950" indent="0">
              <a:buNone/>
              <a:defRPr b="1" i="0">
                <a:solidFill>
                  <a:schemeClr val="accent1"/>
                </a:solidFill>
                <a:latin typeface="Syntax LT Std" panose="020D0502030503020204" pitchFamily="34" charset="0"/>
              </a:defRPr>
            </a:lvl4pPr>
            <a:lvl5pPr marL="590550" indent="0">
              <a:buNone/>
              <a:defRPr b="1" i="0">
                <a:solidFill>
                  <a:schemeClr val="accent1"/>
                </a:solidFill>
                <a:latin typeface="Syntax LT Std" panose="020D0502030503020204" pitchFamily="34" charset="0"/>
              </a:defRPr>
            </a:lvl5pPr>
          </a:lstStyle>
          <a:p>
            <a:pPr lvl="0"/>
            <a:r>
              <a:rPr lang="en-GB" dirty="0" err="1"/>
              <a:t>Functie</a:t>
            </a:r>
            <a:endParaRPr lang="en-NL" dirty="0"/>
          </a:p>
        </p:txBody>
      </p:sp>
      <p:sp>
        <p:nvSpPr>
          <p:cNvPr id="63" name="Text Placeholder 19">
            <a:extLst>
              <a:ext uri="{FF2B5EF4-FFF2-40B4-BE49-F238E27FC236}">
                <a16:creationId xmlns:a16="http://schemas.microsoft.com/office/drawing/2014/main" id="{85F36794-A8F3-824C-8B83-B1140113380F}"/>
              </a:ext>
            </a:extLst>
          </p:cNvPr>
          <p:cNvSpPr>
            <a:spLocks noGrp="1"/>
          </p:cNvSpPr>
          <p:nvPr>
            <p:ph type="body" sz="quarter" idx="43" hasCustomPrompt="1"/>
          </p:nvPr>
        </p:nvSpPr>
        <p:spPr>
          <a:xfrm>
            <a:off x="8460296" y="6624599"/>
            <a:ext cx="1697646" cy="201241"/>
          </a:xfrm>
        </p:spPr>
        <p:txBody>
          <a:bodyPr/>
          <a:lstStyle>
            <a:lvl1pPr marL="0" indent="0" algn="ctr">
              <a:lnSpc>
                <a:spcPct val="100000"/>
              </a:lnSpc>
              <a:buNone/>
              <a:defRPr sz="1000" b="0" i="1">
                <a:solidFill>
                  <a:schemeClr val="accent1"/>
                </a:solidFill>
                <a:latin typeface="Syntax LT Std" panose="020D0502030503020204" pitchFamily="34" charset="0"/>
              </a:defRPr>
            </a:lvl1pPr>
            <a:lvl2pPr marL="190500" indent="0">
              <a:buNone/>
              <a:defRPr/>
            </a:lvl2pPr>
            <a:lvl3pPr marL="336550" indent="0">
              <a:buNone/>
              <a:defRPr/>
            </a:lvl3pPr>
            <a:lvl4pPr marL="488950" indent="0">
              <a:buNone/>
              <a:defRPr/>
            </a:lvl4pPr>
            <a:lvl5pPr marL="590550" indent="0">
              <a:buNone/>
              <a:defRPr/>
            </a:lvl5pPr>
          </a:lstStyle>
          <a:p>
            <a:pPr lvl="0"/>
            <a:r>
              <a:rPr lang="en-GB" dirty="0" err="1"/>
              <a:t>Afdeling</a:t>
            </a:r>
            <a:endParaRPr lang="en-NL" dirty="0"/>
          </a:p>
        </p:txBody>
      </p:sp>
      <p:sp>
        <p:nvSpPr>
          <p:cNvPr id="7" name="Text Placeholder 6">
            <a:extLst>
              <a:ext uri="{FF2B5EF4-FFF2-40B4-BE49-F238E27FC236}">
                <a16:creationId xmlns:a16="http://schemas.microsoft.com/office/drawing/2014/main" id="{5FF4DEB8-BE54-C041-B70E-667D0454A401}"/>
              </a:ext>
            </a:extLst>
          </p:cNvPr>
          <p:cNvSpPr>
            <a:spLocks noGrp="1"/>
          </p:cNvSpPr>
          <p:nvPr>
            <p:ph type="body" sz="quarter" idx="44" hasCustomPrompt="1"/>
          </p:nvPr>
        </p:nvSpPr>
        <p:spPr>
          <a:xfrm>
            <a:off x="3206750" y="3698875"/>
            <a:ext cx="1698625" cy="201613"/>
          </a:xfrm>
        </p:spPr>
        <p:txBody>
          <a:bodyPr numCol="1"/>
          <a:lstStyle>
            <a:lvl1pPr marL="0" indent="0" algn="ctr">
              <a:lnSpc>
                <a:spcPct val="100000"/>
              </a:lnSpc>
              <a:buNone/>
              <a:defRPr sz="1200" b="1" i="0">
                <a:solidFill>
                  <a:schemeClr val="bg1"/>
                </a:solidFill>
                <a:latin typeface="Syntax LT Std" panose="020D0502030503020204" pitchFamily="34" charset="0"/>
              </a:defRPr>
            </a:lvl1pPr>
            <a:lvl2pPr marL="190500" indent="0">
              <a:buNone/>
              <a:defRPr sz="1200" b="1" i="0">
                <a:solidFill>
                  <a:schemeClr val="bg1"/>
                </a:solidFill>
                <a:latin typeface="Syntax LT Std" panose="020D0502030503020204" pitchFamily="34" charset="0"/>
              </a:defRPr>
            </a:lvl2pPr>
            <a:lvl3pPr marL="336550" indent="0">
              <a:buNone/>
              <a:defRPr sz="1200" b="1" i="0">
                <a:solidFill>
                  <a:schemeClr val="bg1"/>
                </a:solidFill>
                <a:latin typeface="Syntax LT Std" panose="020D0502030503020204" pitchFamily="34" charset="0"/>
              </a:defRPr>
            </a:lvl3pPr>
            <a:lvl4pPr marL="488950" indent="0">
              <a:buNone/>
              <a:defRPr sz="1200" b="1" i="0">
                <a:solidFill>
                  <a:schemeClr val="bg1"/>
                </a:solidFill>
                <a:latin typeface="Syntax LT Std" panose="020D0502030503020204" pitchFamily="34" charset="0"/>
              </a:defRPr>
            </a:lvl4pPr>
            <a:lvl5pPr marL="590550" indent="0">
              <a:buNone/>
              <a:defRPr sz="1200" b="1" i="0">
                <a:solidFill>
                  <a:schemeClr val="bg1"/>
                </a:solidFill>
                <a:latin typeface="Syntax LT Std" panose="020D0502030503020204" pitchFamily="34" charset="0"/>
              </a:defRPr>
            </a:lvl5pPr>
          </a:lstStyle>
          <a:p>
            <a:pPr lvl="0"/>
            <a:r>
              <a:rPr lang="en-GB" dirty="0"/>
              <a:t>Naam</a:t>
            </a:r>
            <a:endParaRPr lang="en-NL" dirty="0"/>
          </a:p>
        </p:txBody>
      </p:sp>
      <p:sp>
        <p:nvSpPr>
          <p:cNvPr id="64" name="Text Placeholder 6">
            <a:extLst>
              <a:ext uri="{FF2B5EF4-FFF2-40B4-BE49-F238E27FC236}">
                <a16:creationId xmlns:a16="http://schemas.microsoft.com/office/drawing/2014/main" id="{8D52F617-7870-1E4A-9491-212AAE715CA3}"/>
              </a:ext>
            </a:extLst>
          </p:cNvPr>
          <p:cNvSpPr>
            <a:spLocks noGrp="1"/>
          </p:cNvSpPr>
          <p:nvPr>
            <p:ph type="body" sz="quarter" idx="45" hasCustomPrompt="1"/>
          </p:nvPr>
        </p:nvSpPr>
        <p:spPr>
          <a:xfrm>
            <a:off x="5858896" y="3698875"/>
            <a:ext cx="1698625" cy="201613"/>
          </a:xfrm>
        </p:spPr>
        <p:txBody>
          <a:bodyPr numCol="1"/>
          <a:lstStyle>
            <a:lvl1pPr marL="0" indent="0" algn="ctr">
              <a:lnSpc>
                <a:spcPct val="100000"/>
              </a:lnSpc>
              <a:buNone/>
              <a:defRPr sz="1200" b="1" i="0">
                <a:solidFill>
                  <a:schemeClr val="bg1"/>
                </a:solidFill>
                <a:latin typeface="Syntax LT Std" panose="020D0502030503020204" pitchFamily="34" charset="0"/>
              </a:defRPr>
            </a:lvl1pPr>
            <a:lvl2pPr marL="190500" indent="0">
              <a:buNone/>
              <a:defRPr sz="1200" b="1" i="0">
                <a:solidFill>
                  <a:schemeClr val="bg1"/>
                </a:solidFill>
                <a:latin typeface="Syntax LT Std" panose="020D0502030503020204" pitchFamily="34" charset="0"/>
              </a:defRPr>
            </a:lvl2pPr>
            <a:lvl3pPr marL="336550" indent="0">
              <a:buNone/>
              <a:defRPr sz="1200" b="1" i="0">
                <a:solidFill>
                  <a:schemeClr val="bg1"/>
                </a:solidFill>
                <a:latin typeface="Syntax LT Std" panose="020D0502030503020204" pitchFamily="34" charset="0"/>
              </a:defRPr>
            </a:lvl3pPr>
            <a:lvl4pPr marL="488950" indent="0">
              <a:buNone/>
              <a:defRPr sz="1200" b="1" i="0">
                <a:solidFill>
                  <a:schemeClr val="bg1"/>
                </a:solidFill>
                <a:latin typeface="Syntax LT Std" panose="020D0502030503020204" pitchFamily="34" charset="0"/>
              </a:defRPr>
            </a:lvl4pPr>
            <a:lvl5pPr marL="590550" indent="0">
              <a:buNone/>
              <a:defRPr sz="1200" b="1" i="0">
                <a:solidFill>
                  <a:schemeClr val="bg1"/>
                </a:solidFill>
                <a:latin typeface="Syntax LT Std" panose="020D0502030503020204" pitchFamily="34" charset="0"/>
              </a:defRPr>
            </a:lvl5pPr>
          </a:lstStyle>
          <a:p>
            <a:pPr lvl="0"/>
            <a:r>
              <a:rPr lang="en-GB" dirty="0"/>
              <a:t>Naam</a:t>
            </a:r>
            <a:endParaRPr lang="en-NL" dirty="0"/>
          </a:p>
        </p:txBody>
      </p:sp>
      <p:sp>
        <p:nvSpPr>
          <p:cNvPr id="65" name="Text Placeholder 6">
            <a:extLst>
              <a:ext uri="{FF2B5EF4-FFF2-40B4-BE49-F238E27FC236}">
                <a16:creationId xmlns:a16="http://schemas.microsoft.com/office/drawing/2014/main" id="{35EAEE27-A9F0-5048-B8B9-C22D601ECF03}"/>
              </a:ext>
            </a:extLst>
          </p:cNvPr>
          <p:cNvSpPr>
            <a:spLocks noGrp="1"/>
          </p:cNvSpPr>
          <p:nvPr>
            <p:ph type="body" sz="quarter" idx="46" hasCustomPrompt="1"/>
          </p:nvPr>
        </p:nvSpPr>
        <p:spPr>
          <a:xfrm>
            <a:off x="8460296" y="3698875"/>
            <a:ext cx="1698625" cy="201613"/>
          </a:xfrm>
        </p:spPr>
        <p:txBody>
          <a:bodyPr numCol="1"/>
          <a:lstStyle>
            <a:lvl1pPr marL="0" indent="0" algn="ctr">
              <a:lnSpc>
                <a:spcPct val="100000"/>
              </a:lnSpc>
              <a:buNone/>
              <a:defRPr sz="1200" b="1" i="0">
                <a:solidFill>
                  <a:schemeClr val="bg1"/>
                </a:solidFill>
                <a:latin typeface="Syntax LT Std" panose="020D0502030503020204" pitchFamily="34" charset="0"/>
              </a:defRPr>
            </a:lvl1pPr>
            <a:lvl2pPr marL="190500" indent="0">
              <a:buNone/>
              <a:defRPr sz="1200" b="1" i="0">
                <a:solidFill>
                  <a:schemeClr val="bg1"/>
                </a:solidFill>
                <a:latin typeface="Syntax LT Std" panose="020D0502030503020204" pitchFamily="34" charset="0"/>
              </a:defRPr>
            </a:lvl2pPr>
            <a:lvl3pPr marL="336550" indent="0">
              <a:buNone/>
              <a:defRPr sz="1200" b="1" i="0">
                <a:solidFill>
                  <a:schemeClr val="bg1"/>
                </a:solidFill>
                <a:latin typeface="Syntax LT Std" panose="020D0502030503020204" pitchFamily="34" charset="0"/>
              </a:defRPr>
            </a:lvl3pPr>
            <a:lvl4pPr marL="488950" indent="0">
              <a:buNone/>
              <a:defRPr sz="1200" b="1" i="0">
                <a:solidFill>
                  <a:schemeClr val="bg1"/>
                </a:solidFill>
                <a:latin typeface="Syntax LT Std" panose="020D0502030503020204" pitchFamily="34" charset="0"/>
              </a:defRPr>
            </a:lvl4pPr>
            <a:lvl5pPr marL="590550" indent="0">
              <a:buNone/>
              <a:defRPr sz="1200" b="1" i="0">
                <a:solidFill>
                  <a:schemeClr val="bg1"/>
                </a:solidFill>
                <a:latin typeface="Syntax LT Std" panose="020D0502030503020204" pitchFamily="34" charset="0"/>
              </a:defRPr>
            </a:lvl5pPr>
          </a:lstStyle>
          <a:p>
            <a:pPr lvl="0"/>
            <a:r>
              <a:rPr lang="en-GB" dirty="0"/>
              <a:t>Naam</a:t>
            </a:r>
            <a:endParaRPr lang="en-NL" dirty="0"/>
          </a:p>
        </p:txBody>
      </p:sp>
      <p:sp>
        <p:nvSpPr>
          <p:cNvPr id="66" name="Text Placeholder 6">
            <a:extLst>
              <a:ext uri="{FF2B5EF4-FFF2-40B4-BE49-F238E27FC236}">
                <a16:creationId xmlns:a16="http://schemas.microsoft.com/office/drawing/2014/main" id="{F297C7FB-81D7-064A-B1B6-1625D521D9C4}"/>
              </a:ext>
            </a:extLst>
          </p:cNvPr>
          <p:cNvSpPr>
            <a:spLocks noGrp="1"/>
          </p:cNvSpPr>
          <p:nvPr>
            <p:ph type="body" sz="quarter" idx="47" hasCustomPrompt="1"/>
          </p:nvPr>
        </p:nvSpPr>
        <p:spPr>
          <a:xfrm>
            <a:off x="3206750" y="6221743"/>
            <a:ext cx="1698625" cy="201613"/>
          </a:xfrm>
        </p:spPr>
        <p:txBody>
          <a:bodyPr numCol="1"/>
          <a:lstStyle>
            <a:lvl1pPr marL="0" indent="0" algn="ctr">
              <a:lnSpc>
                <a:spcPct val="100000"/>
              </a:lnSpc>
              <a:buNone/>
              <a:defRPr sz="1200" b="1" i="0">
                <a:solidFill>
                  <a:schemeClr val="bg1"/>
                </a:solidFill>
                <a:latin typeface="Syntax LT Std" panose="020D0502030503020204" pitchFamily="34" charset="0"/>
              </a:defRPr>
            </a:lvl1pPr>
            <a:lvl2pPr marL="190500" indent="0">
              <a:buNone/>
              <a:defRPr sz="1200" b="1" i="0">
                <a:solidFill>
                  <a:schemeClr val="bg1"/>
                </a:solidFill>
                <a:latin typeface="Syntax LT Std" panose="020D0502030503020204" pitchFamily="34" charset="0"/>
              </a:defRPr>
            </a:lvl2pPr>
            <a:lvl3pPr marL="336550" indent="0">
              <a:buNone/>
              <a:defRPr sz="1200" b="1" i="0">
                <a:solidFill>
                  <a:schemeClr val="bg1"/>
                </a:solidFill>
                <a:latin typeface="Syntax LT Std" panose="020D0502030503020204" pitchFamily="34" charset="0"/>
              </a:defRPr>
            </a:lvl3pPr>
            <a:lvl4pPr marL="488950" indent="0">
              <a:buNone/>
              <a:defRPr sz="1200" b="1" i="0">
                <a:solidFill>
                  <a:schemeClr val="bg1"/>
                </a:solidFill>
                <a:latin typeface="Syntax LT Std" panose="020D0502030503020204" pitchFamily="34" charset="0"/>
              </a:defRPr>
            </a:lvl4pPr>
            <a:lvl5pPr marL="590550" indent="0">
              <a:buNone/>
              <a:defRPr sz="1200" b="1" i="0">
                <a:solidFill>
                  <a:schemeClr val="bg1"/>
                </a:solidFill>
                <a:latin typeface="Syntax LT Std" panose="020D0502030503020204" pitchFamily="34" charset="0"/>
              </a:defRPr>
            </a:lvl5pPr>
          </a:lstStyle>
          <a:p>
            <a:pPr lvl="0"/>
            <a:r>
              <a:rPr lang="en-GB" dirty="0"/>
              <a:t>Naam</a:t>
            </a:r>
            <a:endParaRPr lang="en-NL" dirty="0"/>
          </a:p>
        </p:txBody>
      </p:sp>
      <p:sp>
        <p:nvSpPr>
          <p:cNvPr id="67" name="Text Placeholder 6">
            <a:extLst>
              <a:ext uri="{FF2B5EF4-FFF2-40B4-BE49-F238E27FC236}">
                <a16:creationId xmlns:a16="http://schemas.microsoft.com/office/drawing/2014/main" id="{6BE9D16C-560B-8C47-83BB-057085F549B7}"/>
              </a:ext>
            </a:extLst>
          </p:cNvPr>
          <p:cNvSpPr>
            <a:spLocks noGrp="1"/>
          </p:cNvSpPr>
          <p:nvPr>
            <p:ph type="body" sz="quarter" idx="48" hasCustomPrompt="1"/>
          </p:nvPr>
        </p:nvSpPr>
        <p:spPr>
          <a:xfrm>
            <a:off x="5858896" y="6221743"/>
            <a:ext cx="1698625" cy="201613"/>
          </a:xfrm>
        </p:spPr>
        <p:txBody>
          <a:bodyPr numCol="1"/>
          <a:lstStyle>
            <a:lvl1pPr marL="0" indent="0" algn="ctr">
              <a:lnSpc>
                <a:spcPct val="100000"/>
              </a:lnSpc>
              <a:buNone/>
              <a:defRPr sz="1200" b="1" i="0">
                <a:solidFill>
                  <a:schemeClr val="bg1"/>
                </a:solidFill>
                <a:latin typeface="Syntax LT Std" panose="020D0502030503020204" pitchFamily="34" charset="0"/>
              </a:defRPr>
            </a:lvl1pPr>
            <a:lvl2pPr marL="190500" indent="0">
              <a:buNone/>
              <a:defRPr sz="1200" b="1" i="0">
                <a:solidFill>
                  <a:schemeClr val="bg1"/>
                </a:solidFill>
                <a:latin typeface="Syntax LT Std" panose="020D0502030503020204" pitchFamily="34" charset="0"/>
              </a:defRPr>
            </a:lvl2pPr>
            <a:lvl3pPr marL="336550" indent="0">
              <a:buNone/>
              <a:defRPr sz="1200" b="1" i="0">
                <a:solidFill>
                  <a:schemeClr val="bg1"/>
                </a:solidFill>
                <a:latin typeface="Syntax LT Std" panose="020D0502030503020204" pitchFamily="34" charset="0"/>
              </a:defRPr>
            </a:lvl3pPr>
            <a:lvl4pPr marL="488950" indent="0">
              <a:buNone/>
              <a:defRPr sz="1200" b="1" i="0">
                <a:solidFill>
                  <a:schemeClr val="bg1"/>
                </a:solidFill>
                <a:latin typeface="Syntax LT Std" panose="020D0502030503020204" pitchFamily="34" charset="0"/>
              </a:defRPr>
            </a:lvl4pPr>
            <a:lvl5pPr marL="590550" indent="0">
              <a:buNone/>
              <a:defRPr sz="1200" b="1" i="0">
                <a:solidFill>
                  <a:schemeClr val="bg1"/>
                </a:solidFill>
                <a:latin typeface="Syntax LT Std" panose="020D0502030503020204" pitchFamily="34" charset="0"/>
              </a:defRPr>
            </a:lvl5pPr>
          </a:lstStyle>
          <a:p>
            <a:pPr lvl="0"/>
            <a:r>
              <a:rPr lang="en-GB" dirty="0"/>
              <a:t>Naam</a:t>
            </a:r>
            <a:endParaRPr lang="en-NL" dirty="0"/>
          </a:p>
        </p:txBody>
      </p:sp>
      <p:sp>
        <p:nvSpPr>
          <p:cNvPr id="68" name="Text Placeholder 6">
            <a:extLst>
              <a:ext uri="{FF2B5EF4-FFF2-40B4-BE49-F238E27FC236}">
                <a16:creationId xmlns:a16="http://schemas.microsoft.com/office/drawing/2014/main" id="{5EAF99A5-A2D3-0649-9BBC-70C2717D336B}"/>
              </a:ext>
            </a:extLst>
          </p:cNvPr>
          <p:cNvSpPr>
            <a:spLocks noGrp="1"/>
          </p:cNvSpPr>
          <p:nvPr>
            <p:ph type="body" sz="quarter" idx="49" hasCustomPrompt="1"/>
          </p:nvPr>
        </p:nvSpPr>
        <p:spPr>
          <a:xfrm>
            <a:off x="8460296" y="6221743"/>
            <a:ext cx="1698625" cy="201613"/>
          </a:xfrm>
        </p:spPr>
        <p:txBody>
          <a:bodyPr numCol="1"/>
          <a:lstStyle>
            <a:lvl1pPr marL="0" indent="0" algn="ctr">
              <a:lnSpc>
                <a:spcPct val="100000"/>
              </a:lnSpc>
              <a:buNone/>
              <a:defRPr sz="1200" b="1" i="0">
                <a:solidFill>
                  <a:schemeClr val="bg1"/>
                </a:solidFill>
                <a:latin typeface="Syntax LT Std" panose="020D0502030503020204" pitchFamily="34" charset="0"/>
              </a:defRPr>
            </a:lvl1pPr>
            <a:lvl2pPr marL="190500" indent="0">
              <a:buNone/>
              <a:defRPr sz="1200" b="1" i="0">
                <a:solidFill>
                  <a:schemeClr val="bg1"/>
                </a:solidFill>
                <a:latin typeface="Syntax LT Std" panose="020D0502030503020204" pitchFamily="34" charset="0"/>
              </a:defRPr>
            </a:lvl2pPr>
            <a:lvl3pPr marL="336550" indent="0">
              <a:buNone/>
              <a:defRPr sz="1200" b="1" i="0">
                <a:solidFill>
                  <a:schemeClr val="bg1"/>
                </a:solidFill>
                <a:latin typeface="Syntax LT Std" panose="020D0502030503020204" pitchFamily="34" charset="0"/>
              </a:defRPr>
            </a:lvl3pPr>
            <a:lvl4pPr marL="488950" indent="0">
              <a:buNone/>
              <a:defRPr sz="1200" b="1" i="0">
                <a:solidFill>
                  <a:schemeClr val="bg1"/>
                </a:solidFill>
                <a:latin typeface="Syntax LT Std" panose="020D0502030503020204" pitchFamily="34" charset="0"/>
              </a:defRPr>
            </a:lvl4pPr>
            <a:lvl5pPr marL="590550" indent="0">
              <a:buNone/>
              <a:defRPr sz="1200" b="1" i="0">
                <a:solidFill>
                  <a:schemeClr val="bg1"/>
                </a:solidFill>
                <a:latin typeface="Syntax LT Std" panose="020D0502030503020204" pitchFamily="34" charset="0"/>
              </a:defRPr>
            </a:lvl5pPr>
          </a:lstStyle>
          <a:p>
            <a:pPr lvl="0"/>
            <a:r>
              <a:rPr lang="en-GB" dirty="0"/>
              <a:t>Naam</a:t>
            </a:r>
            <a:endParaRPr lang="en-NL" dirty="0"/>
          </a:p>
        </p:txBody>
      </p:sp>
      <p:sp>
        <p:nvSpPr>
          <p:cNvPr id="69" name="Text Placeholder 6">
            <a:extLst>
              <a:ext uri="{FF2B5EF4-FFF2-40B4-BE49-F238E27FC236}">
                <a16:creationId xmlns:a16="http://schemas.microsoft.com/office/drawing/2014/main" id="{386AE1F9-943A-6E46-92FA-63746C1D95E0}"/>
              </a:ext>
            </a:extLst>
          </p:cNvPr>
          <p:cNvSpPr>
            <a:spLocks noGrp="1"/>
          </p:cNvSpPr>
          <p:nvPr>
            <p:ph type="body" sz="quarter" idx="50" hasCustomPrompt="1"/>
          </p:nvPr>
        </p:nvSpPr>
        <p:spPr>
          <a:xfrm>
            <a:off x="559699" y="6221743"/>
            <a:ext cx="1698625" cy="201613"/>
          </a:xfrm>
        </p:spPr>
        <p:txBody>
          <a:bodyPr numCol="1"/>
          <a:lstStyle>
            <a:lvl1pPr marL="0" indent="0" algn="ctr">
              <a:lnSpc>
                <a:spcPct val="100000"/>
              </a:lnSpc>
              <a:buNone/>
              <a:defRPr sz="1200" b="1" i="0">
                <a:solidFill>
                  <a:schemeClr val="bg1"/>
                </a:solidFill>
                <a:latin typeface="Syntax LT Std" panose="020D0502030503020204" pitchFamily="34" charset="0"/>
              </a:defRPr>
            </a:lvl1pPr>
            <a:lvl2pPr marL="190500" indent="0">
              <a:buNone/>
              <a:defRPr sz="1200" b="1" i="0">
                <a:solidFill>
                  <a:schemeClr val="bg1"/>
                </a:solidFill>
                <a:latin typeface="Syntax LT Std" panose="020D0502030503020204" pitchFamily="34" charset="0"/>
              </a:defRPr>
            </a:lvl2pPr>
            <a:lvl3pPr marL="336550" indent="0">
              <a:buNone/>
              <a:defRPr sz="1200" b="1" i="0">
                <a:solidFill>
                  <a:schemeClr val="bg1"/>
                </a:solidFill>
                <a:latin typeface="Syntax LT Std" panose="020D0502030503020204" pitchFamily="34" charset="0"/>
              </a:defRPr>
            </a:lvl3pPr>
            <a:lvl4pPr marL="488950" indent="0">
              <a:buNone/>
              <a:defRPr sz="1200" b="1" i="0">
                <a:solidFill>
                  <a:schemeClr val="bg1"/>
                </a:solidFill>
                <a:latin typeface="Syntax LT Std" panose="020D0502030503020204" pitchFamily="34" charset="0"/>
              </a:defRPr>
            </a:lvl4pPr>
            <a:lvl5pPr marL="590550" indent="0">
              <a:buNone/>
              <a:defRPr sz="1200" b="1" i="0">
                <a:solidFill>
                  <a:schemeClr val="bg1"/>
                </a:solidFill>
                <a:latin typeface="Syntax LT Std" panose="020D0502030503020204" pitchFamily="34" charset="0"/>
              </a:defRPr>
            </a:lvl5pPr>
          </a:lstStyle>
          <a:p>
            <a:pPr lvl="0"/>
            <a:r>
              <a:rPr lang="en-GB" dirty="0"/>
              <a:t>Naam</a:t>
            </a:r>
            <a:endParaRPr lang="en-NL" dirty="0"/>
          </a:p>
        </p:txBody>
      </p:sp>
      <p:sp>
        <p:nvSpPr>
          <p:cNvPr id="71" name="Text Placeholder 6">
            <a:extLst>
              <a:ext uri="{FF2B5EF4-FFF2-40B4-BE49-F238E27FC236}">
                <a16:creationId xmlns:a16="http://schemas.microsoft.com/office/drawing/2014/main" id="{357DE81A-D1C2-2941-8D7C-39CA4206A148}"/>
              </a:ext>
            </a:extLst>
          </p:cNvPr>
          <p:cNvSpPr>
            <a:spLocks noGrp="1"/>
          </p:cNvSpPr>
          <p:nvPr>
            <p:ph type="body" sz="quarter" idx="51" hasCustomPrompt="1"/>
          </p:nvPr>
        </p:nvSpPr>
        <p:spPr>
          <a:xfrm>
            <a:off x="549259" y="3705351"/>
            <a:ext cx="1698625" cy="201613"/>
          </a:xfrm>
        </p:spPr>
        <p:txBody>
          <a:bodyPr numCol="1"/>
          <a:lstStyle>
            <a:lvl1pPr marL="0" indent="0" algn="ctr">
              <a:lnSpc>
                <a:spcPct val="100000"/>
              </a:lnSpc>
              <a:buNone/>
              <a:defRPr sz="1200" b="1" i="0">
                <a:solidFill>
                  <a:schemeClr val="bg1"/>
                </a:solidFill>
                <a:latin typeface="Syntax LT Std" panose="020D0502030503020204" pitchFamily="34" charset="0"/>
              </a:defRPr>
            </a:lvl1pPr>
            <a:lvl2pPr marL="190500" indent="0">
              <a:buNone/>
              <a:defRPr sz="1200" b="1" i="0">
                <a:solidFill>
                  <a:schemeClr val="bg1"/>
                </a:solidFill>
                <a:latin typeface="Syntax LT Std" panose="020D0502030503020204" pitchFamily="34" charset="0"/>
              </a:defRPr>
            </a:lvl2pPr>
            <a:lvl3pPr marL="336550" indent="0">
              <a:buNone/>
              <a:defRPr sz="1200" b="1" i="0">
                <a:solidFill>
                  <a:schemeClr val="bg1"/>
                </a:solidFill>
                <a:latin typeface="Syntax LT Std" panose="020D0502030503020204" pitchFamily="34" charset="0"/>
              </a:defRPr>
            </a:lvl3pPr>
            <a:lvl4pPr marL="488950" indent="0">
              <a:buNone/>
              <a:defRPr sz="1200" b="1" i="0">
                <a:solidFill>
                  <a:schemeClr val="bg1"/>
                </a:solidFill>
                <a:latin typeface="Syntax LT Std" panose="020D0502030503020204" pitchFamily="34" charset="0"/>
              </a:defRPr>
            </a:lvl4pPr>
            <a:lvl5pPr marL="590550" indent="0">
              <a:buNone/>
              <a:defRPr sz="1200" b="1" i="0">
                <a:solidFill>
                  <a:schemeClr val="bg1"/>
                </a:solidFill>
                <a:latin typeface="Syntax LT Std" panose="020D0502030503020204" pitchFamily="34" charset="0"/>
              </a:defRPr>
            </a:lvl5pPr>
          </a:lstStyle>
          <a:p>
            <a:pPr lvl="0"/>
            <a:r>
              <a:rPr lang="en-GB" dirty="0"/>
              <a:t>Naam</a:t>
            </a:r>
            <a:endParaRPr lang="en-NL" dirty="0"/>
          </a:p>
        </p:txBody>
      </p:sp>
      <p:sp>
        <p:nvSpPr>
          <p:cNvPr id="72" name="Text Placeholder 6">
            <a:extLst>
              <a:ext uri="{FF2B5EF4-FFF2-40B4-BE49-F238E27FC236}">
                <a16:creationId xmlns:a16="http://schemas.microsoft.com/office/drawing/2014/main" id="{D0019A01-BADB-214A-9399-6F9E70BC28F1}"/>
              </a:ext>
            </a:extLst>
          </p:cNvPr>
          <p:cNvSpPr>
            <a:spLocks noGrp="1"/>
          </p:cNvSpPr>
          <p:nvPr>
            <p:ph type="body" sz="quarter" idx="52" hasCustomPrompt="1"/>
          </p:nvPr>
        </p:nvSpPr>
        <p:spPr>
          <a:xfrm>
            <a:off x="3206750" y="1409437"/>
            <a:ext cx="1698625" cy="201613"/>
          </a:xfrm>
        </p:spPr>
        <p:txBody>
          <a:bodyPr numCol="1"/>
          <a:lstStyle>
            <a:lvl1pPr marL="0" indent="0" algn="l">
              <a:lnSpc>
                <a:spcPct val="100000"/>
              </a:lnSpc>
              <a:buNone/>
              <a:defRPr sz="1200" b="1" i="0">
                <a:solidFill>
                  <a:schemeClr val="bg1"/>
                </a:solidFill>
                <a:latin typeface="Syntax LT Std" panose="020D0502030503020204" pitchFamily="34" charset="0"/>
              </a:defRPr>
            </a:lvl1pPr>
            <a:lvl2pPr marL="190500" indent="0">
              <a:buNone/>
              <a:defRPr sz="1200" b="1" i="0">
                <a:solidFill>
                  <a:schemeClr val="bg1"/>
                </a:solidFill>
                <a:latin typeface="Syntax LT Std" panose="020D0502030503020204" pitchFamily="34" charset="0"/>
              </a:defRPr>
            </a:lvl2pPr>
            <a:lvl3pPr marL="336550" indent="0">
              <a:buNone/>
              <a:defRPr sz="1200" b="1" i="0">
                <a:solidFill>
                  <a:schemeClr val="bg1"/>
                </a:solidFill>
                <a:latin typeface="Syntax LT Std" panose="020D0502030503020204" pitchFamily="34" charset="0"/>
              </a:defRPr>
            </a:lvl3pPr>
            <a:lvl4pPr marL="488950" indent="0">
              <a:buNone/>
              <a:defRPr sz="1200" b="1" i="0">
                <a:solidFill>
                  <a:schemeClr val="bg1"/>
                </a:solidFill>
                <a:latin typeface="Syntax LT Std" panose="020D0502030503020204" pitchFamily="34" charset="0"/>
              </a:defRPr>
            </a:lvl4pPr>
            <a:lvl5pPr marL="590550" indent="0">
              <a:buNone/>
              <a:defRPr sz="1200" b="1" i="0">
                <a:solidFill>
                  <a:schemeClr val="bg1"/>
                </a:solidFill>
                <a:latin typeface="Syntax LT Std" panose="020D0502030503020204" pitchFamily="34" charset="0"/>
              </a:defRPr>
            </a:lvl5pPr>
          </a:lstStyle>
          <a:p>
            <a:pPr lvl="0"/>
            <a:r>
              <a:rPr lang="en-GB" dirty="0"/>
              <a:t>TEAM MEMBERS</a:t>
            </a:r>
            <a:endParaRPr lang="en-NL" dirty="0"/>
          </a:p>
        </p:txBody>
      </p:sp>
      <p:sp>
        <p:nvSpPr>
          <p:cNvPr id="73" name="Text Placeholder 6">
            <a:extLst>
              <a:ext uri="{FF2B5EF4-FFF2-40B4-BE49-F238E27FC236}">
                <a16:creationId xmlns:a16="http://schemas.microsoft.com/office/drawing/2014/main" id="{ED5487DA-8840-7D43-9486-BA3DB3D7B9D0}"/>
              </a:ext>
            </a:extLst>
          </p:cNvPr>
          <p:cNvSpPr>
            <a:spLocks noGrp="1"/>
          </p:cNvSpPr>
          <p:nvPr>
            <p:ph type="body" sz="quarter" idx="53" hasCustomPrompt="1"/>
          </p:nvPr>
        </p:nvSpPr>
        <p:spPr>
          <a:xfrm>
            <a:off x="549259" y="1415913"/>
            <a:ext cx="1698625" cy="201613"/>
          </a:xfrm>
        </p:spPr>
        <p:txBody>
          <a:bodyPr numCol="1"/>
          <a:lstStyle>
            <a:lvl1pPr marL="0" indent="0" algn="l">
              <a:lnSpc>
                <a:spcPct val="100000"/>
              </a:lnSpc>
              <a:buNone/>
              <a:defRPr sz="1200" b="1" i="0">
                <a:solidFill>
                  <a:schemeClr val="bg1"/>
                </a:solidFill>
                <a:latin typeface="Syntax LT Std" panose="020D0502030503020204" pitchFamily="34" charset="0"/>
              </a:defRPr>
            </a:lvl1pPr>
            <a:lvl2pPr marL="190500" indent="0">
              <a:buNone/>
              <a:defRPr sz="1200" b="1" i="0">
                <a:solidFill>
                  <a:schemeClr val="bg1"/>
                </a:solidFill>
                <a:latin typeface="Syntax LT Std" panose="020D0502030503020204" pitchFamily="34" charset="0"/>
              </a:defRPr>
            </a:lvl2pPr>
            <a:lvl3pPr marL="336550" indent="0">
              <a:buNone/>
              <a:defRPr sz="1200" b="1" i="0">
                <a:solidFill>
                  <a:schemeClr val="bg1"/>
                </a:solidFill>
                <a:latin typeface="Syntax LT Std" panose="020D0502030503020204" pitchFamily="34" charset="0"/>
              </a:defRPr>
            </a:lvl3pPr>
            <a:lvl4pPr marL="488950" indent="0">
              <a:buNone/>
              <a:defRPr sz="1200" b="1" i="0">
                <a:solidFill>
                  <a:schemeClr val="bg1"/>
                </a:solidFill>
                <a:latin typeface="Syntax LT Std" panose="020D0502030503020204" pitchFamily="34" charset="0"/>
              </a:defRPr>
            </a:lvl4pPr>
            <a:lvl5pPr marL="590550" indent="0">
              <a:buNone/>
              <a:defRPr sz="1200" b="1" i="0">
                <a:solidFill>
                  <a:schemeClr val="bg1"/>
                </a:solidFill>
                <a:latin typeface="Syntax LT Std" panose="020D0502030503020204" pitchFamily="34" charset="0"/>
              </a:defRPr>
            </a:lvl5pPr>
          </a:lstStyle>
          <a:p>
            <a:pPr lvl="0"/>
            <a:r>
              <a:rPr lang="en-GB" dirty="0"/>
              <a:t>PRIMARY CONTACTS</a:t>
            </a:r>
            <a:endParaRPr lang="en-NL" dirty="0"/>
          </a:p>
        </p:txBody>
      </p:sp>
      <p:cxnSp>
        <p:nvCxnSpPr>
          <p:cNvPr id="11" name="Straight Connector 10">
            <a:extLst>
              <a:ext uri="{FF2B5EF4-FFF2-40B4-BE49-F238E27FC236}">
                <a16:creationId xmlns:a16="http://schemas.microsoft.com/office/drawing/2014/main" id="{4AA79E59-6772-AE4B-9587-569039229614}"/>
              </a:ext>
            </a:extLst>
          </p:cNvPr>
          <p:cNvCxnSpPr/>
          <p:nvPr userDrawn="1"/>
        </p:nvCxnSpPr>
        <p:spPr>
          <a:xfrm>
            <a:off x="2701949" y="1409437"/>
            <a:ext cx="0" cy="541640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72121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V Lan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GB" dirty="0"/>
              <a:t>VOORBEELD DOCUMENT</a:t>
            </a:r>
            <a:endParaRPr lang="en-NL" dirty="0"/>
          </a:p>
        </p:txBody>
      </p:sp>
      <p:sp>
        <p:nvSpPr>
          <p:cNvPr id="6" name="Slide Number Placeholder 5"/>
          <p:cNvSpPr>
            <a:spLocks noGrp="1"/>
          </p:cNvSpPr>
          <p:nvPr>
            <p:ph type="sldNum" sz="quarter" idx="12"/>
          </p:nvPr>
        </p:nvSpPr>
        <p:spPr/>
        <p:txBody>
          <a:bodyPr/>
          <a:lstStyle/>
          <a:p>
            <a:fld id="{FA2FCD61-5D4A-3B44-A11C-296E6D3235EE}" type="slidenum">
              <a:rPr lang="en-NL" smtClean="0"/>
              <a:t>‹#›</a:t>
            </a:fld>
            <a:endParaRPr lang="en-NL"/>
          </a:p>
        </p:txBody>
      </p:sp>
      <p:sp>
        <p:nvSpPr>
          <p:cNvPr id="7" name="Freeform 3">
            <a:extLst>
              <a:ext uri="{FF2B5EF4-FFF2-40B4-BE49-F238E27FC236}">
                <a16:creationId xmlns:a16="http://schemas.microsoft.com/office/drawing/2014/main" id="{6CC62EB5-A276-6645-9E46-14BA375A8B37}"/>
              </a:ext>
            </a:extLst>
          </p:cNvPr>
          <p:cNvSpPr>
            <a:spLocks noChangeArrowheads="1"/>
          </p:cNvSpPr>
          <p:nvPr userDrawn="1"/>
        </p:nvSpPr>
        <p:spPr bwMode="auto">
          <a:xfrm>
            <a:off x="0" y="0"/>
            <a:ext cx="2813050" cy="2813050"/>
          </a:xfrm>
          <a:custGeom>
            <a:avLst/>
            <a:gdLst>
              <a:gd name="T0" fmla="*/ 8999 w 9000"/>
              <a:gd name="T1" fmla="*/ 0 h 9000"/>
              <a:gd name="T2" fmla="*/ 0 w 9000"/>
              <a:gd name="T3" fmla="*/ 8999 h 9000"/>
              <a:gd name="T4" fmla="*/ 0 w 9000"/>
              <a:gd name="T5" fmla="*/ 0 h 9000"/>
              <a:gd name="T6" fmla="*/ 8999 w 9000"/>
              <a:gd name="T7" fmla="*/ 0 h 9000"/>
            </a:gdLst>
            <a:ahLst/>
            <a:cxnLst>
              <a:cxn ang="0">
                <a:pos x="T0" y="T1"/>
              </a:cxn>
              <a:cxn ang="0">
                <a:pos x="T2" y="T3"/>
              </a:cxn>
              <a:cxn ang="0">
                <a:pos x="T4" y="T5"/>
              </a:cxn>
              <a:cxn ang="0">
                <a:pos x="T6" y="T7"/>
              </a:cxn>
            </a:cxnLst>
            <a:rect l="0" t="0" r="r" b="b"/>
            <a:pathLst>
              <a:path w="9000" h="9000">
                <a:moveTo>
                  <a:pt x="8999" y="0"/>
                </a:moveTo>
                <a:lnTo>
                  <a:pt x="0" y="8999"/>
                </a:lnTo>
                <a:lnTo>
                  <a:pt x="0" y="0"/>
                </a:lnTo>
                <a:lnTo>
                  <a:pt x="8999" y="0"/>
                </a:lnTo>
              </a:path>
            </a:pathLst>
          </a:custGeom>
          <a:solidFill>
            <a:schemeClr val="bg2"/>
          </a:solidFill>
          <a:ln>
            <a:noFill/>
          </a:ln>
          <a:effectLst/>
        </p:spPr>
        <p:txBody>
          <a:bodyPr wrap="none" anchor="ctr"/>
          <a:lstStyle/>
          <a:p>
            <a:endParaRPr lang="en-NL"/>
          </a:p>
        </p:txBody>
      </p:sp>
      <p:sp>
        <p:nvSpPr>
          <p:cNvPr id="8" name="Freeform 4">
            <a:extLst>
              <a:ext uri="{FF2B5EF4-FFF2-40B4-BE49-F238E27FC236}">
                <a16:creationId xmlns:a16="http://schemas.microsoft.com/office/drawing/2014/main" id="{F9D7F46E-F849-C24C-B25E-8589F0355DAA}"/>
              </a:ext>
            </a:extLst>
          </p:cNvPr>
          <p:cNvSpPr>
            <a:spLocks noChangeArrowheads="1"/>
          </p:cNvSpPr>
          <p:nvPr userDrawn="1"/>
        </p:nvSpPr>
        <p:spPr bwMode="auto">
          <a:xfrm>
            <a:off x="0" y="0"/>
            <a:ext cx="1445806" cy="1445806"/>
          </a:xfrm>
          <a:custGeom>
            <a:avLst/>
            <a:gdLst>
              <a:gd name="T0" fmla="*/ 4624 w 4625"/>
              <a:gd name="T1" fmla="*/ 0 h 4625"/>
              <a:gd name="T2" fmla="*/ 0 w 4625"/>
              <a:gd name="T3" fmla="*/ 4624 h 4625"/>
              <a:gd name="T4" fmla="*/ 0 w 4625"/>
              <a:gd name="T5" fmla="*/ 0 h 4625"/>
              <a:gd name="T6" fmla="*/ 4624 w 4625"/>
              <a:gd name="T7" fmla="*/ 0 h 4625"/>
            </a:gdLst>
            <a:ahLst/>
            <a:cxnLst>
              <a:cxn ang="0">
                <a:pos x="T0" y="T1"/>
              </a:cxn>
              <a:cxn ang="0">
                <a:pos x="T2" y="T3"/>
              </a:cxn>
              <a:cxn ang="0">
                <a:pos x="T4" y="T5"/>
              </a:cxn>
              <a:cxn ang="0">
                <a:pos x="T6" y="T7"/>
              </a:cxn>
            </a:cxnLst>
            <a:rect l="0" t="0" r="r" b="b"/>
            <a:pathLst>
              <a:path w="4625" h="4625">
                <a:moveTo>
                  <a:pt x="4624" y="0"/>
                </a:moveTo>
                <a:lnTo>
                  <a:pt x="0" y="4624"/>
                </a:lnTo>
                <a:lnTo>
                  <a:pt x="0" y="0"/>
                </a:lnTo>
                <a:lnTo>
                  <a:pt x="4624" y="0"/>
                </a:lnTo>
              </a:path>
            </a:pathLst>
          </a:custGeom>
          <a:solidFill>
            <a:schemeClr val="accent1"/>
          </a:solidFill>
          <a:ln>
            <a:noFill/>
          </a:ln>
          <a:effectLst/>
        </p:spPr>
        <p:txBody>
          <a:bodyPr wrap="none" anchor="ctr"/>
          <a:lstStyle/>
          <a:p>
            <a:endParaRPr lang="en-NL"/>
          </a:p>
        </p:txBody>
      </p:sp>
      <p:sp>
        <p:nvSpPr>
          <p:cNvPr id="9" name="Freeform 8">
            <a:extLst>
              <a:ext uri="{FF2B5EF4-FFF2-40B4-BE49-F238E27FC236}">
                <a16:creationId xmlns:a16="http://schemas.microsoft.com/office/drawing/2014/main" id="{0EFEF82B-B9BB-E64B-8B4F-7DF472B45CF1}"/>
              </a:ext>
            </a:extLst>
          </p:cNvPr>
          <p:cNvSpPr>
            <a:spLocks noChangeAspect="1" noChangeArrowheads="1"/>
          </p:cNvSpPr>
          <p:nvPr userDrawn="1"/>
        </p:nvSpPr>
        <p:spPr bwMode="auto">
          <a:xfrm>
            <a:off x="9583738" y="6897600"/>
            <a:ext cx="959863" cy="461092"/>
          </a:xfrm>
          <a:custGeom>
            <a:avLst/>
            <a:gdLst>
              <a:gd name="connsiteX0" fmla="*/ 4724399 w 7167201"/>
              <a:gd name="connsiteY0" fmla="*/ 2317750 h 3442927"/>
              <a:gd name="connsiteX1" fmla="*/ 5849576 w 7167201"/>
              <a:gd name="connsiteY1" fmla="*/ 3442927 h 3442927"/>
              <a:gd name="connsiteX2" fmla="*/ 4724399 w 7167201"/>
              <a:gd name="connsiteY2" fmla="*/ 3442927 h 3442927"/>
              <a:gd name="connsiteX3" fmla="*/ 1800224 w 7167201"/>
              <a:gd name="connsiteY3" fmla="*/ 619125 h 3442927"/>
              <a:gd name="connsiteX4" fmla="*/ 2924967 w 7167201"/>
              <a:gd name="connsiteY4" fmla="*/ 619125 h 3442927"/>
              <a:gd name="connsiteX5" fmla="*/ 4049351 w 7167201"/>
              <a:gd name="connsiteY5" fmla="*/ 619125 h 3442927"/>
              <a:gd name="connsiteX6" fmla="*/ 2924967 w 7167201"/>
              <a:gd name="connsiteY6" fmla="*/ 1744302 h 3442927"/>
              <a:gd name="connsiteX7" fmla="*/ 1800224 w 7167201"/>
              <a:gd name="connsiteY7" fmla="*/ 619125 h 3442927"/>
              <a:gd name="connsiteX8" fmla="*/ 4713286 w 7167201"/>
              <a:gd name="connsiteY8" fmla="*/ 258762 h 3442927"/>
              <a:gd name="connsiteX9" fmla="*/ 5511439 w 7167201"/>
              <a:gd name="connsiteY9" fmla="*/ 1057455 h 3442927"/>
              <a:gd name="connsiteX10" fmla="*/ 4713286 w 7167201"/>
              <a:gd name="connsiteY10" fmla="*/ 1855427 h 3442927"/>
              <a:gd name="connsiteX11" fmla="*/ 4589101 w 7167201"/>
              <a:gd name="connsiteY11" fmla="*/ 258762 h 3442927"/>
              <a:gd name="connsiteX12" fmla="*/ 4589101 w 7167201"/>
              <a:gd name="connsiteY12" fmla="*/ 3442927 h 3442927"/>
              <a:gd name="connsiteX13" fmla="*/ 2992436 w 7167201"/>
              <a:gd name="connsiteY13" fmla="*/ 1856066 h 3442927"/>
              <a:gd name="connsiteX14" fmla="*/ 1260474 w 7167201"/>
              <a:gd name="connsiteY14" fmla="*/ 258762 h 3442927"/>
              <a:gd name="connsiteX15" fmla="*/ 2846026 w 7167201"/>
              <a:gd name="connsiteY15" fmla="*/ 1856066 h 3442927"/>
              <a:gd name="connsiteX16" fmla="*/ 1260474 w 7167201"/>
              <a:gd name="connsiteY16" fmla="*/ 3442927 h 3442927"/>
              <a:gd name="connsiteX17" fmla="*/ 1125177 w 7167201"/>
              <a:gd name="connsiteY17" fmla="*/ 258762 h 3442927"/>
              <a:gd name="connsiteX18" fmla="*/ 1125177 w 7167201"/>
              <a:gd name="connsiteY18" fmla="*/ 1383506 h 3442927"/>
              <a:gd name="connsiteX19" fmla="*/ 0 w 7167201"/>
              <a:gd name="connsiteY19" fmla="*/ 2507890 h 3442927"/>
              <a:gd name="connsiteX20" fmla="*/ 0 w 7167201"/>
              <a:gd name="connsiteY20" fmla="*/ 1383506 h 3442927"/>
              <a:gd name="connsiteX21" fmla="*/ 6276635 w 7167201"/>
              <a:gd name="connsiteY21" fmla="*/ 33337 h 3442927"/>
              <a:gd name="connsiteX22" fmla="*/ 7064014 w 7167201"/>
              <a:gd name="connsiteY22" fmla="*/ 831850 h 3442927"/>
              <a:gd name="connsiteX23" fmla="*/ 6276635 w 7167201"/>
              <a:gd name="connsiteY23" fmla="*/ 1630002 h 3442927"/>
              <a:gd name="connsiteX24" fmla="*/ 5478461 w 7167201"/>
              <a:gd name="connsiteY24" fmla="*/ 831850 h 3442927"/>
              <a:gd name="connsiteX25" fmla="*/ 6953099 w 7167201"/>
              <a:gd name="connsiteY25" fmla="*/ 0 h 3442927"/>
              <a:gd name="connsiteX26" fmla="*/ 7167201 w 7167201"/>
              <a:gd name="connsiteY26" fmla="*/ 225275 h 3442927"/>
              <a:gd name="connsiteX27" fmla="*/ 6953099 w 7167201"/>
              <a:gd name="connsiteY27" fmla="*/ 439377 h 3442927"/>
              <a:gd name="connsiteX28" fmla="*/ 6727824 w 7167201"/>
              <a:gd name="connsiteY28" fmla="*/ 225275 h 3442927"/>
              <a:gd name="connsiteX29" fmla="*/ 6953099 w 7167201"/>
              <a:gd name="connsiteY29" fmla="*/ 0 h 3442927"/>
              <a:gd name="connsiteX30" fmla="*/ 5590963 w 7167201"/>
              <a:gd name="connsiteY30" fmla="*/ 0 h 3442927"/>
              <a:gd name="connsiteX31" fmla="*/ 5816238 w 7167201"/>
              <a:gd name="connsiteY31" fmla="*/ 225275 h 3442927"/>
              <a:gd name="connsiteX32" fmla="*/ 5590963 w 7167201"/>
              <a:gd name="connsiteY32" fmla="*/ 439377 h 3442927"/>
              <a:gd name="connsiteX33" fmla="*/ 5376861 w 7167201"/>
              <a:gd name="connsiteY33" fmla="*/ 225275 h 3442927"/>
              <a:gd name="connsiteX34" fmla="*/ 5590963 w 7167201"/>
              <a:gd name="connsiteY34" fmla="*/ 0 h 344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67201" h="3442927">
                <a:moveTo>
                  <a:pt x="4724399" y="2317750"/>
                </a:moveTo>
                <a:lnTo>
                  <a:pt x="5849576" y="3442927"/>
                </a:lnTo>
                <a:lnTo>
                  <a:pt x="4724399" y="3442927"/>
                </a:lnTo>
                <a:close/>
                <a:moveTo>
                  <a:pt x="1800224" y="619125"/>
                </a:moveTo>
                <a:lnTo>
                  <a:pt x="2924967" y="619125"/>
                </a:lnTo>
                <a:cubicBezTo>
                  <a:pt x="4049351" y="619125"/>
                  <a:pt x="4049351" y="619125"/>
                  <a:pt x="4049351" y="619125"/>
                </a:cubicBezTo>
                <a:cubicBezTo>
                  <a:pt x="2924967" y="1744302"/>
                  <a:pt x="2924967" y="1744302"/>
                  <a:pt x="2924967" y="1744302"/>
                </a:cubicBezTo>
                <a:cubicBezTo>
                  <a:pt x="1800224" y="619125"/>
                  <a:pt x="1800224" y="619125"/>
                  <a:pt x="1800224" y="619125"/>
                </a:cubicBezTo>
                <a:close/>
                <a:moveTo>
                  <a:pt x="4713286" y="258762"/>
                </a:moveTo>
                <a:lnTo>
                  <a:pt x="5511439" y="1057455"/>
                </a:lnTo>
                <a:lnTo>
                  <a:pt x="4713286" y="1855427"/>
                </a:lnTo>
                <a:close/>
                <a:moveTo>
                  <a:pt x="4589101" y="258762"/>
                </a:moveTo>
                <a:lnTo>
                  <a:pt x="4589101" y="3442927"/>
                </a:lnTo>
                <a:lnTo>
                  <a:pt x="2992436" y="1856066"/>
                </a:lnTo>
                <a:close/>
                <a:moveTo>
                  <a:pt x="1260474" y="258762"/>
                </a:moveTo>
                <a:lnTo>
                  <a:pt x="2846026" y="1856066"/>
                </a:lnTo>
                <a:lnTo>
                  <a:pt x="1260474" y="3442927"/>
                </a:lnTo>
                <a:close/>
                <a:moveTo>
                  <a:pt x="1125177" y="258762"/>
                </a:moveTo>
                <a:lnTo>
                  <a:pt x="1125177" y="1383506"/>
                </a:lnTo>
                <a:lnTo>
                  <a:pt x="0" y="2507890"/>
                </a:lnTo>
                <a:lnTo>
                  <a:pt x="0" y="1383506"/>
                </a:lnTo>
                <a:close/>
                <a:moveTo>
                  <a:pt x="6276635" y="33337"/>
                </a:moveTo>
                <a:lnTo>
                  <a:pt x="7064014" y="831850"/>
                </a:lnTo>
                <a:lnTo>
                  <a:pt x="6276635" y="1630002"/>
                </a:lnTo>
                <a:lnTo>
                  <a:pt x="5478461" y="831850"/>
                </a:lnTo>
                <a:close/>
                <a:moveTo>
                  <a:pt x="6953099" y="0"/>
                </a:moveTo>
                <a:cubicBezTo>
                  <a:pt x="7065917" y="0"/>
                  <a:pt x="7167201" y="101284"/>
                  <a:pt x="7167201" y="225275"/>
                </a:cubicBezTo>
                <a:cubicBezTo>
                  <a:pt x="7167201" y="338093"/>
                  <a:pt x="7065917" y="439377"/>
                  <a:pt x="6953099" y="439377"/>
                </a:cubicBezTo>
                <a:cubicBezTo>
                  <a:pt x="6829468" y="439377"/>
                  <a:pt x="6727824" y="338093"/>
                  <a:pt x="6727824" y="225275"/>
                </a:cubicBezTo>
                <a:cubicBezTo>
                  <a:pt x="6727824" y="101284"/>
                  <a:pt x="6829468" y="0"/>
                  <a:pt x="6953099" y="0"/>
                </a:cubicBezTo>
                <a:close/>
                <a:moveTo>
                  <a:pt x="5590963" y="0"/>
                </a:moveTo>
                <a:cubicBezTo>
                  <a:pt x="5714954" y="0"/>
                  <a:pt x="5816238" y="101284"/>
                  <a:pt x="5816238" y="225275"/>
                </a:cubicBezTo>
                <a:cubicBezTo>
                  <a:pt x="5816238" y="338093"/>
                  <a:pt x="5714954" y="439377"/>
                  <a:pt x="5590963" y="439377"/>
                </a:cubicBezTo>
                <a:cubicBezTo>
                  <a:pt x="5478505" y="439377"/>
                  <a:pt x="5376861" y="338093"/>
                  <a:pt x="5376861" y="225275"/>
                </a:cubicBezTo>
                <a:cubicBezTo>
                  <a:pt x="5376861" y="101284"/>
                  <a:pt x="5478505" y="0"/>
                  <a:pt x="5590963" y="0"/>
                </a:cubicBezTo>
                <a:close/>
              </a:path>
            </a:pathLst>
          </a:custGeom>
          <a:solidFill>
            <a:schemeClr val="accent1"/>
          </a:solidFill>
          <a:ln>
            <a:noFill/>
          </a:ln>
          <a:effectLst/>
        </p:spPr>
        <p:txBody>
          <a:bodyPr wrap="square" anchor="ctr">
            <a:noAutofit/>
          </a:bodyPr>
          <a:lstStyle/>
          <a:p>
            <a:endParaRPr lang="en-NL"/>
          </a:p>
        </p:txBody>
      </p:sp>
      <p:sp>
        <p:nvSpPr>
          <p:cNvPr id="10" name="Picture Placeholder 24">
            <a:extLst>
              <a:ext uri="{FF2B5EF4-FFF2-40B4-BE49-F238E27FC236}">
                <a16:creationId xmlns:a16="http://schemas.microsoft.com/office/drawing/2014/main" id="{2C944959-470D-D14C-906F-8272C20C35AD}"/>
              </a:ext>
            </a:extLst>
          </p:cNvPr>
          <p:cNvSpPr>
            <a:spLocks noGrp="1"/>
          </p:cNvSpPr>
          <p:nvPr>
            <p:ph type="pic" sz="quarter" idx="13"/>
          </p:nvPr>
        </p:nvSpPr>
        <p:spPr>
          <a:xfrm>
            <a:off x="560493" y="775048"/>
            <a:ext cx="1290182" cy="1290182"/>
          </a:xfrm>
          <a:custGeom>
            <a:avLst/>
            <a:gdLst>
              <a:gd name="connsiteX0" fmla="*/ 645091 w 1290182"/>
              <a:gd name="connsiteY0" fmla="*/ 0 h 1290182"/>
              <a:gd name="connsiteX1" fmla="*/ 1290182 w 1290182"/>
              <a:gd name="connsiteY1" fmla="*/ 645091 h 1290182"/>
              <a:gd name="connsiteX2" fmla="*/ 645091 w 1290182"/>
              <a:gd name="connsiteY2" fmla="*/ 1290182 h 1290182"/>
              <a:gd name="connsiteX3" fmla="*/ 0 w 1290182"/>
              <a:gd name="connsiteY3" fmla="*/ 645091 h 1290182"/>
              <a:gd name="connsiteX4" fmla="*/ 645091 w 1290182"/>
              <a:gd name="connsiteY4" fmla="*/ 0 h 1290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0182" h="1290182">
                <a:moveTo>
                  <a:pt x="645091" y="0"/>
                </a:moveTo>
                <a:cubicBezTo>
                  <a:pt x="1001365" y="0"/>
                  <a:pt x="1290182" y="288817"/>
                  <a:pt x="1290182" y="645091"/>
                </a:cubicBezTo>
                <a:cubicBezTo>
                  <a:pt x="1290182" y="1001365"/>
                  <a:pt x="1001365" y="1290182"/>
                  <a:pt x="645091" y="1290182"/>
                </a:cubicBezTo>
                <a:cubicBezTo>
                  <a:pt x="288817" y="1290182"/>
                  <a:pt x="0" y="1001365"/>
                  <a:pt x="0" y="645091"/>
                </a:cubicBezTo>
                <a:cubicBezTo>
                  <a:pt x="0" y="288817"/>
                  <a:pt x="288817" y="0"/>
                  <a:pt x="645091" y="0"/>
                </a:cubicBezTo>
                <a:close/>
              </a:path>
            </a:pathLst>
          </a:custGeom>
          <a:solidFill>
            <a:schemeClr val="bg1"/>
          </a:solidFill>
          <a:ln>
            <a:solidFill>
              <a:schemeClr val="tx2"/>
            </a:solidFill>
          </a:ln>
        </p:spPr>
        <p:txBody>
          <a:bodyPr wrap="square">
            <a:noAutofit/>
          </a:bodyPr>
          <a:lstStyle/>
          <a:p>
            <a:r>
              <a:rPr lang="en-US"/>
              <a:t>Click icon to add picture</a:t>
            </a:r>
            <a:endParaRPr lang="en-NL" dirty="0"/>
          </a:p>
        </p:txBody>
      </p:sp>
      <p:sp>
        <p:nvSpPr>
          <p:cNvPr id="14" name="Title 1">
            <a:extLst>
              <a:ext uri="{FF2B5EF4-FFF2-40B4-BE49-F238E27FC236}">
                <a16:creationId xmlns:a16="http://schemas.microsoft.com/office/drawing/2014/main" id="{E136C303-E3B2-B54D-A137-4B5FAE174830}"/>
              </a:ext>
            </a:extLst>
          </p:cNvPr>
          <p:cNvSpPr>
            <a:spLocks noGrp="1"/>
          </p:cNvSpPr>
          <p:nvPr>
            <p:ph type="title" hasCustomPrompt="1"/>
          </p:nvPr>
        </p:nvSpPr>
        <p:spPr>
          <a:xfrm>
            <a:off x="1962150" y="1181100"/>
            <a:ext cx="7994602" cy="508740"/>
          </a:xfrm>
        </p:spPr>
        <p:txBody>
          <a:bodyPr/>
          <a:lstStyle>
            <a:lvl1pPr>
              <a:defRPr sz="3600"/>
            </a:lvl1pPr>
          </a:lstStyle>
          <a:p>
            <a:r>
              <a:rPr lang="en-GB" dirty="0"/>
              <a:t>CLICK TO EDIT </a:t>
            </a:r>
            <a:endParaRPr lang="en-US" dirty="0"/>
          </a:p>
        </p:txBody>
      </p:sp>
      <p:sp>
        <p:nvSpPr>
          <p:cNvPr id="18" name="Text Placeholder 17">
            <a:extLst>
              <a:ext uri="{FF2B5EF4-FFF2-40B4-BE49-F238E27FC236}">
                <a16:creationId xmlns:a16="http://schemas.microsoft.com/office/drawing/2014/main" id="{06DE8E18-4134-6D46-B3DD-5648758EE1FD}"/>
              </a:ext>
            </a:extLst>
          </p:cNvPr>
          <p:cNvSpPr>
            <a:spLocks noGrp="1"/>
          </p:cNvSpPr>
          <p:nvPr>
            <p:ph type="body" sz="quarter" idx="16" hasCustomPrompt="1"/>
          </p:nvPr>
        </p:nvSpPr>
        <p:spPr>
          <a:xfrm>
            <a:off x="1962150" y="895350"/>
            <a:ext cx="8001000" cy="285750"/>
          </a:xfrm>
        </p:spPr>
        <p:txBody>
          <a:bodyPr/>
          <a:lstStyle>
            <a:lvl1pPr marL="0" indent="0">
              <a:lnSpc>
                <a:spcPct val="100000"/>
              </a:lnSpc>
              <a:buNone/>
              <a:defRPr sz="1800" b="1" i="0">
                <a:solidFill>
                  <a:schemeClr val="accent1"/>
                </a:solidFill>
                <a:latin typeface="Syntax LT Std Black" panose="020D0502030503020204" pitchFamily="34" charset="0"/>
              </a:defRPr>
            </a:lvl1pPr>
            <a:lvl2pPr marL="190500" indent="0">
              <a:buNone/>
              <a:defRPr b="1" i="0">
                <a:solidFill>
                  <a:schemeClr val="accent1"/>
                </a:solidFill>
                <a:latin typeface="Syntax LT Std" panose="020D0502030503020204" pitchFamily="34" charset="0"/>
              </a:defRPr>
            </a:lvl2pPr>
            <a:lvl3pPr marL="336550" indent="0">
              <a:buNone/>
              <a:defRPr b="1" i="0">
                <a:solidFill>
                  <a:schemeClr val="accent1"/>
                </a:solidFill>
                <a:latin typeface="Syntax LT Std" panose="020D0502030503020204" pitchFamily="34" charset="0"/>
              </a:defRPr>
            </a:lvl3pPr>
            <a:lvl4pPr marL="488950" indent="0">
              <a:buNone/>
              <a:defRPr b="1" i="0">
                <a:solidFill>
                  <a:schemeClr val="accent1"/>
                </a:solidFill>
                <a:latin typeface="Syntax LT Std" panose="020D0502030503020204" pitchFamily="34" charset="0"/>
              </a:defRPr>
            </a:lvl4pPr>
            <a:lvl5pPr marL="590550" indent="0">
              <a:buNone/>
              <a:defRPr b="1" i="0">
                <a:solidFill>
                  <a:schemeClr val="accent1"/>
                </a:solidFill>
                <a:latin typeface="Syntax LT Std" panose="020D0502030503020204" pitchFamily="34" charset="0"/>
              </a:defRPr>
            </a:lvl5pPr>
          </a:lstStyle>
          <a:p>
            <a:pPr lvl="0"/>
            <a:r>
              <a:rPr lang="en-GB" dirty="0"/>
              <a:t>CLICK TO EDIT</a:t>
            </a:r>
            <a:endParaRPr lang="en-NL" dirty="0"/>
          </a:p>
        </p:txBody>
      </p:sp>
      <p:sp>
        <p:nvSpPr>
          <p:cNvPr id="20" name="Text Placeholder 19">
            <a:extLst>
              <a:ext uri="{FF2B5EF4-FFF2-40B4-BE49-F238E27FC236}">
                <a16:creationId xmlns:a16="http://schemas.microsoft.com/office/drawing/2014/main" id="{70BE32C6-92D5-034C-998B-124E885FF685}"/>
              </a:ext>
            </a:extLst>
          </p:cNvPr>
          <p:cNvSpPr>
            <a:spLocks noGrp="1"/>
          </p:cNvSpPr>
          <p:nvPr>
            <p:ph type="body" sz="quarter" idx="17"/>
          </p:nvPr>
        </p:nvSpPr>
        <p:spPr>
          <a:xfrm>
            <a:off x="1962150" y="1689840"/>
            <a:ext cx="7994650" cy="233363"/>
          </a:xfrm>
        </p:spPr>
        <p:txBody>
          <a:bodyPr/>
          <a:lstStyle>
            <a:lvl1pPr marL="0" indent="0">
              <a:lnSpc>
                <a:spcPct val="100000"/>
              </a:lnSpc>
              <a:buNone/>
              <a:defRPr sz="1200" b="1" i="0">
                <a:solidFill>
                  <a:schemeClr val="accent1"/>
                </a:solidFill>
                <a:latin typeface="Syntax LT Std" panose="020D0502030503020204" pitchFamily="34" charset="0"/>
              </a:defRPr>
            </a:lvl1pPr>
            <a:lvl2pPr marL="190500" indent="0">
              <a:buNone/>
              <a:defRPr/>
            </a:lvl2pPr>
            <a:lvl3pPr marL="336550" indent="0">
              <a:buNone/>
              <a:defRPr/>
            </a:lvl3pPr>
            <a:lvl4pPr marL="488950" indent="0">
              <a:buNone/>
              <a:defRPr/>
            </a:lvl4pPr>
            <a:lvl5pPr marL="590550" indent="0">
              <a:buNone/>
              <a:defRPr/>
            </a:lvl5pPr>
          </a:lstStyle>
          <a:p>
            <a:pPr lvl="0"/>
            <a:r>
              <a:rPr lang="en-US"/>
              <a:t>Click to edit Master text styles</a:t>
            </a:r>
          </a:p>
        </p:txBody>
      </p:sp>
      <p:sp>
        <p:nvSpPr>
          <p:cNvPr id="15" name="Content Placeholder 3">
            <a:extLst>
              <a:ext uri="{FF2B5EF4-FFF2-40B4-BE49-F238E27FC236}">
                <a16:creationId xmlns:a16="http://schemas.microsoft.com/office/drawing/2014/main" id="{7435D1A4-887C-3F47-BDD5-CE4502ACE6A0}"/>
              </a:ext>
            </a:extLst>
          </p:cNvPr>
          <p:cNvSpPr>
            <a:spLocks noGrp="1"/>
          </p:cNvSpPr>
          <p:nvPr>
            <p:ph sz="half" idx="18"/>
          </p:nvPr>
        </p:nvSpPr>
        <p:spPr>
          <a:xfrm>
            <a:off x="561330" y="2350980"/>
            <a:ext cx="9395422" cy="4457978"/>
          </a:xfrm>
        </p:spPr>
        <p:txBody>
          <a:bodyPr numCol="2" spcCol="18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41027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V met kopjes">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GB" dirty="0"/>
              <a:t>VOORBEELD DOCUMENT</a:t>
            </a:r>
            <a:endParaRPr lang="en-NL" dirty="0"/>
          </a:p>
        </p:txBody>
      </p:sp>
      <p:sp>
        <p:nvSpPr>
          <p:cNvPr id="6" name="Slide Number Placeholder 5"/>
          <p:cNvSpPr>
            <a:spLocks noGrp="1"/>
          </p:cNvSpPr>
          <p:nvPr>
            <p:ph type="sldNum" sz="quarter" idx="12"/>
          </p:nvPr>
        </p:nvSpPr>
        <p:spPr/>
        <p:txBody>
          <a:bodyPr/>
          <a:lstStyle/>
          <a:p>
            <a:fld id="{FA2FCD61-5D4A-3B44-A11C-296E6D3235EE}" type="slidenum">
              <a:rPr lang="en-NL" smtClean="0"/>
              <a:t>‹#›</a:t>
            </a:fld>
            <a:endParaRPr lang="en-NL"/>
          </a:p>
        </p:txBody>
      </p:sp>
      <p:sp>
        <p:nvSpPr>
          <p:cNvPr id="7" name="Freeform 3">
            <a:extLst>
              <a:ext uri="{FF2B5EF4-FFF2-40B4-BE49-F238E27FC236}">
                <a16:creationId xmlns:a16="http://schemas.microsoft.com/office/drawing/2014/main" id="{6CC62EB5-A276-6645-9E46-14BA375A8B37}"/>
              </a:ext>
            </a:extLst>
          </p:cNvPr>
          <p:cNvSpPr>
            <a:spLocks noChangeArrowheads="1"/>
          </p:cNvSpPr>
          <p:nvPr userDrawn="1"/>
        </p:nvSpPr>
        <p:spPr bwMode="auto">
          <a:xfrm>
            <a:off x="0" y="0"/>
            <a:ext cx="2813050" cy="2813050"/>
          </a:xfrm>
          <a:custGeom>
            <a:avLst/>
            <a:gdLst>
              <a:gd name="T0" fmla="*/ 8999 w 9000"/>
              <a:gd name="T1" fmla="*/ 0 h 9000"/>
              <a:gd name="T2" fmla="*/ 0 w 9000"/>
              <a:gd name="T3" fmla="*/ 8999 h 9000"/>
              <a:gd name="T4" fmla="*/ 0 w 9000"/>
              <a:gd name="T5" fmla="*/ 0 h 9000"/>
              <a:gd name="T6" fmla="*/ 8999 w 9000"/>
              <a:gd name="T7" fmla="*/ 0 h 9000"/>
            </a:gdLst>
            <a:ahLst/>
            <a:cxnLst>
              <a:cxn ang="0">
                <a:pos x="T0" y="T1"/>
              </a:cxn>
              <a:cxn ang="0">
                <a:pos x="T2" y="T3"/>
              </a:cxn>
              <a:cxn ang="0">
                <a:pos x="T4" y="T5"/>
              </a:cxn>
              <a:cxn ang="0">
                <a:pos x="T6" y="T7"/>
              </a:cxn>
            </a:cxnLst>
            <a:rect l="0" t="0" r="r" b="b"/>
            <a:pathLst>
              <a:path w="9000" h="9000">
                <a:moveTo>
                  <a:pt x="8999" y="0"/>
                </a:moveTo>
                <a:lnTo>
                  <a:pt x="0" y="8999"/>
                </a:lnTo>
                <a:lnTo>
                  <a:pt x="0" y="0"/>
                </a:lnTo>
                <a:lnTo>
                  <a:pt x="8999" y="0"/>
                </a:lnTo>
              </a:path>
            </a:pathLst>
          </a:custGeom>
          <a:solidFill>
            <a:schemeClr val="bg2"/>
          </a:solidFill>
          <a:ln>
            <a:noFill/>
          </a:ln>
          <a:effectLst/>
        </p:spPr>
        <p:txBody>
          <a:bodyPr wrap="none" anchor="ctr"/>
          <a:lstStyle/>
          <a:p>
            <a:endParaRPr lang="en-NL"/>
          </a:p>
        </p:txBody>
      </p:sp>
      <p:sp>
        <p:nvSpPr>
          <p:cNvPr id="8" name="Freeform 4">
            <a:extLst>
              <a:ext uri="{FF2B5EF4-FFF2-40B4-BE49-F238E27FC236}">
                <a16:creationId xmlns:a16="http://schemas.microsoft.com/office/drawing/2014/main" id="{F9D7F46E-F849-C24C-B25E-8589F0355DAA}"/>
              </a:ext>
            </a:extLst>
          </p:cNvPr>
          <p:cNvSpPr>
            <a:spLocks noChangeArrowheads="1"/>
          </p:cNvSpPr>
          <p:nvPr userDrawn="1"/>
        </p:nvSpPr>
        <p:spPr bwMode="auto">
          <a:xfrm>
            <a:off x="0" y="0"/>
            <a:ext cx="1445806" cy="1445806"/>
          </a:xfrm>
          <a:custGeom>
            <a:avLst/>
            <a:gdLst>
              <a:gd name="T0" fmla="*/ 4624 w 4625"/>
              <a:gd name="T1" fmla="*/ 0 h 4625"/>
              <a:gd name="T2" fmla="*/ 0 w 4625"/>
              <a:gd name="T3" fmla="*/ 4624 h 4625"/>
              <a:gd name="T4" fmla="*/ 0 w 4625"/>
              <a:gd name="T5" fmla="*/ 0 h 4625"/>
              <a:gd name="T6" fmla="*/ 4624 w 4625"/>
              <a:gd name="T7" fmla="*/ 0 h 4625"/>
            </a:gdLst>
            <a:ahLst/>
            <a:cxnLst>
              <a:cxn ang="0">
                <a:pos x="T0" y="T1"/>
              </a:cxn>
              <a:cxn ang="0">
                <a:pos x="T2" y="T3"/>
              </a:cxn>
              <a:cxn ang="0">
                <a:pos x="T4" y="T5"/>
              </a:cxn>
              <a:cxn ang="0">
                <a:pos x="T6" y="T7"/>
              </a:cxn>
            </a:cxnLst>
            <a:rect l="0" t="0" r="r" b="b"/>
            <a:pathLst>
              <a:path w="4625" h="4625">
                <a:moveTo>
                  <a:pt x="4624" y="0"/>
                </a:moveTo>
                <a:lnTo>
                  <a:pt x="0" y="4624"/>
                </a:lnTo>
                <a:lnTo>
                  <a:pt x="0" y="0"/>
                </a:lnTo>
                <a:lnTo>
                  <a:pt x="4624" y="0"/>
                </a:lnTo>
              </a:path>
            </a:pathLst>
          </a:custGeom>
          <a:solidFill>
            <a:schemeClr val="accent1"/>
          </a:solidFill>
          <a:ln>
            <a:noFill/>
          </a:ln>
          <a:effectLst/>
        </p:spPr>
        <p:txBody>
          <a:bodyPr wrap="none" anchor="ctr"/>
          <a:lstStyle/>
          <a:p>
            <a:endParaRPr lang="en-NL"/>
          </a:p>
        </p:txBody>
      </p:sp>
      <p:sp>
        <p:nvSpPr>
          <p:cNvPr id="9" name="Freeform 8">
            <a:extLst>
              <a:ext uri="{FF2B5EF4-FFF2-40B4-BE49-F238E27FC236}">
                <a16:creationId xmlns:a16="http://schemas.microsoft.com/office/drawing/2014/main" id="{0EFEF82B-B9BB-E64B-8B4F-7DF472B45CF1}"/>
              </a:ext>
            </a:extLst>
          </p:cNvPr>
          <p:cNvSpPr>
            <a:spLocks noChangeAspect="1" noChangeArrowheads="1"/>
          </p:cNvSpPr>
          <p:nvPr userDrawn="1"/>
        </p:nvSpPr>
        <p:spPr bwMode="auto">
          <a:xfrm>
            <a:off x="9583738" y="6897600"/>
            <a:ext cx="959863" cy="461092"/>
          </a:xfrm>
          <a:custGeom>
            <a:avLst/>
            <a:gdLst>
              <a:gd name="connsiteX0" fmla="*/ 4724399 w 7167201"/>
              <a:gd name="connsiteY0" fmla="*/ 2317750 h 3442927"/>
              <a:gd name="connsiteX1" fmla="*/ 5849576 w 7167201"/>
              <a:gd name="connsiteY1" fmla="*/ 3442927 h 3442927"/>
              <a:gd name="connsiteX2" fmla="*/ 4724399 w 7167201"/>
              <a:gd name="connsiteY2" fmla="*/ 3442927 h 3442927"/>
              <a:gd name="connsiteX3" fmla="*/ 1800224 w 7167201"/>
              <a:gd name="connsiteY3" fmla="*/ 619125 h 3442927"/>
              <a:gd name="connsiteX4" fmla="*/ 2924967 w 7167201"/>
              <a:gd name="connsiteY4" fmla="*/ 619125 h 3442927"/>
              <a:gd name="connsiteX5" fmla="*/ 4049351 w 7167201"/>
              <a:gd name="connsiteY5" fmla="*/ 619125 h 3442927"/>
              <a:gd name="connsiteX6" fmla="*/ 2924967 w 7167201"/>
              <a:gd name="connsiteY6" fmla="*/ 1744302 h 3442927"/>
              <a:gd name="connsiteX7" fmla="*/ 1800224 w 7167201"/>
              <a:gd name="connsiteY7" fmla="*/ 619125 h 3442927"/>
              <a:gd name="connsiteX8" fmla="*/ 4713286 w 7167201"/>
              <a:gd name="connsiteY8" fmla="*/ 258762 h 3442927"/>
              <a:gd name="connsiteX9" fmla="*/ 5511439 w 7167201"/>
              <a:gd name="connsiteY9" fmla="*/ 1057455 h 3442927"/>
              <a:gd name="connsiteX10" fmla="*/ 4713286 w 7167201"/>
              <a:gd name="connsiteY10" fmla="*/ 1855427 h 3442927"/>
              <a:gd name="connsiteX11" fmla="*/ 4589101 w 7167201"/>
              <a:gd name="connsiteY11" fmla="*/ 258762 h 3442927"/>
              <a:gd name="connsiteX12" fmla="*/ 4589101 w 7167201"/>
              <a:gd name="connsiteY12" fmla="*/ 3442927 h 3442927"/>
              <a:gd name="connsiteX13" fmla="*/ 2992436 w 7167201"/>
              <a:gd name="connsiteY13" fmla="*/ 1856066 h 3442927"/>
              <a:gd name="connsiteX14" fmla="*/ 1260474 w 7167201"/>
              <a:gd name="connsiteY14" fmla="*/ 258762 h 3442927"/>
              <a:gd name="connsiteX15" fmla="*/ 2846026 w 7167201"/>
              <a:gd name="connsiteY15" fmla="*/ 1856066 h 3442927"/>
              <a:gd name="connsiteX16" fmla="*/ 1260474 w 7167201"/>
              <a:gd name="connsiteY16" fmla="*/ 3442927 h 3442927"/>
              <a:gd name="connsiteX17" fmla="*/ 1125177 w 7167201"/>
              <a:gd name="connsiteY17" fmla="*/ 258762 h 3442927"/>
              <a:gd name="connsiteX18" fmla="*/ 1125177 w 7167201"/>
              <a:gd name="connsiteY18" fmla="*/ 1383506 h 3442927"/>
              <a:gd name="connsiteX19" fmla="*/ 0 w 7167201"/>
              <a:gd name="connsiteY19" fmla="*/ 2507890 h 3442927"/>
              <a:gd name="connsiteX20" fmla="*/ 0 w 7167201"/>
              <a:gd name="connsiteY20" fmla="*/ 1383506 h 3442927"/>
              <a:gd name="connsiteX21" fmla="*/ 6276635 w 7167201"/>
              <a:gd name="connsiteY21" fmla="*/ 33337 h 3442927"/>
              <a:gd name="connsiteX22" fmla="*/ 7064014 w 7167201"/>
              <a:gd name="connsiteY22" fmla="*/ 831850 h 3442927"/>
              <a:gd name="connsiteX23" fmla="*/ 6276635 w 7167201"/>
              <a:gd name="connsiteY23" fmla="*/ 1630002 h 3442927"/>
              <a:gd name="connsiteX24" fmla="*/ 5478461 w 7167201"/>
              <a:gd name="connsiteY24" fmla="*/ 831850 h 3442927"/>
              <a:gd name="connsiteX25" fmla="*/ 6953099 w 7167201"/>
              <a:gd name="connsiteY25" fmla="*/ 0 h 3442927"/>
              <a:gd name="connsiteX26" fmla="*/ 7167201 w 7167201"/>
              <a:gd name="connsiteY26" fmla="*/ 225275 h 3442927"/>
              <a:gd name="connsiteX27" fmla="*/ 6953099 w 7167201"/>
              <a:gd name="connsiteY27" fmla="*/ 439377 h 3442927"/>
              <a:gd name="connsiteX28" fmla="*/ 6727824 w 7167201"/>
              <a:gd name="connsiteY28" fmla="*/ 225275 h 3442927"/>
              <a:gd name="connsiteX29" fmla="*/ 6953099 w 7167201"/>
              <a:gd name="connsiteY29" fmla="*/ 0 h 3442927"/>
              <a:gd name="connsiteX30" fmla="*/ 5590963 w 7167201"/>
              <a:gd name="connsiteY30" fmla="*/ 0 h 3442927"/>
              <a:gd name="connsiteX31" fmla="*/ 5816238 w 7167201"/>
              <a:gd name="connsiteY31" fmla="*/ 225275 h 3442927"/>
              <a:gd name="connsiteX32" fmla="*/ 5590963 w 7167201"/>
              <a:gd name="connsiteY32" fmla="*/ 439377 h 3442927"/>
              <a:gd name="connsiteX33" fmla="*/ 5376861 w 7167201"/>
              <a:gd name="connsiteY33" fmla="*/ 225275 h 3442927"/>
              <a:gd name="connsiteX34" fmla="*/ 5590963 w 7167201"/>
              <a:gd name="connsiteY34" fmla="*/ 0 h 344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67201" h="3442927">
                <a:moveTo>
                  <a:pt x="4724399" y="2317750"/>
                </a:moveTo>
                <a:lnTo>
                  <a:pt x="5849576" y="3442927"/>
                </a:lnTo>
                <a:lnTo>
                  <a:pt x="4724399" y="3442927"/>
                </a:lnTo>
                <a:close/>
                <a:moveTo>
                  <a:pt x="1800224" y="619125"/>
                </a:moveTo>
                <a:lnTo>
                  <a:pt x="2924967" y="619125"/>
                </a:lnTo>
                <a:cubicBezTo>
                  <a:pt x="4049351" y="619125"/>
                  <a:pt x="4049351" y="619125"/>
                  <a:pt x="4049351" y="619125"/>
                </a:cubicBezTo>
                <a:cubicBezTo>
                  <a:pt x="2924967" y="1744302"/>
                  <a:pt x="2924967" y="1744302"/>
                  <a:pt x="2924967" y="1744302"/>
                </a:cubicBezTo>
                <a:cubicBezTo>
                  <a:pt x="1800224" y="619125"/>
                  <a:pt x="1800224" y="619125"/>
                  <a:pt x="1800224" y="619125"/>
                </a:cubicBezTo>
                <a:close/>
                <a:moveTo>
                  <a:pt x="4713286" y="258762"/>
                </a:moveTo>
                <a:lnTo>
                  <a:pt x="5511439" y="1057455"/>
                </a:lnTo>
                <a:lnTo>
                  <a:pt x="4713286" y="1855427"/>
                </a:lnTo>
                <a:close/>
                <a:moveTo>
                  <a:pt x="4589101" y="258762"/>
                </a:moveTo>
                <a:lnTo>
                  <a:pt x="4589101" y="3442927"/>
                </a:lnTo>
                <a:lnTo>
                  <a:pt x="2992436" y="1856066"/>
                </a:lnTo>
                <a:close/>
                <a:moveTo>
                  <a:pt x="1260474" y="258762"/>
                </a:moveTo>
                <a:lnTo>
                  <a:pt x="2846026" y="1856066"/>
                </a:lnTo>
                <a:lnTo>
                  <a:pt x="1260474" y="3442927"/>
                </a:lnTo>
                <a:close/>
                <a:moveTo>
                  <a:pt x="1125177" y="258762"/>
                </a:moveTo>
                <a:lnTo>
                  <a:pt x="1125177" y="1383506"/>
                </a:lnTo>
                <a:lnTo>
                  <a:pt x="0" y="2507890"/>
                </a:lnTo>
                <a:lnTo>
                  <a:pt x="0" y="1383506"/>
                </a:lnTo>
                <a:close/>
                <a:moveTo>
                  <a:pt x="6276635" y="33337"/>
                </a:moveTo>
                <a:lnTo>
                  <a:pt x="7064014" y="831850"/>
                </a:lnTo>
                <a:lnTo>
                  <a:pt x="6276635" y="1630002"/>
                </a:lnTo>
                <a:lnTo>
                  <a:pt x="5478461" y="831850"/>
                </a:lnTo>
                <a:close/>
                <a:moveTo>
                  <a:pt x="6953099" y="0"/>
                </a:moveTo>
                <a:cubicBezTo>
                  <a:pt x="7065917" y="0"/>
                  <a:pt x="7167201" y="101284"/>
                  <a:pt x="7167201" y="225275"/>
                </a:cubicBezTo>
                <a:cubicBezTo>
                  <a:pt x="7167201" y="338093"/>
                  <a:pt x="7065917" y="439377"/>
                  <a:pt x="6953099" y="439377"/>
                </a:cubicBezTo>
                <a:cubicBezTo>
                  <a:pt x="6829468" y="439377"/>
                  <a:pt x="6727824" y="338093"/>
                  <a:pt x="6727824" y="225275"/>
                </a:cubicBezTo>
                <a:cubicBezTo>
                  <a:pt x="6727824" y="101284"/>
                  <a:pt x="6829468" y="0"/>
                  <a:pt x="6953099" y="0"/>
                </a:cubicBezTo>
                <a:close/>
                <a:moveTo>
                  <a:pt x="5590963" y="0"/>
                </a:moveTo>
                <a:cubicBezTo>
                  <a:pt x="5714954" y="0"/>
                  <a:pt x="5816238" y="101284"/>
                  <a:pt x="5816238" y="225275"/>
                </a:cubicBezTo>
                <a:cubicBezTo>
                  <a:pt x="5816238" y="338093"/>
                  <a:pt x="5714954" y="439377"/>
                  <a:pt x="5590963" y="439377"/>
                </a:cubicBezTo>
                <a:cubicBezTo>
                  <a:pt x="5478505" y="439377"/>
                  <a:pt x="5376861" y="338093"/>
                  <a:pt x="5376861" y="225275"/>
                </a:cubicBezTo>
                <a:cubicBezTo>
                  <a:pt x="5376861" y="101284"/>
                  <a:pt x="5478505" y="0"/>
                  <a:pt x="5590963" y="0"/>
                </a:cubicBezTo>
                <a:close/>
              </a:path>
            </a:pathLst>
          </a:custGeom>
          <a:solidFill>
            <a:schemeClr val="accent1"/>
          </a:solidFill>
          <a:ln>
            <a:noFill/>
          </a:ln>
          <a:effectLst/>
        </p:spPr>
        <p:txBody>
          <a:bodyPr wrap="square" anchor="ctr">
            <a:noAutofit/>
          </a:bodyPr>
          <a:lstStyle/>
          <a:p>
            <a:endParaRPr lang="en-NL"/>
          </a:p>
        </p:txBody>
      </p:sp>
      <p:sp>
        <p:nvSpPr>
          <p:cNvPr id="10" name="Picture Placeholder 24">
            <a:extLst>
              <a:ext uri="{FF2B5EF4-FFF2-40B4-BE49-F238E27FC236}">
                <a16:creationId xmlns:a16="http://schemas.microsoft.com/office/drawing/2014/main" id="{2C944959-470D-D14C-906F-8272C20C35AD}"/>
              </a:ext>
            </a:extLst>
          </p:cNvPr>
          <p:cNvSpPr>
            <a:spLocks noGrp="1"/>
          </p:cNvSpPr>
          <p:nvPr>
            <p:ph type="pic" sz="quarter" idx="13"/>
          </p:nvPr>
        </p:nvSpPr>
        <p:spPr>
          <a:xfrm>
            <a:off x="560493" y="775048"/>
            <a:ext cx="1290182" cy="1290182"/>
          </a:xfrm>
          <a:custGeom>
            <a:avLst/>
            <a:gdLst>
              <a:gd name="connsiteX0" fmla="*/ 645091 w 1290182"/>
              <a:gd name="connsiteY0" fmla="*/ 0 h 1290182"/>
              <a:gd name="connsiteX1" fmla="*/ 1290182 w 1290182"/>
              <a:gd name="connsiteY1" fmla="*/ 645091 h 1290182"/>
              <a:gd name="connsiteX2" fmla="*/ 645091 w 1290182"/>
              <a:gd name="connsiteY2" fmla="*/ 1290182 h 1290182"/>
              <a:gd name="connsiteX3" fmla="*/ 0 w 1290182"/>
              <a:gd name="connsiteY3" fmla="*/ 645091 h 1290182"/>
              <a:gd name="connsiteX4" fmla="*/ 645091 w 1290182"/>
              <a:gd name="connsiteY4" fmla="*/ 0 h 1290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0182" h="1290182">
                <a:moveTo>
                  <a:pt x="645091" y="0"/>
                </a:moveTo>
                <a:cubicBezTo>
                  <a:pt x="1001365" y="0"/>
                  <a:pt x="1290182" y="288817"/>
                  <a:pt x="1290182" y="645091"/>
                </a:cubicBezTo>
                <a:cubicBezTo>
                  <a:pt x="1290182" y="1001365"/>
                  <a:pt x="1001365" y="1290182"/>
                  <a:pt x="645091" y="1290182"/>
                </a:cubicBezTo>
                <a:cubicBezTo>
                  <a:pt x="288817" y="1290182"/>
                  <a:pt x="0" y="1001365"/>
                  <a:pt x="0" y="645091"/>
                </a:cubicBezTo>
                <a:cubicBezTo>
                  <a:pt x="0" y="288817"/>
                  <a:pt x="288817" y="0"/>
                  <a:pt x="645091" y="0"/>
                </a:cubicBezTo>
                <a:close/>
              </a:path>
            </a:pathLst>
          </a:custGeom>
          <a:solidFill>
            <a:schemeClr val="bg1"/>
          </a:solidFill>
          <a:ln>
            <a:solidFill>
              <a:schemeClr val="tx2"/>
            </a:solidFill>
          </a:ln>
        </p:spPr>
        <p:txBody>
          <a:bodyPr wrap="square">
            <a:noAutofit/>
          </a:bodyPr>
          <a:lstStyle/>
          <a:p>
            <a:r>
              <a:rPr lang="en-US"/>
              <a:t>Click icon to add picture</a:t>
            </a:r>
            <a:endParaRPr lang="en-NL" dirty="0"/>
          </a:p>
        </p:txBody>
      </p:sp>
      <p:sp>
        <p:nvSpPr>
          <p:cNvPr id="14" name="Title 1">
            <a:extLst>
              <a:ext uri="{FF2B5EF4-FFF2-40B4-BE49-F238E27FC236}">
                <a16:creationId xmlns:a16="http://schemas.microsoft.com/office/drawing/2014/main" id="{E136C303-E3B2-B54D-A137-4B5FAE174830}"/>
              </a:ext>
            </a:extLst>
          </p:cNvPr>
          <p:cNvSpPr>
            <a:spLocks noGrp="1"/>
          </p:cNvSpPr>
          <p:nvPr>
            <p:ph type="title" hasCustomPrompt="1"/>
          </p:nvPr>
        </p:nvSpPr>
        <p:spPr>
          <a:xfrm>
            <a:off x="1962150" y="1181100"/>
            <a:ext cx="7994602" cy="508740"/>
          </a:xfrm>
        </p:spPr>
        <p:txBody>
          <a:bodyPr/>
          <a:lstStyle>
            <a:lvl1pPr>
              <a:defRPr sz="3600"/>
            </a:lvl1pPr>
          </a:lstStyle>
          <a:p>
            <a:r>
              <a:rPr lang="en-GB" dirty="0"/>
              <a:t>CLICK TO EDIT </a:t>
            </a:r>
            <a:endParaRPr lang="en-US" dirty="0"/>
          </a:p>
        </p:txBody>
      </p:sp>
      <p:sp>
        <p:nvSpPr>
          <p:cNvPr id="18" name="Text Placeholder 17">
            <a:extLst>
              <a:ext uri="{FF2B5EF4-FFF2-40B4-BE49-F238E27FC236}">
                <a16:creationId xmlns:a16="http://schemas.microsoft.com/office/drawing/2014/main" id="{06DE8E18-4134-6D46-B3DD-5648758EE1FD}"/>
              </a:ext>
            </a:extLst>
          </p:cNvPr>
          <p:cNvSpPr>
            <a:spLocks noGrp="1"/>
          </p:cNvSpPr>
          <p:nvPr>
            <p:ph type="body" sz="quarter" idx="16" hasCustomPrompt="1"/>
          </p:nvPr>
        </p:nvSpPr>
        <p:spPr>
          <a:xfrm>
            <a:off x="1962150" y="895350"/>
            <a:ext cx="8001000" cy="285750"/>
          </a:xfrm>
        </p:spPr>
        <p:txBody>
          <a:bodyPr/>
          <a:lstStyle>
            <a:lvl1pPr marL="0" indent="0">
              <a:lnSpc>
                <a:spcPct val="100000"/>
              </a:lnSpc>
              <a:buNone/>
              <a:defRPr sz="1800" b="1" i="0">
                <a:solidFill>
                  <a:schemeClr val="accent1"/>
                </a:solidFill>
                <a:latin typeface="Syntax LT Std Black" panose="020D0502030503020204" pitchFamily="34" charset="0"/>
              </a:defRPr>
            </a:lvl1pPr>
            <a:lvl2pPr marL="190500" indent="0">
              <a:buNone/>
              <a:defRPr b="1" i="0">
                <a:solidFill>
                  <a:schemeClr val="accent1"/>
                </a:solidFill>
                <a:latin typeface="Syntax LT Std" panose="020D0502030503020204" pitchFamily="34" charset="0"/>
              </a:defRPr>
            </a:lvl2pPr>
            <a:lvl3pPr marL="336550" indent="0">
              <a:buNone/>
              <a:defRPr b="1" i="0">
                <a:solidFill>
                  <a:schemeClr val="accent1"/>
                </a:solidFill>
                <a:latin typeface="Syntax LT Std" panose="020D0502030503020204" pitchFamily="34" charset="0"/>
              </a:defRPr>
            </a:lvl3pPr>
            <a:lvl4pPr marL="488950" indent="0">
              <a:buNone/>
              <a:defRPr b="1" i="0">
                <a:solidFill>
                  <a:schemeClr val="accent1"/>
                </a:solidFill>
                <a:latin typeface="Syntax LT Std" panose="020D0502030503020204" pitchFamily="34" charset="0"/>
              </a:defRPr>
            </a:lvl4pPr>
            <a:lvl5pPr marL="590550" indent="0">
              <a:buNone/>
              <a:defRPr b="1" i="0">
                <a:solidFill>
                  <a:schemeClr val="accent1"/>
                </a:solidFill>
                <a:latin typeface="Syntax LT Std" panose="020D0502030503020204" pitchFamily="34" charset="0"/>
              </a:defRPr>
            </a:lvl5pPr>
          </a:lstStyle>
          <a:p>
            <a:pPr lvl="0"/>
            <a:r>
              <a:rPr lang="en-GB" dirty="0"/>
              <a:t>CLICK TO EDIT</a:t>
            </a:r>
            <a:endParaRPr lang="en-NL" dirty="0"/>
          </a:p>
        </p:txBody>
      </p:sp>
      <p:sp>
        <p:nvSpPr>
          <p:cNvPr id="20" name="Text Placeholder 19">
            <a:extLst>
              <a:ext uri="{FF2B5EF4-FFF2-40B4-BE49-F238E27FC236}">
                <a16:creationId xmlns:a16="http://schemas.microsoft.com/office/drawing/2014/main" id="{70BE32C6-92D5-034C-998B-124E885FF685}"/>
              </a:ext>
            </a:extLst>
          </p:cNvPr>
          <p:cNvSpPr>
            <a:spLocks noGrp="1"/>
          </p:cNvSpPr>
          <p:nvPr>
            <p:ph type="body" sz="quarter" idx="17"/>
          </p:nvPr>
        </p:nvSpPr>
        <p:spPr>
          <a:xfrm>
            <a:off x="1962150" y="1689840"/>
            <a:ext cx="7994650" cy="233363"/>
          </a:xfrm>
        </p:spPr>
        <p:txBody>
          <a:bodyPr/>
          <a:lstStyle>
            <a:lvl1pPr marL="0" indent="0">
              <a:lnSpc>
                <a:spcPct val="100000"/>
              </a:lnSpc>
              <a:buNone/>
              <a:defRPr sz="1200" b="1" i="0">
                <a:solidFill>
                  <a:schemeClr val="accent1"/>
                </a:solidFill>
                <a:latin typeface="Syntax LT Std" panose="020D0502030503020204" pitchFamily="34" charset="0"/>
              </a:defRPr>
            </a:lvl1pPr>
            <a:lvl2pPr marL="190500" indent="0">
              <a:buNone/>
              <a:defRPr/>
            </a:lvl2pPr>
            <a:lvl3pPr marL="336550" indent="0">
              <a:buNone/>
              <a:defRPr/>
            </a:lvl3pPr>
            <a:lvl4pPr marL="488950" indent="0">
              <a:buNone/>
              <a:defRPr/>
            </a:lvl4pPr>
            <a:lvl5pPr marL="590550" indent="0">
              <a:buNone/>
              <a:defRPr/>
            </a:lvl5pPr>
          </a:lstStyle>
          <a:p>
            <a:pPr lvl="0"/>
            <a:r>
              <a:rPr lang="en-US"/>
              <a:t>Click to edit Master text styles</a:t>
            </a:r>
          </a:p>
        </p:txBody>
      </p:sp>
      <p:sp>
        <p:nvSpPr>
          <p:cNvPr id="15" name="Content Placeholder 3">
            <a:extLst>
              <a:ext uri="{FF2B5EF4-FFF2-40B4-BE49-F238E27FC236}">
                <a16:creationId xmlns:a16="http://schemas.microsoft.com/office/drawing/2014/main" id="{7435D1A4-887C-3F47-BDD5-CE4502ACE6A0}"/>
              </a:ext>
            </a:extLst>
          </p:cNvPr>
          <p:cNvSpPr>
            <a:spLocks noGrp="1"/>
          </p:cNvSpPr>
          <p:nvPr>
            <p:ph sz="half" idx="18"/>
          </p:nvPr>
        </p:nvSpPr>
        <p:spPr>
          <a:xfrm>
            <a:off x="1955750" y="2350980"/>
            <a:ext cx="8001001" cy="747820"/>
          </a:xfrm>
        </p:spPr>
        <p:txBody>
          <a:bodyPr numCol="2" spcCol="180000"/>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Text Placeholder 17">
            <a:extLst>
              <a:ext uri="{FF2B5EF4-FFF2-40B4-BE49-F238E27FC236}">
                <a16:creationId xmlns:a16="http://schemas.microsoft.com/office/drawing/2014/main" id="{DEEBDCAF-363D-494A-B3D7-F4087AF628FB}"/>
              </a:ext>
            </a:extLst>
          </p:cNvPr>
          <p:cNvSpPr>
            <a:spLocks noGrp="1"/>
          </p:cNvSpPr>
          <p:nvPr>
            <p:ph type="body" sz="quarter" idx="19" hasCustomPrompt="1"/>
          </p:nvPr>
        </p:nvSpPr>
        <p:spPr>
          <a:xfrm>
            <a:off x="559699" y="2350980"/>
            <a:ext cx="1290183" cy="747820"/>
          </a:xfrm>
        </p:spPr>
        <p:txBody>
          <a:bodyPr/>
          <a:lstStyle>
            <a:lvl1pPr marL="0" indent="0">
              <a:lnSpc>
                <a:spcPct val="100000"/>
              </a:lnSpc>
              <a:buNone/>
              <a:defRPr sz="1100" b="1" i="0">
                <a:solidFill>
                  <a:schemeClr val="accent1"/>
                </a:solidFill>
                <a:latin typeface="Syntax LT Std Black" panose="020D0502030503020204" pitchFamily="34" charset="0"/>
              </a:defRPr>
            </a:lvl1pPr>
            <a:lvl2pPr marL="190500" indent="0">
              <a:buNone/>
              <a:defRPr b="1" i="0">
                <a:solidFill>
                  <a:schemeClr val="accent1"/>
                </a:solidFill>
                <a:latin typeface="Syntax LT Std" panose="020D0502030503020204" pitchFamily="34" charset="0"/>
              </a:defRPr>
            </a:lvl2pPr>
            <a:lvl3pPr marL="336550" indent="0">
              <a:buNone/>
              <a:defRPr b="1" i="0">
                <a:solidFill>
                  <a:schemeClr val="accent1"/>
                </a:solidFill>
                <a:latin typeface="Syntax LT Std" panose="020D0502030503020204" pitchFamily="34" charset="0"/>
              </a:defRPr>
            </a:lvl3pPr>
            <a:lvl4pPr marL="488950" indent="0">
              <a:buNone/>
              <a:defRPr b="1" i="0">
                <a:solidFill>
                  <a:schemeClr val="accent1"/>
                </a:solidFill>
                <a:latin typeface="Syntax LT Std" panose="020D0502030503020204" pitchFamily="34" charset="0"/>
              </a:defRPr>
            </a:lvl4pPr>
            <a:lvl5pPr marL="590550" indent="0">
              <a:buNone/>
              <a:defRPr b="1" i="0">
                <a:solidFill>
                  <a:schemeClr val="accent1"/>
                </a:solidFill>
                <a:latin typeface="Syntax LT Std" panose="020D0502030503020204" pitchFamily="34" charset="0"/>
              </a:defRPr>
            </a:lvl5pPr>
          </a:lstStyle>
          <a:p>
            <a:pPr lvl="0"/>
            <a:r>
              <a:rPr lang="en-GB" dirty="0"/>
              <a:t>CLICK TO EDIT</a:t>
            </a:r>
            <a:endParaRPr lang="en-NL" dirty="0"/>
          </a:p>
        </p:txBody>
      </p:sp>
      <p:sp>
        <p:nvSpPr>
          <p:cNvPr id="17" name="Content Placeholder 3">
            <a:extLst>
              <a:ext uri="{FF2B5EF4-FFF2-40B4-BE49-F238E27FC236}">
                <a16:creationId xmlns:a16="http://schemas.microsoft.com/office/drawing/2014/main" id="{E9224A4E-58CC-4842-85B0-682761471376}"/>
              </a:ext>
            </a:extLst>
          </p:cNvPr>
          <p:cNvSpPr>
            <a:spLocks noGrp="1"/>
          </p:cNvSpPr>
          <p:nvPr>
            <p:ph sz="half" idx="20"/>
          </p:nvPr>
        </p:nvSpPr>
        <p:spPr>
          <a:xfrm>
            <a:off x="1955750" y="3255441"/>
            <a:ext cx="8001001" cy="747820"/>
          </a:xfrm>
        </p:spPr>
        <p:txBody>
          <a:bodyPr numCol="2" spcCol="180000"/>
          <a:lstStyle/>
          <a:p>
            <a:pPr lvl="0"/>
            <a:r>
              <a:rPr lang="en-US"/>
              <a:t>Click to edit Master text styles</a:t>
            </a:r>
          </a:p>
          <a:p>
            <a:pPr lvl="1"/>
            <a:r>
              <a:rPr lang="en-US"/>
              <a:t>Second level</a:t>
            </a:r>
          </a:p>
          <a:p>
            <a:pPr lvl="2"/>
            <a:r>
              <a:rPr lang="en-US"/>
              <a:t>Third level</a:t>
            </a:r>
          </a:p>
          <a:p>
            <a:pPr lvl="3"/>
            <a:r>
              <a:rPr lang="en-US"/>
              <a:t>Fourth level</a:t>
            </a:r>
          </a:p>
        </p:txBody>
      </p:sp>
      <p:sp>
        <p:nvSpPr>
          <p:cNvPr id="19" name="Text Placeholder 17">
            <a:extLst>
              <a:ext uri="{FF2B5EF4-FFF2-40B4-BE49-F238E27FC236}">
                <a16:creationId xmlns:a16="http://schemas.microsoft.com/office/drawing/2014/main" id="{4417339B-8B39-3242-BECC-9E6BDA9CDABF}"/>
              </a:ext>
            </a:extLst>
          </p:cNvPr>
          <p:cNvSpPr>
            <a:spLocks noGrp="1"/>
          </p:cNvSpPr>
          <p:nvPr>
            <p:ph type="body" sz="quarter" idx="21" hasCustomPrompt="1"/>
          </p:nvPr>
        </p:nvSpPr>
        <p:spPr>
          <a:xfrm>
            <a:off x="559699" y="3255441"/>
            <a:ext cx="1290183" cy="747820"/>
          </a:xfrm>
        </p:spPr>
        <p:txBody>
          <a:bodyPr/>
          <a:lstStyle>
            <a:lvl1pPr marL="0" indent="0">
              <a:lnSpc>
                <a:spcPct val="100000"/>
              </a:lnSpc>
              <a:buNone/>
              <a:defRPr sz="1100" b="1" i="0">
                <a:solidFill>
                  <a:schemeClr val="accent1"/>
                </a:solidFill>
                <a:latin typeface="Syntax LT Std Black" panose="020D0502030503020204" pitchFamily="34" charset="0"/>
              </a:defRPr>
            </a:lvl1pPr>
            <a:lvl2pPr marL="190500" indent="0">
              <a:buNone/>
              <a:defRPr b="1" i="0">
                <a:solidFill>
                  <a:schemeClr val="accent1"/>
                </a:solidFill>
                <a:latin typeface="Syntax LT Std" panose="020D0502030503020204" pitchFamily="34" charset="0"/>
              </a:defRPr>
            </a:lvl2pPr>
            <a:lvl3pPr marL="336550" indent="0">
              <a:buNone/>
              <a:defRPr b="1" i="0">
                <a:solidFill>
                  <a:schemeClr val="accent1"/>
                </a:solidFill>
                <a:latin typeface="Syntax LT Std" panose="020D0502030503020204" pitchFamily="34" charset="0"/>
              </a:defRPr>
            </a:lvl3pPr>
            <a:lvl4pPr marL="488950" indent="0">
              <a:buNone/>
              <a:defRPr b="1" i="0">
                <a:solidFill>
                  <a:schemeClr val="accent1"/>
                </a:solidFill>
                <a:latin typeface="Syntax LT Std" panose="020D0502030503020204" pitchFamily="34" charset="0"/>
              </a:defRPr>
            </a:lvl4pPr>
            <a:lvl5pPr marL="590550" indent="0">
              <a:buNone/>
              <a:defRPr b="1" i="0">
                <a:solidFill>
                  <a:schemeClr val="accent1"/>
                </a:solidFill>
                <a:latin typeface="Syntax LT Std" panose="020D0502030503020204" pitchFamily="34" charset="0"/>
              </a:defRPr>
            </a:lvl5pPr>
          </a:lstStyle>
          <a:p>
            <a:pPr lvl="0"/>
            <a:r>
              <a:rPr lang="en-GB" dirty="0"/>
              <a:t>CLICK TO EDIT</a:t>
            </a:r>
            <a:endParaRPr lang="en-NL" dirty="0"/>
          </a:p>
        </p:txBody>
      </p:sp>
      <p:sp>
        <p:nvSpPr>
          <p:cNvPr id="21" name="Content Placeholder 3">
            <a:extLst>
              <a:ext uri="{FF2B5EF4-FFF2-40B4-BE49-F238E27FC236}">
                <a16:creationId xmlns:a16="http://schemas.microsoft.com/office/drawing/2014/main" id="{40CA0B21-02E2-7046-99DB-FC9430FCA493}"/>
              </a:ext>
            </a:extLst>
          </p:cNvPr>
          <p:cNvSpPr>
            <a:spLocks noGrp="1"/>
          </p:cNvSpPr>
          <p:nvPr>
            <p:ph sz="half" idx="22"/>
          </p:nvPr>
        </p:nvSpPr>
        <p:spPr>
          <a:xfrm>
            <a:off x="1962150" y="4169841"/>
            <a:ext cx="8001001" cy="747820"/>
          </a:xfrm>
        </p:spPr>
        <p:txBody>
          <a:bodyPr numCol="2" spcCol="180000"/>
          <a:lstStyle/>
          <a:p>
            <a:pPr lvl="0"/>
            <a:r>
              <a:rPr lang="en-US"/>
              <a:t>Click to edit Master text styles</a:t>
            </a:r>
          </a:p>
          <a:p>
            <a:pPr lvl="1"/>
            <a:r>
              <a:rPr lang="en-US"/>
              <a:t>Second level</a:t>
            </a:r>
          </a:p>
          <a:p>
            <a:pPr lvl="2"/>
            <a:r>
              <a:rPr lang="en-US"/>
              <a:t>Third level</a:t>
            </a:r>
          </a:p>
          <a:p>
            <a:pPr lvl="3"/>
            <a:r>
              <a:rPr lang="en-US"/>
              <a:t>Fourth level</a:t>
            </a:r>
          </a:p>
        </p:txBody>
      </p:sp>
      <p:sp>
        <p:nvSpPr>
          <p:cNvPr id="22" name="Text Placeholder 17">
            <a:extLst>
              <a:ext uri="{FF2B5EF4-FFF2-40B4-BE49-F238E27FC236}">
                <a16:creationId xmlns:a16="http://schemas.microsoft.com/office/drawing/2014/main" id="{77FA9CA5-9828-9249-85A6-AA221285B405}"/>
              </a:ext>
            </a:extLst>
          </p:cNvPr>
          <p:cNvSpPr>
            <a:spLocks noGrp="1"/>
          </p:cNvSpPr>
          <p:nvPr>
            <p:ph type="body" sz="quarter" idx="23" hasCustomPrompt="1"/>
          </p:nvPr>
        </p:nvSpPr>
        <p:spPr>
          <a:xfrm>
            <a:off x="566099" y="4169841"/>
            <a:ext cx="1290183" cy="747820"/>
          </a:xfrm>
        </p:spPr>
        <p:txBody>
          <a:bodyPr/>
          <a:lstStyle>
            <a:lvl1pPr marL="0" indent="0">
              <a:lnSpc>
                <a:spcPct val="100000"/>
              </a:lnSpc>
              <a:buNone/>
              <a:defRPr sz="1100" b="1" i="0">
                <a:solidFill>
                  <a:schemeClr val="accent1"/>
                </a:solidFill>
                <a:latin typeface="Syntax LT Std Black" panose="020D0502030503020204" pitchFamily="34" charset="0"/>
              </a:defRPr>
            </a:lvl1pPr>
            <a:lvl2pPr marL="190500" indent="0">
              <a:buNone/>
              <a:defRPr b="1" i="0">
                <a:solidFill>
                  <a:schemeClr val="accent1"/>
                </a:solidFill>
                <a:latin typeface="Syntax LT Std" panose="020D0502030503020204" pitchFamily="34" charset="0"/>
              </a:defRPr>
            </a:lvl2pPr>
            <a:lvl3pPr marL="336550" indent="0">
              <a:buNone/>
              <a:defRPr b="1" i="0">
                <a:solidFill>
                  <a:schemeClr val="accent1"/>
                </a:solidFill>
                <a:latin typeface="Syntax LT Std" panose="020D0502030503020204" pitchFamily="34" charset="0"/>
              </a:defRPr>
            </a:lvl3pPr>
            <a:lvl4pPr marL="488950" indent="0">
              <a:buNone/>
              <a:defRPr b="1" i="0">
                <a:solidFill>
                  <a:schemeClr val="accent1"/>
                </a:solidFill>
                <a:latin typeface="Syntax LT Std" panose="020D0502030503020204" pitchFamily="34" charset="0"/>
              </a:defRPr>
            </a:lvl4pPr>
            <a:lvl5pPr marL="590550" indent="0">
              <a:buNone/>
              <a:defRPr b="1" i="0">
                <a:solidFill>
                  <a:schemeClr val="accent1"/>
                </a:solidFill>
                <a:latin typeface="Syntax LT Std" panose="020D0502030503020204" pitchFamily="34" charset="0"/>
              </a:defRPr>
            </a:lvl5pPr>
          </a:lstStyle>
          <a:p>
            <a:pPr lvl="0"/>
            <a:r>
              <a:rPr lang="en-GB" dirty="0"/>
              <a:t>CLICK TO EDIT</a:t>
            </a:r>
            <a:endParaRPr lang="en-NL" dirty="0"/>
          </a:p>
        </p:txBody>
      </p:sp>
      <p:sp>
        <p:nvSpPr>
          <p:cNvPr id="23" name="Content Placeholder 3">
            <a:extLst>
              <a:ext uri="{FF2B5EF4-FFF2-40B4-BE49-F238E27FC236}">
                <a16:creationId xmlns:a16="http://schemas.microsoft.com/office/drawing/2014/main" id="{27DED220-2847-9146-812D-CAC427920CF6}"/>
              </a:ext>
            </a:extLst>
          </p:cNvPr>
          <p:cNvSpPr>
            <a:spLocks noGrp="1"/>
          </p:cNvSpPr>
          <p:nvPr>
            <p:ph sz="half" idx="24"/>
          </p:nvPr>
        </p:nvSpPr>
        <p:spPr>
          <a:xfrm>
            <a:off x="1962150" y="5074302"/>
            <a:ext cx="8001001" cy="747820"/>
          </a:xfrm>
        </p:spPr>
        <p:txBody>
          <a:bodyPr numCol="2" spcCol="180000"/>
          <a:lstStyle/>
          <a:p>
            <a:pPr lvl="0"/>
            <a:r>
              <a:rPr lang="en-US"/>
              <a:t>Click to edit Master text styles</a:t>
            </a:r>
          </a:p>
          <a:p>
            <a:pPr lvl="1"/>
            <a:r>
              <a:rPr lang="en-US"/>
              <a:t>Second level</a:t>
            </a:r>
          </a:p>
          <a:p>
            <a:pPr lvl="2"/>
            <a:r>
              <a:rPr lang="en-US"/>
              <a:t>Third level</a:t>
            </a:r>
          </a:p>
          <a:p>
            <a:pPr lvl="3"/>
            <a:r>
              <a:rPr lang="en-US"/>
              <a:t>Fourth level</a:t>
            </a:r>
          </a:p>
        </p:txBody>
      </p:sp>
      <p:sp>
        <p:nvSpPr>
          <p:cNvPr id="24" name="Text Placeholder 17">
            <a:extLst>
              <a:ext uri="{FF2B5EF4-FFF2-40B4-BE49-F238E27FC236}">
                <a16:creationId xmlns:a16="http://schemas.microsoft.com/office/drawing/2014/main" id="{40230BFF-BBB4-3B47-8BFD-6DD5A230F10B}"/>
              </a:ext>
            </a:extLst>
          </p:cNvPr>
          <p:cNvSpPr>
            <a:spLocks noGrp="1"/>
          </p:cNvSpPr>
          <p:nvPr>
            <p:ph type="body" sz="quarter" idx="25" hasCustomPrompt="1"/>
          </p:nvPr>
        </p:nvSpPr>
        <p:spPr>
          <a:xfrm>
            <a:off x="566099" y="5074302"/>
            <a:ext cx="1290183" cy="747820"/>
          </a:xfrm>
        </p:spPr>
        <p:txBody>
          <a:bodyPr/>
          <a:lstStyle>
            <a:lvl1pPr marL="0" indent="0">
              <a:lnSpc>
                <a:spcPct val="100000"/>
              </a:lnSpc>
              <a:buNone/>
              <a:defRPr sz="1100" b="1" i="0">
                <a:solidFill>
                  <a:schemeClr val="accent1"/>
                </a:solidFill>
                <a:latin typeface="Syntax LT Std Black" panose="020D0502030503020204" pitchFamily="34" charset="0"/>
              </a:defRPr>
            </a:lvl1pPr>
            <a:lvl2pPr marL="190500" indent="0">
              <a:buNone/>
              <a:defRPr b="1" i="0">
                <a:solidFill>
                  <a:schemeClr val="accent1"/>
                </a:solidFill>
                <a:latin typeface="Syntax LT Std" panose="020D0502030503020204" pitchFamily="34" charset="0"/>
              </a:defRPr>
            </a:lvl2pPr>
            <a:lvl3pPr marL="336550" indent="0">
              <a:buNone/>
              <a:defRPr b="1" i="0">
                <a:solidFill>
                  <a:schemeClr val="accent1"/>
                </a:solidFill>
                <a:latin typeface="Syntax LT Std" panose="020D0502030503020204" pitchFamily="34" charset="0"/>
              </a:defRPr>
            </a:lvl3pPr>
            <a:lvl4pPr marL="488950" indent="0">
              <a:buNone/>
              <a:defRPr b="1" i="0">
                <a:solidFill>
                  <a:schemeClr val="accent1"/>
                </a:solidFill>
                <a:latin typeface="Syntax LT Std" panose="020D0502030503020204" pitchFamily="34" charset="0"/>
              </a:defRPr>
            </a:lvl4pPr>
            <a:lvl5pPr marL="590550" indent="0">
              <a:buNone/>
              <a:defRPr b="1" i="0">
                <a:solidFill>
                  <a:schemeClr val="accent1"/>
                </a:solidFill>
                <a:latin typeface="Syntax LT Std" panose="020D0502030503020204" pitchFamily="34" charset="0"/>
              </a:defRPr>
            </a:lvl5pPr>
          </a:lstStyle>
          <a:p>
            <a:pPr lvl="0"/>
            <a:r>
              <a:rPr lang="en-GB" dirty="0"/>
              <a:t>CLICK TO EDIT</a:t>
            </a:r>
            <a:endParaRPr lang="en-NL" dirty="0"/>
          </a:p>
        </p:txBody>
      </p:sp>
      <p:sp>
        <p:nvSpPr>
          <p:cNvPr id="25" name="Content Placeholder 3">
            <a:extLst>
              <a:ext uri="{FF2B5EF4-FFF2-40B4-BE49-F238E27FC236}">
                <a16:creationId xmlns:a16="http://schemas.microsoft.com/office/drawing/2014/main" id="{5BCFE2FE-FDC5-0F4D-BA2B-C80B5C386176}"/>
              </a:ext>
            </a:extLst>
          </p:cNvPr>
          <p:cNvSpPr>
            <a:spLocks noGrp="1"/>
          </p:cNvSpPr>
          <p:nvPr>
            <p:ph sz="half" idx="26"/>
          </p:nvPr>
        </p:nvSpPr>
        <p:spPr>
          <a:xfrm>
            <a:off x="1962150" y="5993139"/>
            <a:ext cx="8001001" cy="747820"/>
          </a:xfrm>
        </p:spPr>
        <p:txBody>
          <a:bodyPr numCol="2" spcCol="180000"/>
          <a:lstStyle/>
          <a:p>
            <a:pPr lvl="0"/>
            <a:r>
              <a:rPr lang="en-US"/>
              <a:t>Click to edit Master text styles</a:t>
            </a:r>
          </a:p>
          <a:p>
            <a:pPr lvl="1"/>
            <a:r>
              <a:rPr lang="en-US"/>
              <a:t>Second level</a:t>
            </a:r>
          </a:p>
          <a:p>
            <a:pPr lvl="2"/>
            <a:r>
              <a:rPr lang="en-US"/>
              <a:t>Third level</a:t>
            </a:r>
          </a:p>
          <a:p>
            <a:pPr lvl="3"/>
            <a:r>
              <a:rPr lang="en-US"/>
              <a:t>Fourth level</a:t>
            </a:r>
          </a:p>
        </p:txBody>
      </p:sp>
      <p:sp>
        <p:nvSpPr>
          <p:cNvPr id="26" name="Text Placeholder 17">
            <a:extLst>
              <a:ext uri="{FF2B5EF4-FFF2-40B4-BE49-F238E27FC236}">
                <a16:creationId xmlns:a16="http://schemas.microsoft.com/office/drawing/2014/main" id="{007D1395-589E-F249-86F1-5CB319510484}"/>
              </a:ext>
            </a:extLst>
          </p:cNvPr>
          <p:cNvSpPr>
            <a:spLocks noGrp="1"/>
          </p:cNvSpPr>
          <p:nvPr>
            <p:ph type="body" sz="quarter" idx="27" hasCustomPrompt="1"/>
          </p:nvPr>
        </p:nvSpPr>
        <p:spPr>
          <a:xfrm>
            <a:off x="566099" y="5993139"/>
            <a:ext cx="1290183" cy="747820"/>
          </a:xfrm>
        </p:spPr>
        <p:txBody>
          <a:bodyPr/>
          <a:lstStyle>
            <a:lvl1pPr marL="0" indent="0">
              <a:lnSpc>
                <a:spcPct val="100000"/>
              </a:lnSpc>
              <a:buNone/>
              <a:defRPr sz="1100" b="1" i="0">
                <a:solidFill>
                  <a:schemeClr val="accent1"/>
                </a:solidFill>
                <a:latin typeface="Syntax LT Std Black" panose="020D0502030503020204" pitchFamily="34" charset="0"/>
              </a:defRPr>
            </a:lvl1pPr>
            <a:lvl2pPr marL="190500" indent="0">
              <a:buNone/>
              <a:defRPr b="1" i="0">
                <a:solidFill>
                  <a:schemeClr val="accent1"/>
                </a:solidFill>
                <a:latin typeface="Syntax LT Std" panose="020D0502030503020204" pitchFamily="34" charset="0"/>
              </a:defRPr>
            </a:lvl2pPr>
            <a:lvl3pPr marL="336550" indent="0">
              <a:buNone/>
              <a:defRPr b="1" i="0">
                <a:solidFill>
                  <a:schemeClr val="accent1"/>
                </a:solidFill>
                <a:latin typeface="Syntax LT Std" panose="020D0502030503020204" pitchFamily="34" charset="0"/>
              </a:defRPr>
            </a:lvl3pPr>
            <a:lvl4pPr marL="488950" indent="0">
              <a:buNone/>
              <a:defRPr b="1" i="0">
                <a:solidFill>
                  <a:schemeClr val="accent1"/>
                </a:solidFill>
                <a:latin typeface="Syntax LT Std" panose="020D0502030503020204" pitchFamily="34" charset="0"/>
              </a:defRPr>
            </a:lvl4pPr>
            <a:lvl5pPr marL="590550" indent="0">
              <a:buNone/>
              <a:defRPr b="1" i="0">
                <a:solidFill>
                  <a:schemeClr val="accent1"/>
                </a:solidFill>
                <a:latin typeface="Syntax LT Std" panose="020D0502030503020204" pitchFamily="34" charset="0"/>
              </a:defRPr>
            </a:lvl5pPr>
          </a:lstStyle>
          <a:p>
            <a:pPr lvl="0"/>
            <a:r>
              <a:rPr lang="en-GB" dirty="0"/>
              <a:t>CLICK TO EDIT</a:t>
            </a:r>
            <a:endParaRPr lang="en-NL" dirty="0"/>
          </a:p>
        </p:txBody>
      </p:sp>
      <p:cxnSp>
        <p:nvCxnSpPr>
          <p:cNvPr id="11" name="Straight Connector 10">
            <a:extLst>
              <a:ext uri="{FF2B5EF4-FFF2-40B4-BE49-F238E27FC236}">
                <a16:creationId xmlns:a16="http://schemas.microsoft.com/office/drawing/2014/main" id="{48A64677-5198-9F49-AAF4-1FEEED2A3F9E}"/>
              </a:ext>
            </a:extLst>
          </p:cNvPr>
          <p:cNvCxnSpPr>
            <a:cxnSpLocks/>
          </p:cNvCxnSpPr>
          <p:nvPr userDrawn="1"/>
        </p:nvCxnSpPr>
        <p:spPr>
          <a:xfrm flipH="1">
            <a:off x="559699" y="3168373"/>
            <a:ext cx="939705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869412E-B813-504C-BE50-82C75074FD15}"/>
              </a:ext>
            </a:extLst>
          </p:cNvPr>
          <p:cNvCxnSpPr>
            <a:cxnSpLocks/>
          </p:cNvCxnSpPr>
          <p:nvPr userDrawn="1"/>
        </p:nvCxnSpPr>
        <p:spPr>
          <a:xfrm flipH="1">
            <a:off x="559699" y="4082773"/>
            <a:ext cx="939705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122BBEB-8732-274F-B016-094A47BA3DB3}"/>
              </a:ext>
            </a:extLst>
          </p:cNvPr>
          <p:cNvCxnSpPr>
            <a:cxnSpLocks/>
          </p:cNvCxnSpPr>
          <p:nvPr userDrawn="1"/>
        </p:nvCxnSpPr>
        <p:spPr>
          <a:xfrm flipH="1">
            <a:off x="559699" y="4987233"/>
            <a:ext cx="939705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74E1867-21C1-F347-A824-0770C1E1203F}"/>
              </a:ext>
            </a:extLst>
          </p:cNvPr>
          <p:cNvCxnSpPr>
            <a:cxnSpLocks/>
          </p:cNvCxnSpPr>
          <p:nvPr userDrawn="1"/>
        </p:nvCxnSpPr>
        <p:spPr>
          <a:xfrm flipH="1">
            <a:off x="559699" y="5901633"/>
            <a:ext cx="939705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00333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V Kort 2x">
    <p:spTree>
      <p:nvGrpSpPr>
        <p:cNvPr id="1" name=""/>
        <p:cNvGrpSpPr/>
        <p:nvPr/>
      </p:nvGrpSpPr>
      <p:grpSpPr>
        <a:xfrm>
          <a:off x="0" y="0"/>
          <a:ext cx="0" cy="0"/>
          <a:chOff x="0" y="0"/>
          <a:chExt cx="0" cy="0"/>
        </a:xfrm>
      </p:grpSpPr>
      <p:sp>
        <p:nvSpPr>
          <p:cNvPr id="12" name="Freeform 3">
            <a:extLst>
              <a:ext uri="{FF2B5EF4-FFF2-40B4-BE49-F238E27FC236}">
                <a16:creationId xmlns:a16="http://schemas.microsoft.com/office/drawing/2014/main" id="{D4754F49-4D5D-8442-9BAB-810B6B9D3E9C}"/>
              </a:ext>
            </a:extLst>
          </p:cNvPr>
          <p:cNvSpPr>
            <a:spLocks noChangeArrowheads="1"/>
          </p:cNvSpPr>
          <p:nvPr userDrawn="1"/>
        </p:nvSpPr>
        <p:spPr bwMode="auto">
          <a:xfrm>
            <a:off x="0" y="0"/>
            <a:ext cx="5341789" cy="5341789"/>
          </a:xfrm>
          <a:custGeom>
            <a:avLst/>
            <a:gdLst>
              <a:gd name="T0" fmla="*/ 13987 w 13988"/>
              <a:gd name="T1" fmla="*/ 0 h 13987"/>
              <a:gd name="T2" fmla="*/ 0 w 13988"/>
              <a:gd name="T3" fmla="*/ 13986 h 13987"/>
              <a:gd name="T4" fmla="*/ 0 w 13988"/>
              <a:gd name="T5" fmla="*/ 0 h 13987"/>
              <a:gd name="T6" fmla="*/ 13987 w 13988"/>
              <a:gd name="T7" fmla="*/ 0 h 13987"/>
            </a:gdLst>
            <a:ahLst/>
            <a:cxnLst>
              <a:cxn ang="0">
                <a:pos x="T0" y="T1"/>
              </a:cxn>
              <a:cxn ang="0">
                <a:pos x="T2" y="T3"/>
              </a:cxn>
              <a:cxn ang="0">
                <a:pos x="T4" y="T5"/>
              </a:cxn>
              <a:cxn ang="0">
                <a:pos x="T6" y="T7"/>
              </a:cxn>
            </a:cxnLst>
            <a:rect l="0" t="0" r="r" b="b"/>
            <a:pathLst>
              <a:path w="13988" h="13987">
                <a:moveTo>
                  <a:pt x="13987" y="0"/>
                </a:moveTo>
                <a:lnTo>
                  <a:pt x="0" y="13986"/>
                </a:lnTo>
                <a:lnTo>
                  <a:pt x="0" y="0"/>
                </a:lnTo>
                <a:lnTo>
                  <a:pt x="13987" y="0"/>
                </a:lnTo>
              </a:path>
            </a:pathLst>
          </a:custGeom>
          <a:solidFill>
            <a:srgbClr val="F1F2F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15" name="Freeform 4">
            <a:extLst>
              <a:ext uri="{FF2B5EF4-FFF2-40B4-BE49-F238E27FC236}">
                <a16:creationId xmlns:a16="http://schemas.microsoft.com/office/drawing/2014/main" id="{C45F35CE-0AA7-704C-B8BC-5D1542C55382}"/>
              </a:ext>
            </a:extLst>
          </p:cNvPr>
          <p:cNvSpPr>
            <a:spLocks noChangeArrowheads="1"/>
          </p:cNvSpPr>
          <p:nvPr userDrawn="1"/>
        </p:nvSpPr>
        <p:spPr bwMode="auto">
          <a:xfrm>
            <a:off x="5341789" y="0"/>
            <a:ext cx="5351893" cy="7559675"/>
          </a:xfrm>
          <a:custGeom>
            <a:avLst/>
            <a:gdLst>
              <a:gd name="T0" fmla="*/ 14011 w 14012"/>
              <a:gd name="T1" fmla="*/ 15083 h 19796"/>
              <a:gd name="T2" fmla="*/ 14011 w 14012"/>
              <a:gd name="T3" fmla="*/ 13986 h 19796"/>
              <a:gd name="T4" fmla="*/ 0 w 14012"/>
              <a:gd name="T5" fmla="*/ 0 h 19796"/>
              <a:gd name="T6" fmla="*/ 0 w 14012"/>
              <a:gd name="T7" fmla="*/ 19795 h 19796"/>
              <a:gd name="T8" fmla="*/ 9299 w 14012"/>
              <a:gd name="T9" fmla="*/ 19795 h 19796"/>
              <a:gd name="T10" fmla="*/ 14011 w 14012"/>
              <a:gd name="T11" fmla="*/ 15083 h 19796"/>
            </a:gdLst>
            <a:ahLst/>
            <a:cxnLst>
              <a:cxn ang="0">
                <a:pos x="T0" y="T1"/>
              </a:cxn>
              <a:cxn ang="0">
                <a:pos x="T2" y="T3"/>
              </a:cxn>
              <a:cxn ang="0">
                <a:pos x="T4" y="T5"/>
              </a:cxn>
              <a:cxn ang="0">
                <a:pos x="T6" y="T7"/>
              </a:cxn>
              <a:cxn ang="0">
                <a:pos x="T8" y="T9"/>
              </a:cxn>
              <a:cxn ang="0">
                <a:pos x="T10" y="T11"/>
              </a:cxn>
            </a:cxnLst>
            <a:rect l="0" t="0" r="r" b="b"/>
            <a:pathLst>
              <a:path w="14012" h="19796">
                <a:moveTo>
                  <a:pt x="14011" y="15083"/>
                </a:moveTo>
                <a:lnTo>
                  <a:pt x="14011" y="13986"/>
                </a:lnTo>
                <a:lnTo>
                  <a:pt x="0" y="0"/>
                </a:lnTo>
                <a:lnTo>
                  <a:pt x="0" y="19795"/>
                </a:lnTo>
                <a:lnTo>
                  <a:pt x="9299" y="19795"/>
                </a:lnTo>
                <a:lnTo>
                  <a:pt x="14011" y="15083"/>
                </a:lnTo>
              </a:path>
            </a:pathLst>
          </a:custGeom>
          <a:solidFill>
            <a:srgbClr val="F1F2F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16" name="Freeform 5">
            <a:extLst>
              <a:ext uri="{FF2B5EF4-FFF2-40B4-BE49-F238E27FC236}">
                <a16:creationId xmlns:a16="http://schemas.microsoft.com/office/drawing/2014/main" id="{032DC672-AD5C-EF4F-9447-D52A405D7E61}"/>
              </a:ext>
            </a:extLst>
          </p:cNvPr>
          <p:cNvSpPr>
            <a:spLocks noChangeArrowheads="1"/>
          </p:cNvSpPr>
          <p:nvPr userDrawn="1"/>
        </p:nvSpPr>
        <p:spPr bwMode="auto">
          <a:xfrm>
            <a:off x="8893439" y="5759432"/>
            <a:ext cx="1800243" cy="1800243"/>
          </a:xfrm>
          <a:custGeom>
            <a:avLst/>
            <a:gdLst>
              <a:gd name="T0" fmla="*/ 0 w 4713"/>
              <a:gd name="T1" fmla="*/ 4712 h 4713"/>
              <a:gd name="T2" fmla="*/ 4712 w 4713"/>
              <a:gd name="T3" fmla="*/ 0 h 4713"/>
              <a:gd name="T4" fmla="*/ 4712 w 4713"/>
              <a:gd name="T5" fmla="*/ 4712 h 4713"/>
              <a:gd name="T6" fmla="*/ 0 w 4713"/>
              <a:gd name="T7" fmla="*/ 4712 h 4713"/>
            </a:gdLst>
            <a:ahLst/>
            <a:cxnLst>
              <a:cxn ang="0">
                <a:pos x="T0" y="T1"/>
              </a:cxn>
              <a:cxn ang="0">
                <a:pos x="T2" y="T3"/>
              </a:cxn>
              <a:cxn ang="0">
                <a:pos x="T4" y="T5"/>
              </a:cxn>
              <a:cxn ang="0">
                <a:pos x="T6" y="T7"/>
              </a:cxn>
            </a:cxnLst>
            <a:rect l="0" t="0" r="r" b="b"/>
            <a:pathLst>
              <a:path w="4713" h="4713">
                <a:moveTo>
                  <a:pt x="0" y="4712"/>
                </a:moveTo>
                <a:lnTo>
                  <a:pt x="4712" y="0"/>
                </a:lnTo>
                <a:lnTo>
                  <a:pt x="4712" y="4712"/>
                </a:lnTo>
                <a:lnTo>
                  <a:pt x="0" y="4712"/>
                </a:lnTo>
              </a:path>
            </a:pathLst>
          </a:custGeom>
          <a:solidFill>
            <a:srgbClr val="F5822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 name="Footer Placeholder 4"/>
          <p:cNvSpPr>
            <a:spLocks noGrp="1"/>
          </p:cNvSpPr>
          <p:nvPr userDrawn="1">
            <p:ph type="ftr" sz="quarter" idx="11"/>
          </p:nvPr>
        </p:nvSpPr>
        <p:spPr/>
        <p:txBody>
          <a:bodyPr/>
          <a:lstStyle/>
          <a:p>
            <a:r>
              <a:rPr lang="en-GB" dirty="0"/>
              <a:t>VOORBEELD DOCUMENT</a:t>
            </a:r>
            <a:endParaRPr lang="en-NL" dirty="0"/>
          </a:p>
        </p:txBody>
      </p:sp>
      <p:sp>
        <p:nvSpPr>
          <p:cNvPr id="6" name="Slide Number Placeholder 5"/>
          <p:cNvSpPr>
            <a:spLocks noGrp="1"/>
          </p:cNvSpPr>
          <p:nvPr userDrawn="1">
            <p:ph type="sldNum" sz="quarter" idx="12"/>
          </p:nvPr>
        </p:nvSpPr>
        <p:spPr/>
        <p:txBody>
          <a:bodyPr/>
          <a:lstStyle/>
          <a:p>
            <a:fld id="{FA2FCD61-5D4A-3B44-A11C-296E6D3235EE}" type="slidenum">
              <a:rPr lang="en-NL" smtClean="0"/>
              <a:t>‹#›</a:t>
            </a:fld>
            <a:endParaRPr lang="en-NL"/>
          </a:p>
        </p:txBody>
      </p:sp>
      <p:sp>
        <p:nvSpPr>
          <p:cNvPr id="9" name="Freeform 8">
            <a:extLst>
              <a:ext uri="{FF2B5EF4-FFF2-40B4-BE49-F238E27FC236}">
                <a16:creationId xmlns:a16="http://schemas.microsoft.com/office/drawing/2014/main" id="{0EFEF82B-B9BB-E64B-8B4F-7DF472B45CF1}"/>
              </a:ext>
            </a:extLst>
          </p:cNvPr>
          <p:cNvSpPr>
            <a:spLocks noChangeAspect="1" noChangeArrowheads="1"/>
          </p:cNvSpPr>
          <p:nvPr userDrawn="1"/>
        </p:nvSpPr>
        <p:spPr bwMode="auto">
          <a:xfrm>
            <a:off x="9583738" y="6897600"/>
            <a:ext cx="959863" cy="461092"/>
          </a:xfrm>
          <a:custGeom>
            <a:avLst/>
            <a:gdLst>
              <a:gd name="connsiteX0" fmla="*/ 4724399 w 7167201"/>
              <a:gd name="connsiteY0" fmla="*/ 2317750 h 3442927"/>
              <a:gd name="connsiteX1" fmla="*/ 5849576 w 7167201"/>
              <a:gd name="connsiteY1" fmla="*/ 3442927 h 3442927"/>
              <a:gd name="connsiteX2" fmla="*/ 4724399 w 7167201"/>
              <a:gd name="connsiteY2" fmla="*/ 3442927 h 3442927"/>
              <a:gd name="connsiteX3" fmla="*/ 1800224 w 7167201"/>
              <a:gd name="connsiteY3" fmla="*/ 619125 h 3442927"/>
              <a:gd name="connsiteX4" fmla="*/ 2924967 w 7167201"/>
              <a:gd name="connsiteY4" fmla="*/ 619125 h 3442927"/>
              <a:gd name="connsiteX5" fmla="*/ 4049351 w 7167201"/>
              <a:gd name="connsiteY5" fmla="*/ 619125 h 3442927"/>
              <a:gd name="connsiteX6" fmla="*/ 2924967 w 7167201"/>
              <a:gd name="connsiteY6" fmla="*/ 1744302 h 3442927"/>
              <a:gd name="connsiteX7" fmla="*/ 1800224 w 7167201"/>
              <a:gd name="connsiteY7" fmla="*/ 619125 h 3442927"/>
              <a:gd name="connsiteX8" fmla="*/ 4713286 w 7167201"/>
              <a:gd name="connsiteY8" fmla="*/ 258762 h 3442927"/>
              <a:gd name="connsiteX9" fmla="*/ 5511439 w 7167201"/>
              <a:gd name="connsiteY9" fmla="*/ 1057455 h 3442927"/>
              <a:gd name="connsiteX10" fmla="*/ 4713286 w 7167201"/>
              <a:gd name="connsiteY10" fmla="*/ 1855427 h 3442927"/>
              <a:gd name="connsiteX11" fmla="*/ 4589101 w 7167201"/>
              <a:gd name="connsiteY11" fmla="*/ 258762 h 3442927"/>
              <a:gd name="connsiteX12" fmla="*/ 4589101 w 7167201"/>
              <a:gd name="connsiteY12" fmla="*/ 3442927 h 3442927"/>
              <a:gd name="connsiteX13" fmla="*/ 2992436 w 7167201"/>
              <a:gd name="connsiteY13" fmla="*/ 1856066 h 3442927"/>
              <a:gd name="connsiteX14" fmla="*/ 1260474 w 7167201"/>
              <a:gd name="connsiteY14" fmla="*/ 258762 h 3442927"/>
              <a:gd name="connsiteX15" fmla="*/ 2846026 w 7167201"/>
              <a:gd name="connsiteY15" fmla="*/ 1856066 h 3442927"/>
              <a:gd name="connsiteX16" fmla="*/ 1260474 w 7167201"/>
              <a:gd name="connsiteY16" fmla="*/ 3442927 h 3442927"/>
              <a:gd name="connsiteX17" fmla="*/ 1125177 w 7167201"/>
              <a:gd name="connsiteY17" fmla="*/ 258762 h 3442927"/>
              <a:gd name="connsiteX18" fmla="*/ 1125177 w 7167201"/>
              <a:gd name="connsiteY18" fmla="*/ 1383506 h 3442927"/>
              <a:gd name="connsiteX19" fmla="*/ 0 w 7167201"/>
              <a:gd name="connsiteY19" fmla="*/ 2507890 h 3442927"/>
              <a:gd name="connsiteX20" fmla="*/ 0 w 7167201"/>
              <a:gd name="connsiteY20" fmla="*/ 1383506 h 3442927"/>
              <a:gd name="connsiteX21" fmla="*/ 6276635 w 7167201"/>
              <a:gd name="connsiteY21" fmla="*/ 33337 h 3442927"/>
              <a:gd name="connsiteX22" fmla="*/ 7064014 w 7167201"/>
              <a:gd name="connsiteY22" fmla="*/ 831850 h 3442927"/>
              <a:gd name="connsiteX23" fmla="*/ 6276635 w 7167201"/>
              <a:gd name="connsiteY23" fmla="*/ 1630002 h 3442927"/>
              <a:gd name="connsiteX24" fmla="*/ 5478461 w 7167201"/>
              <a:gd name="connsiteY24" fmla="*/ 831850 h 3442927"/>
              <a:gd name="connsiteX25" fmla="*/ 6953099 w 7167201"/>
              <a:gd name="connsiteY25" fmla="*/ 0 h 3442927"/>
              <a:gd name="connsiteX26" fmla="*/ 7167201 w 7167201"/>
              <a:gd name="connsiteY26" fmla="*/ 225275 h 3442927"/>
              <a:gd name="connsiteX27" fmla="*/ 6953099 w 7167201"/>
              <a:gd name="connsiteY27" fmla="*/ 439377 h 3442927"/>
              <a:gd name="connsiteX28" fmla="*/ 6727824 w 7167201"/>
              <a:gd name="connsiteY28" fmla="*/ 225275 h 3442927"/>
              <a:gd name="connsiteX29" fmla="*/ 6953099 w 7167201"/>
              <a:gd name="connsiteY29" fmla="*/ 0 h 3442927"/>
              <a:gd name="connsiteX30" fmla="*/ 5590963 w 7167201"/>
              <a:gd name="connsiteY30" fmla="*/ 0 h 3442927"/>
              <a:gd name="connsiteX31" fmla="*/ 5816238 w 7167201"/>
              <a:gd name="connsiteY31" fmla="*/ 225275 h 3442927"/>
              <a:gd name="connsiteX32" fmla="*/ 5590963 w 7167201"/>
              <a:gd name="connsiteY32" fmla="*/ 439377 h 3442927"/>
              <a:gd name="connsiteX33" fmla="*/ 5376861 w 7167201"/>
              <a:gd name="connsiteY33" fmla="*/ 225275 h 3442927"/>
              <a:gd name="connsiteX34" fmla="*/ 5590963 w 7167201"/>
              <a:gd name="connsiteY34" fmla="*/ 0 h 344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67201" h="3442927">
                <a:moveTo>
                  <a:pt x="4724399" y="2317750"/>
                </a:moveTo>
                <a:lnTo>
                  <a:pt x="5849576" y="3442927"/>
                </a:lnTo>
                <a:lnTo>
                  <a:pt x="4724399" y="3442927"/>
                </a:lnTo>
                <a:close/>
                <a:moveTo>
                  <a:pt x="1800224" y="619125"/>
                </a:moveTo>
                <a:lnTo>
                  <a:pt x="2924967" y="619125"/>
                </a:lnTo>
                <a:cubicBezTo>
                  <a:pt x="4049351" y="619125"/>
                  <a:pt x="4049351" y="619125"/>
                  <a:pt x="4049351" y="619125"/>
                </a:cubicBezTo>
                <a:cubicBezTo>
                  <a:pt x="2924967" y="1744302"/>
                  <a:pt x="2924967" y="1744302"/>
                  <a:pt x="2924967" y="1744302"/>
                </a:cubicBezTo>
                <a:cubicBezTo>
                  <a:pt x="1800224" y="619125"/>
                  <a:pt x="1800224" y="619125"/>
                  <a:pt x="1800224" y="619125"/>
                </a:cubicBezTo>
                <a:close/>
                <a:moveTo>
                  <a:pt x="4713286" y="258762"/>
                </a:moveTo>
                <a:lnTo>
                  <a:pt x="5511439" y="1057455"/>
                </a:lnTo>
                <a:lnTo>
                  <a:pt x="4713286" y="1855427"/>
                </a:lnTo>
                <a:close/>
                <a:moveTo>
                  <a:pt x="4589101" y="258762"/>
                </a:moveTo>
                <a:lnTo>
                  <a:pt x="4589101" y="3442927"/>
                </a:lnTo>
                <a:lnTo>
                  <a:pt x="2992436" y="1856066"/>
                </a:lnTo>
                <a:close/>
                <a:moveTo>
                  <a:pt x="1260474" y="258762"/>
                </a:moveTo>
                <a:lnTo>
                  <a:pt x="2846026" y="1856066"/>
                </a:lnTo>
                <a:lnTo>
                  <a:pt x="1260474" y="3442927"/>
                </a:lnTo>
                <a:close/>
                <a:moveTo>
                  <a:pt x="1125177" y="258762"/>
                </a:moveTo>
                <a:lnTo>
                  <a:pt x="1125177" y="1383506"/>
                </a:lnTo>
                <a:lnTo>
                  <a:pt x="0" y="2507890"/>
                </a:lnTo>
                <a:lnTo>
                  <a:pt x="0" y="1383506"/>
                </a:lnTo>
                <a:close/>
                <a:moveTo>
                  <a:pt x="6276635" y="33337"/>
                </a:moveTo>
                <a:lnTo>
                  <a:pt x="7064014" y="831850"/>
                </a:lnTo>
                <a:lnTo>
                  <a:pt x="6276635" y="1630002"/>
                </a:lnTo>
                <a:lnTo>
                  <a:pt x="5478461" y="831850"/>
                </a:lnTo>
                <a:close/>
                <a:moveTo>
                  <a:pt x="6953099" y="0"/>
                </a:moveTo>
                <a:cubicBezTo>
                  <a:pt x="7065917" y="0"/>
                  <a:pt x="7167201" y="101284"/>
                  <a:pt x="7167201" y="225275"/>
                </a:cubicBezTo>
                <a:cubicBezTo>
                  <a:pt x="7167201" y="338093"/>
                  <a:pt x="7065917" y="439377"/>
                  <a:pt x="6953099" y="439377"/>
                </a:cubicBezTo>
                <a:cubicBezTo>
                  <a:pt x="6829468" y="439377"/>
                  <a:pt x="6727824" y="338093"/>
                  <a:pt x="6727824" y="225275"/>
                </a:cubicBezTo>
                <a:cubicBezTo>
                  <a:pt x="6727824" y="101284"/>
                  <a:pt x="6829468" y="0"/>
                  <a:pt x="6953099" y="0"/>
                </a:cubicBezTo>
                <a:close/>
                <a:moveTo>
                  <a:pt x="5590963" y="0"/>
                </a:moveTo>
                <a:cubicBezTo>
                  <a:pt x="5714954" y="0"/>
                  <a:pt x="5816238" y="101284"/>
                  <a:pt x="5816238" y="225275"/>
                </a:cubicBezTo>
                <a:cubicBezTo>
                  <a:pt x="5816238" y="338093"/>
                  <a:pt x="5714954" y="439377"/>
                  <a:pt x="5590963" y="439377"/>
                </a:cubicBezTo>
                <a:cubicBezTo>
                  <a:pt x="5478505" y="439377"/>
                  <a:pt x="5376861" y="338093"/>
                  <a:pt x="5376861" y="225275"/>
                </a:cubicBezTo>
                <a:cubicBezTo>
                  <a:pt x="5376861" y="101284"/>
                  <a:pt x="5478505" y="0"/>
                  <a:pt x="5590963" y="0"/>
                </a:cubicBezTo>
                <a:close/>
              </a:path>
            </a:pathLst>
          </a:custGeom>
          <a:solidFill>
            <a:schemeClr val="bg1"/>
          </a:solidFill>
          <a:ln>
            <a:noFill/>
          </a:ln>
          <a:effectLst/>
        </p:spPr>
        <p:txBody>
          <a:bodyPr wrap="square" anchor="ctr">
            <a:noAutofit/>
          </a:bodyPr>
          <a:lstStyle/>
          <a:p>
            <a:endParaRPr lang="en-NL"/>
          </a:p>
        </p:txBody>
      </p:sp>
      <p:sp>
        <p:nvSpPr>
          <p:cNvPr id="10" name="Picture Placeholder 24">
            <a:extLst>
              <a:ext uri="{FF2B5EF4-FFF2-40B4-BE49-F238E27FC236}">
                <a16:creationId xmlns:a16="http://schemas.microsoft.com/office/drawing/2014/main" id="{2C944959-470D-D14C-906F-8272C20C35AD}"/>
              </a:ext>
            </a:extLst>
          </p:cNvPr>
          <p:cNvSpPr>
            <a:spLocks noGrp="1"/>
          </p:cNvSpPr>
          <p:nvPr userDrawn="1">
            <p:ph type="pic" sz="quarter" idx="13"/>
          </p:nvPr>
        </p:nvSpPr>
        <p:spPr>
          <a:xfrm>
            <a:off x="560493" y="775048"/>
            <a:ext cx="1290182" cy="1290182"/>
          </a:xfrm>
          <a:custGeom>
            <a:avLst/>
            <a:gdLst>
              <a:gd name="connsiteX0" fmla="*/ 645091 w 1290182"/>
              <a:gd name="connsiteY0" fmla="*/ 0 h 1290182"/>
              <a:gd name="connsiteX1" fmla="*/ 1290182 w 1290182"/>
              <a:gd name="connsiteY1" fmla="*/ 645091 h 1290182"/>
              <a:gd name="connsiteX2" fmla="*/ 645091 w 1290182"/>
              <a:gd name="connsiteY2" fmla="*/ 1290182 h 1290182"/>
              <a:gd name="connsiteX3" fmla="*/ 0 w 1290182"/>
              <a:gd name="connsiteY3" fmla="*/ 645091 h 1290182"/>
              <a:gd name="connsiteX4" fmla="*/ 645091 w 1290182"/>
              <a:gd name="connsiteY4" fmla="*/ 0 h 1290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0182" h="1290182">
                <a:moveTo>
                  <a:pt x="645091" y="0"/>
                </a:moveTo>
                <a:cubicBezTo>
                  <a:pt x="1001365" y="0"/>
                  <a:pt x="1290182" y="288817"/>
                  <a:pt x="1290182" y="645091"/>
                </a:cubicBezTo>
                <a:cubicBezTo>
                  <a:pt x="1290182" y="1001365"/>
                  <a:pt x="1001365" y="1290182"/>
                  <a:pt x="645091" y="1290182"/>
                </a:cubicBezTo>
                <a:cubicBezTo>
                  <a:pt x="288817" y="1290182"/>
                  <a:pt x="0" y="1001365"/>
                  <a:pt x="0" y="645091"/>
                </a:cubicBezTo>
                <a:cubicBezTo>
                  <a:pt x="0" y="288817"/>
                  <a:pt x="288817" y="0"/>
                  <a:pt x="645091" y="0"/>
                </a:cubicBezTo>
                <a:close/>
              </a:path>
            </a:pathLst>
          </a:custGeom>
          <a:solidFill>
            <a:schemeClr val="bg1"/>
          </a:solidFill>
          <a:ln>
            <a:solidFill>
              <a:schemeClr val="tx2"/>
            </a:solidFill>
          </a:ln>
        </p:spPr>
        <p:txBody>
          <a:bodyPr wrap="square">
            <a:noAutofit/>
          </a:bodyPr>
          <a:lstStyle/>
          <a:p>
            <a:r>
              <a:rPr lang="en-US"/>
              <a:t>Click icon to add picture</a:t>
            </a:r>
            <a:endParaRPr lang="en-NL" dirty="0"/>
          </a:p>
        </p:txBody>
      </p:sp>
      <p:sp>
        <p:nvSpPr>
          <p:cNvPr id="14" name="Title 1">
            <a:extLst>
              <a:ext uri="{FF2B5EF4-FFF2-40B4-BE49-F238E27FC236}">
                <a16:creationId xmlns:a16="http://schemas.microsoft.com/office/drawing/2014/main" id="{E136C303-E3B2-B54D-A137-4B5FAE174830}"/>
              </a:ext>
            </a:extLst>
          </p:cNvPr>
          <p:cNvSpPr>
            <a:spLocks noGrp="1"/>
          </p:cNvSpPr>
          <p:nvPr userDrawn="1">
            <p:ph type="title" hasCustomPrompt="1"/>
          </p:nvPr>
        </p:nvSpPr>
        <p:spPr>
          <a:xfrm>
            <a:off x="1962150" y="1090871"/>
            <a:ext cx="3208392" cy="704110"/>
          </a:xfrm>
        </p:spPr>
        <p:txBody>
          <a:bodyPr/>
          <a:lstStyle>
            <a:lvl1pPr>
              <a:defRPr sz="2400"/>
            </a:lvl1pPr>
          </a:lstStyle>
          <a:p>
            <a:r>
              <a:rPr lang="en-GB" dirty="0"/>
              <a:t>CLICK TO EDIT </a:t>
            </a:r>
            <a:endParaRPr lang="en-US" dirty="0"/>
          </a:p>
        </p:txBody>
      </p:sp>
      <p:sp>
        <p:nvSpPr>
          <p:cNvPr id="18" name="Text Placeholder 17">
            <a:extLst>
              <a:ext uri="{FF2B5EF4-FFF2-40B4-BE49-F238E27FC236}">
                <a16:creationId xmlns:a16="http://schemas.microsoft.com/office/drawing/2014/main" id="{06DE8E18-4134-6D46-B3DD-5648758EE1FD}"/>
              </a:ext>
            </a:extLst>
          </p:cNvPr>
          <p:cNvSpPr>
            <a:spLocks noGrp="1"/>
          </p:cNvSpPr>
          <p:nvPr userDrawn="1">
            <p:ph type="body" sz="quarter" idx="16" hasCustomPrompt="1"/>
          </p:nvPr>
        </p:nvSpPr>
        <p:spPr>
          <a:xfrm>
            <a:off x="1962150" y="805121"/>
            <a:ext cx="3208392" cy="285750"/>
          </a:xfrm>
        </p:spPr>
        <p:txBody>
          <a:bodyPr/>
          <a:lstStyle>
            <a:lvl1pPr marL="0" indent="0">
              <a:lnSpc>
                <a:spcPct val="100000"/>
              </a:lnSpc>
              <a:buNone/>
              <a:defRPr sz="1200" b="1" i="0">
                <a:solidFill>
                  <a:schemeClr val="accent1"/>
                </a:solidFill>
                <a:latin typeface="Syntax LT Std Black" panose="020D0502030503020204" pitchFamily="34" charset="0"/>
              </a:defRPr>
            </a:lvl1pPr>
            <a:lvl2pPr marL="190500" indent="0">
              <a:buNone/>
              <a:defRPr b="1" i="0">
                <a:solidFill>
                  <a:schemeClr val="accent1"/>
                </a:solidFill>
                <a:latin typeface="Syntax LT Std" panose="020D0502030503020204" pitchFamily="34" charset="0"/>
              </a:defRPr>
            </a:lvl2pPr>
            <a:lvl3pPr marL="336550" indent="0">
              <a:buNone/>
              <a:defRPr b="1" i="0">
                <a:solidFill>
                  <a:schemeClr val="accent1"/>
                </a:solidFill>
                <a:latin typeface="Syntax LT Std" panose="020D0502030503020204" pitchFamily="34" charset="0"/>
              </a:defRPr>
            </a:lvl3pPr>
            <a:lvl4pPr marL="488950" indent="0">
              <a:buNone/>
              <a:defRPr b="1" i="0">
                <a:solidFill>
                  <a:schemeClr val="accent1"/>
                </a:solidFill>
                <a:latin typeface="Syntax LT Std" panose="020D0502030503020204" pitchFamily="34" charset="0"/>
              </a:defRPr>
            </a:lvl4pPr>
            <a:lvl5pPr marL="590550" indent="0">
              <a:buNone/>
              <a:defRPr b="1" i="0">
                <a:solidFill>
                  <a:schemeClr val="accent1"/>
                </a:solidFill>
                <a:latin typeface="Syntax LT Std" panose="020D0502030503020204" pitchFamily="34" charset="0"/>
              </a:defRPr>
            </a:lvl5pPr>
          </a:lstStyle>
          <a:p>
            <a:pPr lvl="0"/>
            <a:r>
              <a:rPr lang="en-GB" dirty="0"/>
              <a:t>CLICK TO EDIT</a:t>
            </a:r>
            <a:endParaRPr lang="en-NL" dirty="0"/>
          </a:p>
        </p:txBody>
      </p:sp>
      <p:sp>
        <p:nvSpPr>
          <p:cNvPr id="20" name="Text Placeholder 19">
            <a:extLst>
              <a:ext uri="{FF2B5EF4-FFF2-40B4-BE49-F238E27FC236}">
                <a16:creationId xmlns:a16="http://schemas.microsoft.com/office/drawing/2014/main" id="{70BE32C6-92D5-034C-998B-124E885FF685}"/>
              </a:ext>
            </a:extLst>
          </p:cNvPr>
          <p:cNvSpPr>
            <a:spLocks noGrp="1"/>
          </p:cNvSpPr>
          <p:nvPr userDrawn="1">
            <p:ph type="body" sz="quarter" idx="17"/>
          </p:nvPr>
        </p:nvSpPr>
        <p:spPr>
          <a:xfrm>
            <a:off x="1962150" y="1794981"/>
            <a:ext cx="3208392" cy="213100"/>
          </a:xfrm>
        </p:spPr>
        <p:txBody>
          <a:bodyPr/>
          <a:lstStyle>
            <a:lvl1pPr marL="0" indent="0">
              <a:lnSpc>
                <a:spcPct val="100000"/>
              </a:lnSpc>
              <a:buNone/>
              <a:defRPr sz="1200" b="1" i="0">
                <a:solidFill>
                  <a:schemeClr val="accent1"/>
                </a:solidFill>
                <a:latin typeface="Syntax LT Std" panose="020D0502030503020204" pitchFamily="34" charset="0"/>
              </a:defRPr>
            </a:lvl1pPr>
            <a:lvl2pPr marL="190500" indent="0">
              <a:buNone/>
              <a:defRPr/>
            </a:lvl2pPr>
            <a:lvl3pPr marL="336550" indent="0">
              <a:buNone/>
              <a:defRPr/>
            </a:lvl3pPr>
            <a:lvl4pPr marL="488950" indent="0">
              <a:buNone/>
              <a:defRPr/>
            </a:lvl4pPr>
            <a:lvl5pPr marL="590550" indent="0">
              <a:buNone/>
              <a:defRPr/>
            </a:lvl5pPr>
          </a:lstStyle>
          <a:p>
            <a:pPr lvl="0"/>
            <a:r>
              <a:rPr lang="en-US"/>
              <a:t>Click to edit Master text styles</a:t>
            </a:r>
          </a:p>
        </p:txBody>
      </p:sp>
      <p:sp>
        <p:nvSpPr>
          <p:cNvPr id="21" name="Picture Placeholder 24">
            <a:extLst>
              <a:ext uri="{FF2B5EF4-FFF2-40B4-BE49-F238E27FC236}">
                <a16:creationId xmlns:a16="http://schemas.microsoft.com/office/drawing/2014/main" id="{ABA8B457-D604-5143-AE10-3B8374133D4C}"/>
              </a:ext>
            </a:extLst>
          </p:cNvPr>
          <p:cNvSpPr>
            <a:spLocks noGrp="1"/>
          </p:cNvSpPr>
          <p:nvPr>
            <p:ph type="pic" sz="quarter" idx="19"/>
          </p:nvPr>
        </p:nvSpPr>
        <p:spPr>
          <a:xfrm>
            <a:off x="5513036" y="733797"/>
            <a:ext cx="1290182" cy="1290182"/>
          </a:xfrm>
          <a:custGeom>
            <a:avLst/>
            <a:gdLst>
              <a:gd name="connsiteX0" fmla="*/ 645091 w 1290182"/>
              <a:gd name="connsiteY0" fmla="*/ 0 h 1290182"/>
              <a:gd name="connsiteX1" fmla="*/ 1290182 w 1290182"/>
              <a:gd name="connsiteY1" fmla="*/ 645091 h 1290182"/>
              <a:gd name="connsiteX2" fmla="*/ 645091 w 1290182"/>
              <a:gd name="connsiteY2" fmla="*/ 1290182 h 1290182"/>
              <a:gd name="connsiteX3" fmla="*/ 0 w 1290182"/>
              <a:gd name="connsiteY3" fmla="*/ 645091 h 1290182"/>
              <a:gd name="connsiteX4" fmla="*/ 645091 w 1290182"/>
              <a:gd name="connsiteY4" fmla="*/ 0 h 1290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0182" h="1290182">
                <a:moveTo>
                  <a:pt x="645091" y="0"/>
                </a:moveTo>
                <a:cubicBezTo>
                  <a:pt x="1001365" y="0"/>
                  <a:pt x="1290182" y="288817"/>
                  <a:pt x="1290182" y="645091"/>
                </a:cubicBezTo>
                <a:cubicBezTo>
                  <a:pt x="1290182" y="1001365"/>
                  <a:pt x="1001365" y="1290182"/>
                  <a:pt x="645091" y="1290182"/>
                </a:cubicBezTo>
                <a:cubicBezTo>
                  <a:pt x="288817" y="1290182"/>
                  <a:pt x="0" y="1001365"/>
                  <a:pt x="0" y="645091"/>
                </a:cubicBezTo>
                <a:cubicBezTo>
                  <a:pt x="0" y="288817"/>
                  <a:pt x="288817" y="0"/>
                  <a:pt x="645091" y="0"/>
                </a:cubicBezTo>
                <a:close/>
              </a:path>
            </a:pathLst>
          </a:custGeom>
          <a:solidFill>
            <a:schemeClr val="bg1"/>
          </a:solidFill>
          <a:ln>
            <a:solidFill>
              <a:schemeClr val="tx2"/>
            </a:solidFill>
          </a:ln>
        </p:spPr>
        <p:txBody>
          <a:bodyPr wrap="square">
            <a:noAutofit/>
          </a:bodyPr>
          <a:lstStyle/>
          <a:p>
            <a:r>
              <a:rPr lang="en-US"/>
              <a:t>Click icon to add picture</a:t>
            </a:r>
            <a:endParaRPr lang="en-NL" dirty="0"/>
          </a:p>
        </p:txBody>
      </p:sp>
      <p:sp>
        <p:nvSpPr>
          <p:cNvPr id="23" name="Text Placeholder 17">
            <a:extLst>
              <a:ext uri="{FF2B5EF4-FFF2-40B4-BE49-F238E27FC236}">
                <a16:creationId xmlns:a16="http://schemas.microsoft.com/office/drawing/2014/main" id="{4D44EEE0-C9F8-E648-ACCC-69553EDC6100}"/>
              </a:ext>
            </a:extLst>
          </p:cNvPr>
          <p:cNvSpPr>
            <a:spLocks noGrp="1"/>
          </p:cNvSpPr>
          <p:nvPr>
            <p:ph type="body" sz="quarter" idx="20" hasCustomPrompt="1"/>
          </p:nvPr>
        </p:nvSpPr>
        <p:spPr>
          <a:xfrm>
            <a:off x="6914693" y="763870"/>
            <a:ext cx="3208392" cy="285750"/>
          </a:xfrm>
        </p:spPr>
        <p:txBody>
          <a:bodyPr/>
          <a:lstStyle>
            <a:lvl1pPr marL="0" indent="0">
              <a:lnSpc>
                <a:spcPct val="100000"/>
              </a:lnSpc>
              <a:buNone/>
              <a:defRPr sz="1200" b="1" i="0">
                <a:solidFill>
                  <a:schemeClr val="accent1"/>
                </a:solidFill>
                <a:latin typeface="Syntax LT Std Black" panose="020D0502030503020204" pitchFamily="34" charset="0"/>
              </a:defRPr>
            </a:lvl1pPr>
            <a:lvl2pPr marL="190500" indent="0">
              <a:buNone/>
              <a:defRPr b="1" i="0">
                <a:solidFill>
                  <a:schemeClr val="accent1"/>
                </a:solidFill>
                <a:latin typeface="Syntax LT Std" panose="020D0502030503020204" pitchFamily="34" charset="0"/>
              </a:defRPr>
            </a:lvl2pPr>
            <a:lvl3pPr marL="336550" indent="0">
              <a:buNone/>
              <a:defRPr b="1" i="0">
                <a:solidFill>
                  <a:schemeClr val="accent1"/>
                </a:solidFill>
                <a:latin typeface="Syntax LT Std" panose="020D0502030503020204" pitchFamily="34" charset="0"/>
              </a:defRPr>
            </a:lvl3pPr>
            <a:lvl4pPr marL="488950" indent="0">
              <a:buNone/>
              <a:defRPr b="1" i="0">
                <a:solidFill>
                  <a:schemeClr val="accent1"/>
                </a:solidFill>
                <a:latin typeface="Syntax LT Std" panose="020D0502030503020204" pitchFamily="34" charset="0"/>
              </a:defRPr>
            </a:lvl4pPr>
            <a:lvl5pPr marL="590550" indent="0">
              <a:buNone/>
              <a:defRPr b="1" i="0">
                <a:solidFill>
                  <a:schemeClr val="accent1"/>
                </a:solidFill>
                <a:latin typeface="Syntax LT Std" panose="020D0502030503020204" pitchFamily="34" charset="0"/>
              </a:defRPr>
            </a:lvl5pPr>
          </a:lstStyle>
          <a:p>
            <a:pPr lvl="0"/>
            <a:r>
              <a:rPr lang="en-GB" dirty="0"/>
              <a:t>CLICK TO EDIT</a:t>
            </a:r>
            <a:endParaRPr lang="en-NL" dirty="0"/>
          </a:p>
        </p:txBody>
      </p:sp>
      <p:sp>
        <p:nvSpPr>
          <p:cNvPr id="24" name="Text Placeholder 19">
            <a:extLst>
              <a:ext uri="{FF2B5EF4-FFF2-40B4-BE49-F238E27FC236}">
                <a16:creationId xmlns:a16="http://schemas.microsoft.com/office/drawing/2014/main" id="{9FEA8607-D40C-584C-B47B-0CDB88DB3FC2}"/>
              </a:ext>
            </a:extLst>
          </p:cNvPr>
          <p:cNvSpPr>
            <a:spLocks noGrp="1"/>
          </p:cNvSpPr>
          <p:nvPr>
            <p:ph type="body" sz="quarter" idx="21"/>
          </p:nvPr>
        </p:nvSpPr>
        <p:spPr>
          <a:xfrm>
            <a:off x="6914693" y="1753730"/>
            <a:ext cx="3208392" cy="213100"/>
          </a:xfrm>
        </p:spPr>
        <p:txBody>
          <a:bodyPr/>
          <a:lstStyle>
            <a:lvl1pPr marL="0" indent="0">
              <a:lnSpc>
                <a:spcPct val="100000"/>
              </a:lnSpc>
              <a:buNone/>
              <a:defRPr sz="1200" b="1" i="0">
                <a:solidFill>
                  <a:schemeClr val="accent1"/>
                </a:solidFill>
                <a:latin typeface="Syntax LT Std" panose="020D0502030503020204" pitchFamily="34" charset="0"/>
              </a:defRPr>
            </a:lvl1pPr>
            <a:lvl2pPr marL="190500" indent="0">
              <a:buNone/>
              <a:defRPr/>
            </a:lvl2pPr>
            <a:lvl3pPr marL="336550" indent="0">
              <a:buNone/>
              <a:defRPr/>
            </a:lvl3pPr>
            <a:lvl4pPr marL="488950" indent="0">
              <a:buNone/>
              <a:defRPr/>
            </a:lvl4pPr>
            <a:lvl5pPr marL="590550" indent="0">
              <a:buNone/>
              <a:defRPr/>
            </a:lvl5pPr>
          </a:lstStyle>
          <a:p>
            <a:pPr lvl="0"/>
            <a:r>
              <a:rPr lang="en-US"/>
              <a:t>Click to edit Master text styles</a:t>
            </a:r>
          </a:p>
        </p:txBody>
      </p:sp>
      <p:sp>
        <p:nvSpPr>
          <p:cNvPr id="4" name="Text Placeholder 3">
            <a:extLst>
              <a:ext uri="{FF2B5EF4-FFF2-40B4-BE49-F238E27FC236}">
                <a16:creationId xmlns:a16="http://schemas.microsoft.com/office/drawing/2014/main" id="{EEBA271D-700D-BC48-9176-3708D54B7D35}"/>
              </a:ext>
            </a:extLst>
          </p:cNvPr>
          <p:cNvSpPr>
            <a:spLocks noGrp="1"/>
          </p:cNvSpPr>
          <p:nvPr>
            <p:ph type="body" sz="quarter" idx="22" hasCustomPrompt="1"/>
          </p:nvPr>
        </p:nvSpPr>
        <p:spPr>
          <a:xfrm>
            <a:off x="6915150" y="1049338"/>
            <a:ext cx="3208338" cy="704850"/>
          </a:xfrm>
        </p:spPr>
        <p:txBody>
          <a:bodyPr/>
          <a:lstStyle>
            <a:lvl1pPr marL="0" indent="0">
              <a:lnSpc>
                <a:spcPct val="90000"/>
              </a:lnSpc>
              <a:buNone/>
              <a:defRPr sz="2400" b="1" i="0">
                <a:latin typeface="Syntax LT Std Black" panose="020D0502030503020204" pitchFamily="34" charset="0"/>
              </a:defRPr>
            </a:lvl1pPr>
            <a:lvl2pPr marL="190500" indent="0">
              <a:lnSpc>
                <a:spcPct val="100000"/>
              </a:lnSpc>
              <a:buNone/>
              <a:defRPr sz="2400" b="1" i="0">
                <a:latin typeface="Syntax LT Std Black" panose="020D0502030503020204" pitchFamily="34" charset="0"/>
              </a:defRPr>
            </a:lvl2pPr>
            <a:lvl3pPr marL="336550" indent="0">
              <a:lnSpc>
                <a:spcPct val="100000"/>
              </a:lnSpc>
              <a:buNone/>
              <a:defRPr sz="2400" b="1" i="0">
                <a:latin typeface="Syntax LT Std Black" panose="020D0502030503020204" pitchFamily="34" charset="0"/>
              </a:defRPr>
            </a:lvl3pPr>
            <a:lvl4pPr marL="488950" indent="0">
              <a:lnSpc>
                <a:spcPct val="100000"/>
              </a:lnSpc>
              <a:buNone/>
              <a:defRPr sz="2400" b="1" i="0">
                <a:latin typeface="Syntax LT Std Black" panose="020D0502030503020204" pitchFamily="34" charset="0"/>
              </a:defRPr>
            </a:lvl4pPr>
            <a:lvl5pPr marL="590550" indent="0">
              <a:lnSpc>
                <a:spcPct val="100000"/>
              </a:lnSpc>
              <a:buNone/>
              <a:defRPr sz="2400" b="1" i="0">
                <a:latin typeface="Syntax LT Std Black" panose="020D0502030503020204" pitchFamily="34" charset="0"/>
              </a:defRPr>
            </a:lvl5pPr>
          </a:lstStyle>
          <a:p>
            <a:pPr lvl="0"/>
            <a:r>
              <a:rPr lang="en-GB" dirty="0"/>
              <a:t>CLICK TO</a:t>
            </a:r>
            <a:endParaRPr lang="en-NL" dirty="0"/>
          </a:p>
        </p:txBody>
      </p:sp>
      <p:sp>
        <p:nvSpPr>
          <p:cNvPr id="19" name="Content Placeholder 3">
            <a:extLst>
              <a:ext uri="{FF2B5EF4-FFF2-40B4-BE49-F238E27FC236}">
                <a16:creationId xmlns:a16="http://schemas.microsoft.com/office/drawing/2014/main" id="{5ADEBC89-E2B9-4E48-B83F-69BAC04F0956}"/>
              </a:ext>
            </a:extLst>
          </p:cNvPr>
          <p:cNvSpPr>
            <a:spLocks noGrp="1"/>
          </p:cNvSpPr>
          <p:nvPr>
            <p:ph sz="half" idx="23"/>
          </p:nvPr>
        </p:nvSpPr>
        <p:spPr>
          <a:xfrm>
            <a:off x="561330" y="2350980"/>
            <a:ext cx="4609212" cy="4457978"/>
          </a:xfrm>
        </p:spPr>
        <p:txBody>
          <a:bodyPr numCol="2" spcCol="10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Content Placeholder 3">
            <a:extLst>
              <a:ext uri="{FF2B5EF4-FFF2-40B4-BE49-F238E27FC236}">
                <a16:creationId xmlns:a16="http://schemas.microsoft.com/office/drawing/2014/main" id="{48C0DEF5-F59E-0340-B3D9-F26159B403C4}"/>
              </a:ext>
            </a:extLst>
          </p:cNvPr>
          <p:cNvSpPr>
            <a:spLocks noGrp="1"/>
          </p:cNvSpPr>
          <p:nvPr>
            <p:ph sz="half" idx="24"/>
          </p:nvPr>
        </p:nvSpPr>
        <p:spPr>
          <a:xfrm>
            <a:off x="5521271" y="2350980"/>
            <a:ext cx="4609212" cy="4457978"/>
          </a:xfrm>
        </p:spPr>
        <p:txBody>
          <a:bodyPr numCol="2" spcCol="10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00046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V Kort 3x">
    <p:spTree>
      <p:nvGrpSpPr>
        <p:cNvPr id="1" name=""/>
        <p:cNvGrpSpPr/>
        <p:nvPr/>
      </p:nvGrpSpPr>
      <p:grpSpPr>
        <a:xfrm>
          <a:off x="0" y="0"/>
          <a:ext cx="0" cy="0"/>
          <a:chOff x="0" y="0"/>
          <a:chExt cx="0" cy="0"/>
        </a:xfrm>
      </p:grpSpPr>
      <p:sp>
        <p:nvSpPr>
          <p:cNvPr id="19" name="Freeform 3">
            <a:extLst>
              <a:ext uri="{FF2B5EF4-FFF2-40B4-BE49-F238E27FC236}">
                <a16:creationId xmlns:a16="http://schemas.microsoft.com/office/drawing/2014/main" id="{7742CEBF-0ADC-774E-8870-C3A340A40133}"/>
              </a:ext>
            </a:extLst>
          </p:cNvPr>
          <p:cNvSpPr>
            <a:spLocks noChangeArrowheads="1"/>
          </p:cNvSpPr>
          <p:nvPr userDrawn="1"/>
        </p:nvSpPr>
        <p:spPr bwMode="auto">
          <a:xfrm>
            <a:off x="0" y="0"/>
            <a:ext cx="3561754" cy="3561753"/>
          </a:xfrm>
          <a:custGeom>
            <a:avLst/>
            <a:gdLst>
              <a:gd name="T0" fmla="*/ 9325 w 9326"/>
              <a:gd name="T1" fmla="*/ 0 h 9326"/>
              <a:gd name="T2" fmla="*/ 0 w 9326"/>
              <a:gd name="T3" fmla="*/ 9325 h 9326"/>
              <a:gd name="T4" fmla="*/ 0 w 9326"/>
              <a:gd name="T5" fmla="*/ 0 h 9326"/>
              <a:gd name="T6" fmla="*/ 9325 w 9326"/>
              <a:gd name="T7" fmla="*/ 0 h 9326"/>
            </a:gdLst>
            <a:ahLst/>
            <a:cxnLst>
              <a:cxn ang="0">
                <a:pos x="T0" y="T1"/>
              </a:cxn>
              <a:cxn ang="0">
                <a:pos x="T2" y="T3"/>
              </a:cxn>
              <a:cxn ang="0">
                <a:pos x="T4" y="T5"/>
              </a:cxn>
              <a:cxn ang="0">
                <a:pos x="T6" y="T7"/>
              </a:cxn>
            </a:cxnLst>
            <a:rect l="0" t="0" r="r" b="b"/>
            <a:pathLst>
              <a:path w="9326" h="9326">
                <a:moveTo>
                  <a:pt x="9325" y="0"/>
                </a:moveTo>
                <a:lnTo>
                  <a:pt x="0" y="9325"/>
                </a:lnTo>
                <a:lnTo>
                  <a:pt x="0" y="0"/>
                </a:lnTo>
                <a:lnTo>
                  <a:pt x="9325" y="0"/>
                </a:lnTo>
              </a:path>
            </a:pathLst>
          </a:custGeom>
          <a:solidFill>
            <a:schemeClr val="bg2"/>
          </a:solidFill>
          <a:ln>
            <a:noFill/>
          </a:ln>
          <a:effectLst/>
        </p:spPr>
        <p:txBody>
          <a:bodyPr wrap="none" anchor="ctr"/>
          <a:lstStyle/>
          <a:p>
            <a:endParaRPr lang="en-NL"/>
          </a:p>
        </p:txBody>
      </p:sp>
      <p:sp>
        <p:nvSpPr>
          <p:cNvPr id="22" name="Freeform 4">
            <a:extLst>
              <a:ext uri="{FF2B5EF4-FFF2-40B4-BE49-F238E27FC236}">
                <a16:creationId xmlns:a16="http://schemas.microsoft.com/office/drawing/2014/main" id="{5F38F014-398D-4747-ACF1-5E48EA5BE9AE}"/>
              </a:ext>
            </a:extLst>
          </p:cNvPr>
          <p:cNvSpPr>
            <a:spLocks noChangeArrowheads="1"/>
          </p:cNvSpPr>
          <p:nvPr userDrawn="1"/>
        </p:nvSpPr>
        <p:spPr bwMode="auto">
          <a:xfrm>
            <a:off x="7121824" y="3560070"/>
            <a:ext cx="2884768" cy="3999605"/>
          </a:xfrm>
          <a:custGeom>
            <a:avLst/>
            <a:gdLst>
              <a:gd name="T0" fmla="*/ 7555 w 7556"/>
              <a:gd name="T1" fmla="*/ 7553 h 10471"/>
              <a:gd name="T2" fmla="*/ 0 w 7556"/>
              <a:gd name="T3" fmla="*/ 0 h 10471"/>
              <a:gd name="T4" fmla="*/ 0 w 7556"/>
              <a:gd name="T5" fmla="*/ 10470 h 10471"/>
              <a:gd name="T6" fmla="*/ 4638 w 7556"/>
              <a:gd name="T7" fmla="*/ 10470 h 10471"/>
              <a:gd name="T8" fmla="*/ 7555 w 7556"/>
              <a:gd name="T9" fmla="*/ 7553 h 10471"/>
            </a:gdLst>
            <a:ahLst/>
            <a:cxnLst>
              <a:cxn ang="0">
                <a:pos x="T0" y="T1"/>
              </a:cxn>
              <a:cxn ang="0">
                <a:pos x="T2" y="T3"/>
              </a:cxn>
              <a:cxn ang="0">
                <a:pos x="T4" y="T5"/>
              </a:cxn>
              <a:cxn ang="0">
                <a:pos x="T6" y="T7"/>
              </a:cxn>
              <a:cxn ang="0">
                <a:pos x="T8" y="T9"/>
              </a:cxn>
            </a:cxnLst>
            <a:rect l="0" t="0" r="r" b="b"/>
            <a:pathLst>
              <a:path w="7556" h="10471">
                <a:moveTo>
                  <a:pt x="7555" y="7553"/>
                </a:moveTo>
                <a:lnTo>
                  <a:pt x="0" y="0"/>
                </a:lnTo>
                <a:lnTo>
                  <a:pt x="0" y="10470"/>
                </a:lnTo>
                <a:lnTo>
                  <a:pt x="4638" y="10470"/>
                </a:lnTo>
                <a:lnTo>
                  <a:pt x="7555" y="7553"/>
                </a:lnTo>
              </a:path>
            </a:pathLst>
          </a:custGeom>
          <a:solidFill>
            <a:schemeClr val="bg2"/>
          </a:solidFill>
          <a:ln>
            <a:noFill/>
          </a:ln>
          <a:effectLst/>
        </p:spPr>
        <p:txBody>
          <a:bodyPr wrap="none" anchor="ctr"/>
          <a:lstStyle/>
          <a:p>
            <a:endParaRPr lang="en-NL"/>
          </a:p>
        </p:txBody>
      </p:sp>
      <p:sp>
        <p:nvSpPr>
          <p:cNvPr id="25" name="Freeform 5">
            <a:extLst>
              <a:ext uri="{FF2B5EF4-FFF2-40B4-BE49-F238E27FC236}">
                <a16:creationId xmlns:a16="http://schemas.microsoft.com/office/drawing/2014/main" id="{BEA080F2-1516-F444-BE36-6F9605C48951}"/>
              </a:ext>
            </a:extLst>
          </p:cNvPr>
          <p:cNvSpPr>
            <a:spLocks noChangeArrowheads="1"/>
          </p:cNvSpPr>
          <p:nvPr userDrawn="1"/>
        </p:nvSpPr>
        <p:spPr bwMode="auto">
          <a:xfrm>
            <a:off x="3561754" y="0"/>
            <a:ext cx="3560070" cy="3561753"/>
          </a:xfrm>
          <a:custGeom>
            <a:avLst/>
            <a:gdLst>
              <a:gd name="T0" fmla="*/ 0 w 9324"/>
              <a:gd name="T1" fmla="*/ 0 h 9326"/>
              <a:gd name="T2" fmla="*/ 0 w 9324"/>
              <a:gd name="T3" fmla="*/ 0 h 9326"/>
              <a:gd name="T4" fmla="*/ 9323 w 9324"/>
              <a:gd name="T5" fmla="*/ 9325 h 9326"/>
              <a:gd name="T6" fmla="*/ 9323 w 9324"/>
              <a:gd name="T7" fmla="*/ 0 h 9326"/>
              <a:gd name="T8" fmla="*/ 0 w 9324"/>
              <a:gd name="T9" fmla="*/ 0 h 9326"/>
            </a:gdLst>
            <a:ahLst/>
            <a:cxnLst>
              <a:cxn ang="0">
                <a:pos x="T0" y="T1"/>
              </a:cxn>
              <a:cxn ang="0">
                <a:pos x="T2" y="T3"/>
              </a:cxn>
              <a:cxn ang="0">
                <a:pos x="T4" y="T5"/>
              </a:cxn>
              <a:cxn ang="0">
                <a:pos x="T6" y="T7"/>
              </a:cxn>
              <a:cxn ang="0">
                <a:pos x="T8" y="T9"/>
              </a:cxn>
            </a:cxnLst>
            <a:rect l="0" t="0" r="r" b="b"/>
            <a:pathLst>
              <a:path w="9324" h="9326">
                <a:moveTo>
                  <a:pt x="0" y="0"/>
                </a:moveTo>
                <a:lnTo>
                  <a:pt x="0" y="0"/>
                </a:lnTo>
                <a:lnTo>
                  <a:pt x="9323" y="9325"/>
                </a:lnTo>
                <a:lnTo>
                  <a:pt x="9323" y="0"/>
                </a:lnTo>
                <a:lnTo>
                  <a:pt x="0" y="0"/>
                </a:lnTo>
              </a:path>
            </a:pathLst>
          </a:custGeom>
          <a:solidFill>
            <a:schemeClr val="bg1">
              <a:lumMod val="85000"/>
              <a:alpha val="50000"/>
            </a:schemeClr>
          </a:solidFill>
          <a:ln>
            <a:noFill/>
          </a:ln>
          <a:effectLst/>
        </p:spPr>
        <p:txBody>
          <a:bodyPr wrap="none" anchor="ctr"/>
          <a:lstStyle/>
          <a:p>
            <a:endParaRPr lang="en-NL"/>
          </a:p>
        </p:txBody>
      </p:sp>
      <p:sp>
        <p:nvSpPr>
          <p:cNvPr id="26" name="Freeform 6">
            <a:extLst>
              <a:ext uri="{FF2B5EF4-FFF2-40B4-BE49-F238E27FC236}">
                <a16:creationId xmlns:a16="http://schemas.microsoft.com/office/drawing/2014/main" id="{4F5D65EA-0CB9-9F4E-B04E-CF0A08BAF285}"/>
              </a:ext>
            </a:extLst>
          </p:cNvPr>
          <p:cNvSpPr>
            <a:spLocks noChangeArrowheads="1"/>
          </p:cNvSpPr>
          <p:nvPr userDrawn="1"/>
        </p:nvSpPr>
        <p:spPr bwMode="auto">
          <a:xfrm>
            <a:off x="3561754" y="3560070"/>
            <a:ext cx="3560070" cy="3999605"/>
          </a:xfrm>
          <a:custGeom>
            <a:avLst/>
            <a:gdLst>
              <a:gd name="T0" fmla="*/ 0 w 9324"/>
              <a:gd name="T1" fmla="*/ 10470 h 10471"/>
              <a:gd name="T2" fmla="*/ 9323 w 9324"/>
              <a:gd name="T3" fmla="*/ 10470 h 10471"/>
              <a:gd name="T4" fmla="*/ 9323 w 9324"/>
              <a:gd name="T5" fmla="*/ 0 h 10471"/>
              <a:gd name="T6" fmla="*/ 0 w 9324"/>
              <a:gd name="T7" fmla="*/ 9323 h 10471"/>
              <a:gd name="T8" fmla="*/ 0 w 9324"/>
              <a:gd name="T9" fmla="*/ 10470 h 10471"/>
            </a:gdLst>
            <a:ahLst/>
            <a:cxnLst>
              <a:cxn ang="0">
                <a:pos x="T0" y="T1"/>
              </a:cxn>
              <a:cxn ang="0">
                <a:pos x="T2" y="T3"/>
              </a:cxn>
              <a:cxn ang="0">
                <a:pos x="T4" y="T5"/>
              </a:cxn>
              <a:cxn ang="0">
                <a:pos x="T6" y="T7"/>
              </a:cxn>
              <a:cxn ang="0">
                <a:pos x="T8" y="T9"/>
              </a:cxn>
            </a:cxnLst>
            <a:rect l="0" t="0" r="r" b="b"/>
            <a:pathLst>
              <a:path w="9324" h="10471">
                <a:moveTo>
                  <a:pt x="0" y="10470"/>
                </a:moveTo>
                <a:lnTo>
                  <a:pt x="9323" y="10470"/>
                </a:lnTo>
                <a:lnTo>
                  <a:pt x="9323" y="0"/>
                </a:lnTo>
                <a:lnTo>
                  <a:pt x="0" y="9323"/>
                </a:lnTo>
                <a:lnTo>
                  <a:pt x="0" y="10470"/>
                </a:lnTo>
              </a:path>
            </a:pathLst>
          </a:custGeom>
          <a:solidFill>
            <a:schemeClr val="bg1">
              <a:lumMod val="85000"/>
              <a:alpha val="50000"/>
            </a:schemeClr>
          </a:solidFill>
          <a:ln>
            <a:noFill/>
          </a:ln>
          <a:effectLst/>
        </p:spPr>
        <p:txBody>
          <a:bodyPr wrap="none" anchor="ctr"/>
          <a:lstStyle/>
          <a:p>
            <a:endParaRPr lang="en-NL"/>
          </a:p>
        </p:txBody>
      </p:sp>
      <p:sp>
        <p:nvSpPr>
          <p:cNvPr id="27" name="Freeform 7">
            <a:extLst>
              <a:ext uri="{FF2B5EF4-FFF2-40B4-BE49-F238E27FC236}">
                <a16:creationId xmlns:a16="http://schemas.microsoft.com/office/drawing/2014/main" id="{C32032CE-AFD3-FB44-832E-996AEDB1F0B6}"/>
              </a:ext>
            </a:extLst>
          </p:cNvPr>
          <p:cNvSpPr>
            <a:spLocks noChangeArrowheads="1"/>
          </p:cNvSpPr>
          <p:nvPr userDrawn="1"/>
        </p:nvSpPr>
        <p:spPr bwMode="auto">
          <a:xfrm>
            <a:off x="3561754" y="0"/>
            <a:ext cx="3560070" cy="7121823"/>
          </a:xfrm>
          <a:custGeom>
            <a:avLst/>
            <a:gdLst>
              <a:gd name="T0" fmla="*/ 0 w 9324"/>
              <a:gd name="T1" fmla="*/ 18648 h 18649"/>
              <a:gd name="T2" fmla="*/ 0 w 9324"/>
              <a:gd name="T3" fmla="*/ 0 h 18649"/>
              <a:gd name="T4" fmla="*/ 9323 w 9324"/>
              <a:gd name="T5" fmla="*/ 9325 h 18649"/>
              <a:gd name="T6" fmla="*/ 0 w 9324"/>
              <a:gd name="T7" fmla="*/ 18648 h 18649"/>
            </a:gdLst>
            <a:ahLst/>
            <a:cxnLst>
              <a:cxn ang="0">
                <a:pos x="T0" y="T1"/>
              </a:cxn>
              <a:cxn ang="0">
                <a:pos x="T2" y="T3"/>
              </a:cxn>
              <a:cxn ang="0">
                <a:pos x="T4" y="T5"/>
              </a:cxn>
              <a:cxn ang="0">
                <a:pos x="T6" y="T7"/>
              </a:cxn>
            </a:cxnLst>
            <a:rect l="0" t="0" r="r" b="b"/>
            <a:pathLst>
              <a:path w="9324" h="18649">
                <a:moveTo>
                  <a:pt x="0" y="18648"/>
                </a:moveTo>
                <a:lnTo>
                  <a:pt x="0" y="0"/>
                </a:lnTo>
                <a:lnTo>
                  <a:pt x="9323" y="9325"/>
                </a:lnTo>
                <a:lnTo>
                  <a:pt x="0" y="18648"/>
                </a:lnTo>
              </a:path>
            </a:pathLst>
          </a:custGeom>
          <a:solidFill>
            <a:schemeClr val="bg2"/>
          </a:solidFill>
          <a:ln>
            <a:noFill/>
          </a:ln>
          <a:effectLst/>
        </p:spPr>
        <p:txBody>
          <a:bodyPr wrap="none" anchor="ctr"/>
          <a:lstStyle/>
          <a:p>
            <a:endParaRPr lang="en-NL"/>
          </a:p>
        </p:txBody>
      </p:sp>
      <p:sp>
        <p:nvSpPr>
          <p:cNvPr id="28" name="Freeform 8">
            <a:extLst>
              <a:ext uri="{FF2B5EF4-FFF2-40B4-BE49-F238E27FC236}">
                <a16:creationId xmlns:a16="http://schemas.microsoft.com/office/drawing/2014/main" id="{EF5F06D8-609C-AF48-9608-97436959FB71}"/>
              </a:ext>
            </a:extLst>
          </p:cNvPr>
          <p:cNvSpPr>
            <a:spLocks noChangeArrowheads="1"/>
          </p:cNvSpPr>
          <p:nvPr userDrawn="1"/>
        </p:nvSpPr>
        <p:spPr bwMode="auto">
          <a:xfrm>
            <a:off x="8893439" y="5759432"/>
            <a:ext cx="1800243" cy="1800243"/>
          </a:xfrm>
          <a:custGeom>
            <a:avLst/>
            <a:gdLst>
              <a:gd name="T0" fmla="*/ 0 w 4713"/>
              <a:gd name="T1" fmla="*/ 4712 h 4713"/>
              <a:gd name="T2" fmla="*/ 4712 w 4713"/>
              <a:gd name="T3" fmla="*/ 0 h 4713"/>
              <a:gd name="T4" fmla="*/ 4712 w 4713"/>
              <a:gd name="T5" fmla="*/ 4712 h 4713"/>
              <a:gd name="T6" fmla="*/ 0 w 4713"/>
              <a:gd name="T7" fmla="*/ 4712 h 4713"/>
            </a:gdLst>
            <a:ahLst/>
            <a:cxnLst>
              <a:cxn ang="0">
                <a:pos x="T0" y="T1"/>
              </a:cxn>
              <a:cxn ang="0">
                <a:pos x="T2" y="T3"/>
              </a:cxn>
              <a:cxn ang="0">
                <a:pos x="T4" y="T5"/>
              </a:cxn>
              <a:cxn ang="0">
                <a:pos x="T6" y="T7"/>
              </a:cxn>
            </a:cxnLst>
            <a:rect l="0" t="0" r="r" b="b"/>
            <a:pathLst>
              <a:path w="4713" h="4713">
                <a:moveTo>
                  <a:pt x="0" y="4712"/>
                </a:moveTo>
                <a:lnTo>
                  <a:pt x="4712" y="0"/>
                </a:lnTo>
                <a:lnTo>
                  <a:pt x="4712" y="4712"/>
                </a:lnTo>
                <a:lnTo>
                  <a:pt x="0" y="4712"/>
                </a:lnTo>
              </a:path>
            </a:pathLst>
          </a:custGeom>
          <a:solidFill>
            <a:schemeClr val="accent1"/>
          </a:solidFill>
          <a:ln>
            <a:noFill/>
          </a:ln>
          <a:effectLst/>
        </p:spPr>
        <p:txBody>
          <a:bodyPr wrap="none" anchor="ctr"/>
          <a:lstStyle/>
          <a:p>
            <a:endParaRPr lang="en-NL"/>
          </a:p>
        </p:txBody>
      </p:sp>
      <p:sp>
        <p:nvSpPr>
          <p:cNvPr id="5" name="Footer Placeholder 4"/>
          <p:cNvSpPr>
            <a:spLocks noGrp="1"/>
          </p:cNvSpPr>
          <p:nvPr userDrawn="1">
            <p:ph type="ftr" sz="quarter" idx="11"/>
          </p:nvPr>
        </p:nvSpPr>
        <p:spPr/>
        <p:txBody>
          <a:bodyPr/>
          <a:lstStyle/>
          <a:p>
            <a:r>
              <a:rPr lang="en-GB" dirty="0"/>
              <a:t>VOORBEELD DOCUMENT</a:t>
            </a:r>
            <a:endParaRPr lang="en-NL" dirty="0"/>
          </a:p>
        </p:txBody>
      </p:sp>
      <p:sp>
        <p:nvSpPr>
          <p:cNvPr id="6" name="Slide Number Placeholder 5"/>
          <p:cNvSpPr>
            <a:spLocks noGrp="1"/>
          </p:cNvSpPr>
          <p:nvPr userDrawn="1">
            <p:ph type="sldNum" sz="quarter" idx="12"/>
          </p:nvPr>
        </p:nvSpPr>
        <p:spPr/>
        <p:txBody>
          <a:bodyPr/>
          <a:lstStyle/>
          <a:p>
            <a:fld id="{FA2FCD61-5D4A-3B44-A11C-296E6D3235EE}" type="slidenum">
              <a:rPr lang="en-NL" smtClean="0"/>
              <a:t>‹#›</a:t>
            </a:fld>
            <a:endParaRPr lang="en-NL"/>
          </a:p>
        </p:txBody>
      </p:sp>
      <p:sp>
        <p:nvSpPr>
          <p:cNvPr id="9" name="Freeform 8">
            <a:extLst>
              <a:ext uri="{FF2B5EF4-FFF2-40B4-BE49-F238E27FC236}">
                <a16:creationId xmlns:a16="http://schemas.microsoft.com/office/drawing/2014/main" id="{0EFEF82B-B9BB-E64B-8B4F-7DF472B45CF1}"/>
              </a:ext>
            </a:extLst>
          </p:cNvPr>
          <p:cNvSpPr>
            <a:spLocks noChangeAspect="1" noChangeArrowheads="1"/>
          </p:cNvSpPr>
          <p:nvPr userDrawn="1"/>
        </p:nvSpPr>
        <p:spPr bwMode="auto">
          <a:xfrm>
            <a:off x="9583738" y="6897600"/>
            <a:ext cx="959863" cy="461092"/>
          </a:xfrm>
          <a:custGeom>
            <a:avLst/>
            <a:gdLst>
              <a:gd name="connsiteX0" fmla="*/ 4724399 w 7167201"/>
              <a:gd name="connsiteY0" fmla="*/ 2317750 h 3442927"/>
              <a:gd name="connsiteX1" fmla="*/ 5849576 w 7167201"/>
              <a:gd name="connsiteY1" fmla="*/ 3442927 h 3442927"/>
              <a:gd name="connsiteX2" fmla="*/ 4724399 w 7167201"/>
              <a:gd name="connsiteY2" fmla="*/ 3442927 h 3442927"/>
              <a:gd name="connsiteX3" fmla="*/ 1800224 w 7167201"/>
              <a:gd name="connsiteY3" fmla="*/ 619125 h 3442927"/>
              <a:gd name="connsiteX4" fmla="*/ 2924967 w 7167201"/>
              <a:gd name="connsiteY4" fmla="*/ 619125 h 3442927"/>
              <a:gd name="connsiteX5" fmla="*/ 4049351 w 7167201"/>
              <a:gd name="connsiteY5" fmla="*/ 619125 h 3442927"/>
              <a:gd name="connsiteX6" fmla="*/ 2924967 w 7167201"/>
              <a:gd name="connsiteY6" fmla="*/ 1744302 h 3442927"/>
              <a:gd name="connsiteX7" fmla="*/ 1800224 w 7167201"/>
              <a:gd name="connsiteY7" fmla="*/ 619125 h 3442927"/>
              <a:gd name="connsiteX8" fmla="*/ 4713286 w 7167201"/>
              <a:gd name="connsiteY8" fmla="*/ 258762 h 3442927"/>
              <a:gd name="connsiteX9" fmla="*/ 5511439 w 7167201"/>
              <a:gd name="connsiteY9" fmla="*/ 1057455 h 3442927"/>
              <a:gd name="connsiteX10" fmla="*/ 4713286 w 7167201"/>
              <a:gd name="connsiteY10" fmla="*/ 1855427 h 3442927"/>
              <a:gd name="connsiteX11" fmla="*/ 4589101 w 7167201"/>
              <a:gd name="connsiteY11" fmla="*/ 258762 h 3442927"/>
              <a:gd name="connsiteX12" fmla="*/ 4589101 w 7167201"/>
              <a:gd name="connsiteY12" fmla="*/ 3442927 h 3442927"/>
              <a:gd name="connsiteX13" fmla="*/ 2992436 w 7167201"/>
              <a:gd name="connsiteY13" fmla="*/ 1856066 h 3442927"/>
              <a:gd name="connsiteX14" fmla="*/ 1260474 w 7167201"/>
              <a:gd name="connsiteY14" fmla="*/ 258762 h 3442927"/>
              <a:gd name="connsiteX15" fmla="*/ 2846026 w 7167201"/>
              <a:gd name="connsiteY15" fmla="*/ 1856066 h 3442927"/>
              <a:gd name="connsiteX16" fmla="*/ 1260474 w 7167201"/>
              <a:gd name="connsiteY16" fmla="*/ 3442927 h 3442927"/>
              <a:gd name="connsiteX17" fmla="*/ 1125177 w 7167201"/>
              <a:gd name="connsiteY17" fmla="*/ 258762 h 3442927"/>
              <a:gd name="connsiteX18" fmla="*/ 1125177 w 7167201"/>
              <a:gd name="connsiteY18" fmla="*/ 1383506 h 3442927"/>
              <a:gd name="connsiteX19" fmla="*/ 0 w 7167201"/>
              <a:gd name="connsiteY19" fmla="*/ 2507890 h 3442927"/>
              <a:gd name="connsiteX20" fmla="*/ 0 w 7167201"/>
              <a:gd name="connsiteY20" fmla="*/ 1383506 h 3442927"/>
              <a:gd name="connsiteX21" fmla="*/ 6276635 w 7167201"/>
              <a:gd name="connsiteY21" fmla="*/ 33337 h 3442927"/>
              <a:gd name="connsiteX22" fmla="*/ 7064014 w 7167201"/>
              <a:gd name="connsiteY22" fmla="*/ 831850 h 3442927"/>
              <a:gd name="connsiteX23" fmla="*/ 6276635 w 7167201"/>
              <a:gd name="connsiteY23" fmla="*/ 1630002 h 3442927"/>
              <a:gd name="connsiteX24" fmla="*/ 5478461 w 7167201"/>
              <a:gd name="connsiteY24" fmla="*/ 831850 h 3442927"/>
              <a:gd name="connsiteX25" fmla="*/ 6953099 w 7167201"/>
              <a:gd name="connsiteY25" fmla="*/ 0 h 3442927"/>
              <a:gd name="connsiteX26" fmla="*/ 7167201 w 7167201"/>
              <a:gd name="connsiteY26" fmla="*/ 225275 h 3442927"/>
              <a:gd name="connsiteX27" fmla="*/ 6953099 w 7167201"/>
              <a:gd name="connsiteY27" fmla="*/ 439377 h 3442927"/>
              <a:gd name="connsiteX28" fmla="*/ 6727824 w 7167201"/>
              <a:gd name="connsiteY28" fmla="*/ 225275 h 3442927"/>
              <a:gd name="connsiteX29" fmla="*/ 6953099 w 7167201"/>
              <a:gd name="connsiteY29" fmla="*/ 0 h 3442927"/>
              <a:gd name="connsiteX30" fmla="*/ 5590963 w 7167201"/>
              <a:gd name="connsiteY30" fmla="*/ 0 h 3442927"/>
              <a:gd name="connsiteX31" fmla="*/ 5816238 w 7167201"/>
              <a:gd name="connsiteY31" fmla="*/ 225275 h 3442927"/>
              <a:gd name="connsiteX32" fmla="*/ 5590963 w 7167201"/>
              <a:gd name="connsiteY32" fmla="*/ 439377 h 3442927"/>
              <a:gd name="connsiteX33" fmla="*/ 5376861 w 7167201"/>
              <a:gd name="connsiteY33" fmla="*/ 225275 h 3442927"/>
              <a:gd name="connsiteX34" fmla="*/ 5590963 w 7167201"/>
              <a:gd name="connsiteY34" fmla="*/ 0 h 344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67201" h="3442927">
                <a:moveTo>
                  <a:pt x="4724399" y="2317750"/>
                </a:moveTo>
                <a:lnTo>
                  <a:pt x="5849576" y="3442927"/>
                </a:lnTo>
                <a:lnTo>
                  <a:pt x="4724399" y="3442927"/>
                </a:lnTo>
                <a:close/>
                <a:moveTo>
                  <a:pt x="1800224" y="619125"/>
                </a:moveTo>
                <a:lnTo>
                  <a:pt x="2924967" y="619125"/>
                </a:lnTo>
                <a:cubicBezTo>
                  <a:pt x="4049351" y="619125"/>
                  <a:pt x="4049351" y="619125"/>
                  <a:pt x="4049351" y="619125"/>
                </a:cubicBezTo>
                <a:cubicBezTo>
                  <a:pt x="2924967" y="1744302"/>
                  <a:pt x="2924967" y="1744302"/>
                  <a:pt x="2924967" y="1744302"/>
                </a:cubicBezTo>
                <a:cubicBezTo>
                  <a:pt x="1800224" y="619125"/>
                  <a:pt x="1800224" y="619125"/>
                  <a:pt x="1800224" y="619125"/>
                </a:cubicBezTo>
                <a:close/>
                <a:moveTo>
                  <a:pt x="4713286" y="258762"/>
                </a:moveTo>
                <a:lnTo>
                  <a:pt x="5511439" y="1057455"/>
                </a:lnTo>
                <a:lnTo>
                  <a:pt x="4713286" y="1855427"/>
                </a:lnTo>
                <a:close/>
                <a:moveTo>
                  <a:pt x="4589101" y="258762"/>
                </a:moveTo>
                <a:lnTo>
                  <a:pt x="4589101" y="3442927"/>
                </a:lnTo>
                <a:lnTo>
                  <a:pt x="2992436" y="1856066"/>
                </a:lnTo>
                <a:close/>
                <a:moveTo>
                  <a:pt x="1260474" y="258762"/>
                </a:moveTo>
                <a:lnTo>
                  <a:pt x="2846026" y="1856066"/>
                </a:lnTo>
                <a:lnTo>
                  <a:pt x="1260474" y="3442927"/>
                </a:lnTo>
                <a:close/>
                <a:moveTo>
                  <a:pt x="1125177" y="258762"/>
                </a:moveTo>
                <a:lnTo>
                  <a:pt x="1125177" y="1383506"/>
                </a:lnTo>
                <a:lnTo>
                  <a:pt x="0" y="2507890"/>
                </a:lnTo>
                <a:lnTo>
                  <a:pt x="0" y="1383506"/>
                </a:lnTo>
                <a:close/>
                <a:moveTo>
                  <a:pt x="6276635" y="33337"/>
                </a:moveTo>
                <a:lnTo>
                  <a:pt x="7064014" y="831850"/>
                </a:lnTo>
                <a:lnTo>
                  <a:pt x="6276635" y="1630002"/>
                </a:lnTo>
                <a:lnTo>
                  <a:pt x="5478461" y="831850"/>
                </a:lnTo>
                <a:close/>
                <a:moveTo>
                  <a:pt x="6953099" y="0"/>
                </a:moveTo>
                <a:cubicBezTo>
                  <a:pt x="7065917" y="0"/>
                  <a:pt x="7167201" y="101284"/>
                  <a:pt x="7167201" y="225275"/>
                </a:cubicBezTo>
                <a:cubicBezTo>
                  <a:pt x="7167201" y="338093"/>
                  <a:pt x="7065917" y="439377"/>
                  <a:pt x="6953099" y="439377"/>
                </a:cubicBezTo>
                <a:cubicBezTo>
                  <a:pt x="6829468" y="439377"/>
                  <a:pt x="6727824" y="338093"/>
                  <a:pt x="6727824" y="225275"/>
                </a:cubicBezTo>
                <a:cubicBezTo>
                  <a:pt x="6727824" y="101284"/>
                  <a:pt x="6829468" y="0"/>
                  <a:pt x="6953099" y="0"/>
                </a:cubicBezTo>
                <a:close/>
                <a:moveTo>
                  <a:pt x="5590963" y="0"/>
                </a:moveTo>
                <a:cubicBezTo>
                  <a:pt x="5714954" y="0"/>
                  <a:pt x="5816238" y="101284"/>
                  <a:pt x="5816238" y="225275"/>
                </a:cubicBezTo>
                <a:cubicBezTo>
                  <a:pt x="5816238" y="338093"/>
                  <a:pt x="5714954" y="439377"/>
                  <a:pt x="5590963" y="439377"/>
                </a:cubicBezTo>
                <a:cubicBezTo>
                  <a:pt x="5478505" y="439377"/>
                  <a:pt x="5376861" y="338093"/>
                  <a:pt x="5376861" y="225275"/>
                </a:cubicBezTo>
                <a:cubicBezTo>
                  <a:pt x="5376861" y="101284"/>
                  <a:pt x="5478505" y="0"/>
                  <a:pt x="5590963" y="0"/>
                </a:cubicBezTo>
                <a:close/>
              </a:path>
            </a:pathLst>
          </a:custGeom>
          <a:solidFill>
            <a:schemeClr val="bg1"/>
          </a:solidFill>
          <a:ln>
            <a:noFill/>
          </a:ln>
          <a:effectLst/>
        </p:spPr>
        <p:txBody>
          <a:bodyPr wrap="square" anchor="ctr">
            <a:noAutofit/>
          </a:bodyPr>
          <a:lstStyle/>
          <a:p>
            <a:endParaRPr lang="en-NL"/>
          </a:p>
        </p:txBody>
      </p:sp>
      <p:sp>
        <p:nvSpPr>
          <p:cNvPr id="10" name="Picture Placeholder 24">
            <a:extLst>
              <a:ext uri="{FF2B5EF4-FFF2-40B4-BE49-F238E27FC236}">
                <a16:creationId xmlns:a16="http://schemas.microsoft.com/office/drawing/2014/main" id="{2C944959-470D-D14C-906F-8272C20C35AD}"/>
              </a:ext>
            </a:extLst>
          </p:cNvPr>
          <p:cNvSpPr>
            <a:spLocks noGrp="1"/>
          </p:cNvSpPr>
          <p:nvPr userDrawn="1">
            <p:ph type="pic" sz="quarter" idx="13"/>
          </p:nvPr>
        </p:nvSpPr>
        <p:spPr>
          <a:xfrm>
            <a:off x="148212" y="775048"/>
            <a:ext cx="1290182" cy="1290182"/>
          </a:xfrm>
          <a:custGeom>
            <a:avLst/>
            <a:gdLst>
              <a:gd name="connsiteX0" fmla="*/ 645091 w 1290182"/>
              <a:gd name="connsiteY0" fmla="*/ 0 h 1290182"/>
              <a:gd name="connsiteX1" fmla="*/ 1290182 w 1290182"/>
              <a:gd name="connsiteY1" fmla="*/ 645091 h 1290182"/>
              <a:gd name="connsiteX2" fmla="*/ 645091 w 1290182"/>
              <a:gd name="connsiteY2" fmla="*/ 1290182 h 1290182"/>
              <a:gd name="connsiteX3" fmla="*/ 0 w 1290182"/>
              <a:gd name="connsiteY3" fmla="*/ 645091 h 1290182"/>
              <a:gd name="connsiteX4" fmla="*/ 645091 w 1290182"/>
              <a:gd name="connsiteY4" fmla="*/ 0 h 1290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0182" h="1290182">
                <a:moveTo>
                  <a:pt x="645091" y="0"/>
                </a:moveTo>
                <a:cubicBezTo>
                  <a:pt x="1001365" y="0"/>
                  <a:pt x="1290182" y="288817"/>
                  <a:pt x="1290182" y="645091"/>
                </a:cubicBezTo>
                <a:cubicBezTo>
                  <a:pt x="1290182" y="1001365"/>
                  <a:pt x="1001365" y="1290182"/>
                  <a:pt x="645091" y="1290182"/>
                </a:cubicBezTo>
                <a:cubicBezTo>
                  <a:pt x="288817" y="1290182"/>
                  <a:pt x="0" y="1001365"/>
                  <a:pt x="0" y="645091"/>
                </a:cubicBezTo>
                <a:cubicBezTo>
                  <a:pt x="0" y="288817"/>
                  <a:pt x="288817" y="0"/>
                  <a:pt x="645091" y="0"/>
                </a:cubicBezTo>
                <a:close/>
              </a:path>
            </a:pathLst>
          </a:custGeom>
          <a:solidFill>
            <a:schemeClr val="bg1"/>
          </a:solidFill>
          <a:ln>
            <a:solidFill>
              <a:schemeClr val="tx2"/>
            </a:solidFill>
          </a:ln>
        </p:spPr>
        <p:txBody>
          <a:bodyPr wrap="square">
            <a:noAutofit/>
          </a:bodyPr>
          <a:lstStyle/>
          <a:p>
            <a:r>
              <a:rPr lang="en-US"/>
              <a:t>Click icon to add picture</a:t>
            </a:r>
            <a:endParaRPr lang="en-NL" dirty="0"/>
          </a:p>
        </p:txBody>
      </p:sp>
      <p:sp>
        <p:nvSpPr>
          <p:cNvPr id="14" name="Title 1">
            <a:extLst>
              <a:ext uri="{FF2B5EF4-FFF2-40B4-BE49-F238E27FC236}">
                <a16:creationId xmlns:a16="http://schemas.microsoft.com/office/drawing/2014/main" id="{E136C303-E3B2-B54D-A137-4B5FAE174830}"/>
              </a:ext>
            </a:extLst>
          </p:cNvPr>
          <p:cNvSpPr>
            <a:spLocks noGrp="1"/>
          </p:cNvSpPr>
          <p:nvPr userDrawn="1">
            <p:ph type="title" hasCustomPrompt="1"/>
          </p:nvPr>
        </p:nvSpPr>
        <p:spPr>
          <a:xfrm>
            <a:off x="1549869" y="1090871"/>
            <a:ext cx="1888586" cy="704110"/>
          </a:xfrm>
        </p:spPr>
        <p:txBody>
          <a:bodyPr/>
          <a:lstStyle>
            <a:lvl1pPr>
              <a:defRPr sz="1800"/>
            </a:lvl1pPr>
          </a:lstStyle>
          <a:p>
            <a:r>
              <a:rPr lang="en-GB" dirty="0"/>
              <a:t>CLICK TO EDIT </a:t>
            </a:r>
            <a:endParaRPr lang="en-US" dirty="0"/>
          </a:p>
        </p:txBody>
      </p:sp>
      <p:sp>
        <p:nvSpPr>
          <p:cNvPr id="18" name="Text Placeholder 17">
            <a:extLst>
              <a:ext uri="{FF2B5EF4-FFF2-40B4-BE49-F238E27FC236}">
                <a16:creationId xmlns:a16="http://schemas.microsoft.com/office/drawing/2014/main" id="{06DE8E18-4134-6D46-B3DD-5648758EE1FD}"/>
              </a:ext>
            </a:extLst>
          </p:cNvPr>
          <p:cNvSpPr>
            <a:spLocks noGrp="1"/>
          </p:cNvSpPr>
          <p:nvPr userDrawn="1">
            <p:ph type="body" sz="quarter" idx="16" hasCustomPrompt="1"/>
          </p:nvPr>
        </p:nvSpPr>
        <p:spPr>
          <a:xfrm>
            <a:off x="1549869" y="805121"/>
            <a:ext cx="1888586" cy="285750"/>
          </a:xfrm>
        </p:spPr>
        <p:txBody>
          <a:bodyPr/>
          <a:lstStyle>
            <a:lvl1pPr marL="0" indent="0">
              <a:lnSpc>
                <a:spcPct val="100000"/>
              </a:lnSpc>
              <a:buNone/>
              <a:defRPr sz="1000" b="1" i="0">
                <a:solidFill>
                  <a:schemeClr val="accent1"/>
                </a:solidFill>
                <a:latin typeface="Syntax LT Std Black" panose="020D0502030503020204" pitchFamily="34" charset="0"/>
              </a:defRPr>
            </a:lvl1pPr>
            <a:lvl2pPr marL="190500" indent="0">
              <a:buNone/>
              <a:defRPr b="1" i="0">
                <a:solidFill>
                  <a:schemeClr val="accent1"/>
                </a:solidFill>
                <a:latin typeface="Syntax LT Std" panose="020D0502030503020204" pitchFamily="34" charset="0"/>
              </a:defRPr>
            </a:lvl2pPr>
            <a:lvl3pPr marL="336550" indent="0">
              <a:buNone/>
              <a:defRPr b="1" i="0">
                <a:solidFill>
                  <a:schemeClr val="accent1"/>
                </a:solidFill>
                <a:latin typeface="Syntax LT Std" panose="020D0502030503020204" pitchFamily="34" charset="0"/>
              </a:defRPr>
            </a:lvl3pPr>
            <a:lvl4pPr marL="488950" indent="0">
              <a:buNone/>
              <a:defRPr b="1" i="0">
                <a:solidFill>
                  <a:schemeClr val="accent1"/>
                </a:solidFill>
                <a:latin typeface="Syntax LT Std" panose="020D0502030503020204" pitchFamily="34" charset="0"/>
              </a:defRPr>
            </a:lvl4pPr>
            <a:lvl5pPr marL="590550" indent="0">
              <a:buNone/>
              <a:defRPr b="1" i="0">
                <a:solidFill>
                  <a:schemeClr val="accent1"/>
                </a:solidFill>
                <a:latin typeface="Syntax LT Std" panose="020D0502030503020204" pitchFamily="34" charset="0"/>
              </a:defRPr>
            </a:lvl5pPr>
          </a:lstStyle>
          <a:p>
            <a:pPr lvl="0"/>
            <a:r>
              <a:rPr lang="en-GB" dirty="0"/>
              <a:t>CLICK TO EDIT</a:t>
            </a:r>
            <a:endParaRPr lang="en-NL" dirty="0"/>
          </a:p>
        </p:txBody>
      </p:sp>
      <p:sp>
        <p:nvSpPr>
          <p:cNvPr id="20" name="Text Placeholder 19">
            <a:extLst>
              <a:ext uri="{FF2B5EF4-FFF2-40B4-BE49-F238E27FC236}">
                <a16:creationId xmlns:a16="http://schemas.microsoft.com/office/drawing/2014/main" id="{70BE32C6-92D5-034C-998B-124E885FF685}"/>
              </a:ext>
            </a:extLst>
          </p:cNvPr>
          <p:cNvSpPr>
            <a:spLocks noGrp="1"/>
          </p:cNvSpPr>
          <p:nvPr userDrawn="1">
            <p:ph type="body" sz="quarter" idx="17"/>
          </p:nvPr>
        </p:nvSpPr>
        <p:spPr>
          <a:xfrm>
            <a:off x="1549869" y="1794981"/>
            <a:ext cx="1888586" cy="213100"/>
          </a:xfrm>
        </p:spPr>
        <p:txBody>
          <a:bodyPr/>
          <a:lstStyle>
            <a:lvl1pPr marL="0" indent="0">
              <a:lnSpc>
                <a:spcPct val="100000"/>
              </a:lnSpc>
              <a:buNone/>
              <a:defRPr sz="1000" b="1" i="0">
                <a:solidFill>
                  <a:schemeClr val="accent1"/>
                </a:solidFill>
                <a:latin typeface="Syntax LT Std" panose="020D0502030503020204" pitchFamily="34" charset="0"/>
              </a:defRPr>
            </a:lvl1pPr>
            <a:lvl2pPr marL="190500" indent="0">
              <a:buNone/>
              <a:defRPr/>
            </a:lvl2pPr>
            <a:lvl3pPr marL="336550" indent="0">
              <a:buNone/>
              <a:defRPr/>
            </a:lvl3pPr>
            <a:lvl4pPr marL="488950" indent="0">
              <a:buNone/>
              <a:defRPr/>
            </a:lvl4pPr>
            <a:lvl5pPr marL="590550" indent="0">
              <a:buNone/>
              <a:defRPr/>
            </a:lvl5pPr>
          </a:lstStyle>
          <a:p>
            <a:pPr lvl="0"/>
            <a:r>
              <a:rPr lang="en-US"/>
              <a:t>Click to edit Master text styles</a:t>
            </a:r>
          </a:p>
        </p:txBody>
      </p:sp>
      <p:sp>
        <p:nvSpPr>
          <p:cNvPr id="21" name="Picture Placeholder 24">
            <a:extLst>
              <a:ext uri="{FF2B5EF4-FFF2-40B4-BE49-F238E27FC236}">
                <a16:creationId xmlns:a16="http://schemas.microsoft.com/office/drawing/2014/main" id="{ABA8B457-D604-5143-AE10-3B8374133D4C}"/>
              </a:ext>
            </a:extLst>
          </p:cNvPr>
          <p:cNvSpPr>
            <a:spLocks noGrp="1"/>
          </p:cNvSpPr>
          <p:nvPr userDrawn="1">
            <p:ph type="pic" sz="quarter" idx="19"/>
          </p:nvPr>
        </p:nvSpPr>
        <p:spPr>
          <a:xfrm>
            <a:off x="3673229" y="733797"/>
            <a:ext cx="1290182" cy="1290182"/>
          </a:xfrm>
          <a:custGeom>
            <a:avLst/>
            <a:gdLst>
              <a:gd name="connsiteX0" fmla="*/ 645091 w 1290182"/>
              <a:gd name="connsiteY0" fmla="*/ 0 h 1290182"/>
              <a:gd name="connsiteX1" fmla="*/ 1290182 w 1290182"/>
              <a:gd name="connsiteY1" fmla="*/ 645091 h 1290182"/>
              <a:gd name="connsiteX2" fmla="*/ 645091 w 1290182"/>
              <a:gd name="connsiteY2" fmla="*/ 1290182 h 1290182"/>
              <a:gd name="connsiteX3" fmla="*/ 0 w 1290182"/>
              <a:gd name="connsiteY3" fmla="*/ 645091 h 1290182"/>
              <a:gd name="connsiteX4" fmla="*/ 645091 w 1290182"/>
              <a:gd name="connsiteY4" fmla="*/ 0 h 1290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0182" h="1290182">
                <a:moveTo>
                  <a:pt x="645091" y="0"/>
                </a:moveTo>
                <a:cubicBezTo>
                  <a:pt x="1001365" y="0"/>
                  <a:pt x="1290182" y="288817"/>
                  <a:pt x="1290182" y="645091"/>
                </a:cubicBezTo>
                <a:cubicBezTo>
                  <a:pt x="1290182" y="1001365"/>
                  <a:pt x="1001365" y="1290182"/>
                  <a:pt x="645091" y="1290182"/>
                </a:cubicBezTo>
                <a:cubicBezTo>
                  <a:pt x="288817" y="1290182"/>
                  <a:pt x="0" y="1001365"/>
                  <a:pt x="0" y="645091"/>
                </a:cubicBezTo>
                <a:cubicBezTo>
                  <a:pt x="0" y="288817"/>
                  <a:pt x="288817" y="0"/>
                  <a:pt x="645091" y="0"/>
                </a:cubicBezTo>
                <a:close/>
              </a:path>
            </a:pathLst>
          </a:custGeom>
          <a:solidFill>
            <a:schemeClr val="bg1"/>
          </a:solidFill>
          <a:ln>
            <a:solidFill>
              <a:schemeClr val="tx2"/>
            </a:solidFill>
          </a:ln>
        </p:spPr>
        <p:txBody>
          <a:bodyPr wrap="square">
            <a:noAutofit/>
          </a:bodyPr>
          <a:lstStyle/>
          <a:p>
            <a:r>
              <a:rPr lang="en-US"/>
              <a:t>Click icon to add picture</a:t>
            </a:r>
            <a:endParaRPr lang="en-NL" dirty="0"/>
          </a:p>
        </p:txBody>
      </p:sp>
      <p:sp>
        <p:nvSpPr>
          <p:cNvPr id="23" name="Text Placeholder 17">
            <a:extLst>
              <a:ext uri="{FF2B5EF4-FFF2-40B4-BE49-F238E27FC236}">
                <a16:creationId xmlns:a16="http://schemas.microsoft.com/office/drawing/2014/main" id="{4D44EEE0-C9F8-E648-ACCC-69553EDC6100}"/>
              </a:ext>
            </a:extLst>
          </p:cNvPr>
          <p:cNvSpPr>
            <a:spLocks noGrp="1"/>
          </p:cNvSpPr>
          <p:nvPr userDrawn="1">
            <p:ph type="body" sz="quarter" idx="20" hasCustomPrompt="1"/>
          </p:nvPr>
        </p:nvSpPr>
        <p:spPr>
          <a:xfrm>
            <a:off x="5074887" y="763870"/>
            <a:ext cx="1923214" cy="285750"/>
          </a:xfrm>
        </p:spPr>
        <p:txBody>
          <a:bodyPr/>
          <a:lstStyle>
            <a:lvl1pPr marL="0" indent="0">
              <a:lnSpc>
                <a:spcPct val="100000"/>
              </a:lnSpc>
              <a:buNone/>
              <a:defRPr sz="1000" b="1" i="0">
                <a:solidFill>
                  <a:schemeClr val="accent1"/>
                </a:solidFill>
                <a:latin typeface="Syntax LT Std Black" panose="020D0502030503020204" pitchFamily="34" charset="0"/>
              </a:defRPr>
            </a:lvl1pPr>
            <a:lvl2pPr marL="190500" indent="0">
              <a:buNone/>
              <a:defRPr b="1" i="0">
                <a:solidFill>
                  <a:schemeClr val="accent1"/>
                </a:solidFill>
                <a:latin typeface="Syntax LT Std" panose="020D0502030503020204" pitchFamily="34" charset="0"/>
              </a:defRPr>
            </a:lvl2pPr>
            <a:lvl3pPr marL="336550" indent="0">
              <a:buNone/>
              <a:defRPr b="1" i="0">
                <a:solidFill>
                  <a:schemeClr val="accent1"/>
                </a:solidFill>
                <a:latin typeface="Syntax LT Std" panose="020D0502030503020204" pitchFamily="34" charset="0"/>
              </a:defRPr>
            </a:lvl3pPr>
            <a:lvl4pPr marL="488950" indent="0">
              <a:buNone/>
              <a:defRPr b="1" i="0">
                <a:solidFill>
                  <a:schemeClr val="accent1"/>
                </a:solidFill>
                <a:latin typeface="Syntax LT Std" panose="020D0502030503020204" pitchFamily="34" charset="0"/>
              </a:defRPr>
            </a:lvl4pPr>
            <a:lvl5pPr marL="590550" indent="0">
              <a:buNone/>
              <a:defRPr b="1" i="0">
                <a:solidFill>
                  <a:schemeClr val="accent1"/>
                </a:solidFill>
                <a:latin typeface="Syntax LT Std" panose="020D0502030503020204" pitchFamily="34" charset="0"/>
              </a:defRPr>
            </a:lvl5pPr>
          </a:lstStyle>
          <a:p>
            <a:pPr lvl="0"/>
            <a:r>
              <a:rPr lang="en-GB" dirty="0"/>
              <a:t>CLICK TO EDIT</a:t>
            </a:r>
            <a:endParaRPr lang="en-NL" dirty="0"/>
          </a:p>
        </p:txBody>
      </p:sp>
      <p:sp>
        <p:nvSpPr>
          <p:cNvPr id="24" name="Text Placeholder 19">
            <a:extLst>
              <a:ext uri="{FF2B5EF4-FFF2-40B4-BE49-F238E27FC236}">
                <a16:creationId xmlns:a16="http://schemas.microsoft.com/office/drawing/2014/main" id="{9FEA8607-D40C-584C-B47B-0CDB88DB3FC2}"/>
              </a:ext>
            </a:extLst>
          </p:cNvPr>
          <p:cNvSpPr>
            <a:spLocks noGrp="1"/>
          </p:cNvSpPr>
          <p:nvPr userDrawn="1">
            <p:ph type="body" sz="quarter" idx="21"/>
          </p:nvPr>
        </p:nvSpPr>
        <p:spPr>
          <a:xfrm>
            <a:off x="5074887" y="1753730"/>
            <a:ext cx="1923214" cy="213100"/>
          </a:xfrm>
        </p:spPr>
        <p:txBody>
          <a:bodyPr/>
          <a:lstStyle>
            <a:lvl1pPr marL="0" indent="0">
              <a:lnSpc>
                <a:spcPct val="100000"/>
              </a:lnSpc>
              <a:buNone/>
              <a:defRPr sz="1000" b="1" i="0">
                <a:solidFill>
                  <a:schemeClr val="accent1"/>
                </a:solidFill>
                <a:latin typeface="Syntax LT Std" panose="020D0502030503020204" pitchFamily="34" charset="0"/>
              </a:defRPr>
            </a:lvl1pPr>
            <a:lvl2pPr marL="190500" indent="0">
              <a:buNone/>
              <a:defRPr/>
            </a:lvl2pPr>
            <a:lvl3pPr marL="336550" indent="0">
              <a:buNone/>
              <a:defRPr/>
            </a:lvl3pPr>
            <a:lvl4pPr marL="488950" indent="0">
              <a:buNone/>
              <a:defRPr/>
            </a:lvl4pPr>
            <a:lvl5pPr marL="590550" indent="0">
              <a:buNone/>
              <a:defRPr/>
            </a:lvl5pPr>
          </a:lstStyle>
          <a:p>
            <a:pPr lvl="0"/>
            <a:r>
              <a:rPr lang="en-US"/>
              <a:t>Click to edit Master text styles</a:t>
            </a:r>
          </a:p>
        </p:txBody>
      </p:sp>
      <p:sp>
        <p:nvSpPr>
          <p:cNvPr id="4" name="Text Placeholder 3">
            <a:extLst>
              <a:ext uri="{FF2B5EF4-FFF2-40B4-BE49-F238E27FC236}">
                <a16:creationId xmlns:a16="http://schemas.microsoft.com/office/drawing/2014/main" id="{EEBA271D-700D-BC48-9176-3708D54B7D35}"/>
              </a:ext>
            </a:extLst>
          </p:cNvPr>
          <p:cNvSpPr>
            <a:spLocks noGrp="1"/>
          </p:cNvSpPr>
          <p:nvPr userDrawn="1">
            <p:ph type="body" sz="quarter" idx="22" hasCustomPrompt="1"/>
          </p:nvPr>
        </p:nvSpPr>
        <p:spPr>
          <a:xfrm>
            <a:off x="5075344" y="1049338"/>
            <a:ext cx="1923182" cy="704850"/>
          </a:xfrm>
        </p:spPr>
        <p:txBody>
          <a:bodyPr/>
          <a:lstStyle>
            <a:lvl1pPr marL="0" indent="0">
              <a:lnSpc>
                <a:spcPct val="90000"/>
              </a:lnSpc>
              <a:buNone/>
              <a:defRPr sz="1800" b="1" i="0">
                <a:latin typeface="Syntax LT Std Black" panose="020D0502030503020204" pitchFamily="34" charset="0"/>
              </a:defRPr>
            </a:lvl1pPr>
            <a:lvl2pPr marL="190500" indent="0">
              <a:lnSpc>
                <a:spcPct val="100000"/>
              </a:lnSpc>
              <a:buNone/>
              <a:defRPr sz="2400" b="1" i="0">
                <a:latin typeface="Syntax LT Std Black" panose="020D0502030503020204" pitchFamily="34" charset="0"/>
              </a:defRPr>
            </a:lvl2pPr>
            <a:lvl3pPr marL="336550" indent="0">
              <a:lnSpc>
                <a:spcPct val="100000"/>
              </a:lnSpc>
              <a:buNone/>
              <a:defRPr sz="2400" b="1" i="0">
                <a:latin typeface="Syntax LT Std Black" panose="020D0502030503020204" pitchFamily="34" charset="0"/>
              </a:defRPr>
            </a:lvl3pPr>
            <a:lvl4pPr marL="488950" indent="0">
              <a:lnSpc>
                <a:spcPct val="100000"/>
              </a:lnSpc>
              <a:buNone/>
              <a:defRPr sz="2400" b="1" i="0">
                <a:latin typeface="Syntax LT Std Black" panose="020D0502030503020204" pitchFamily="34" charset="0"/>
              </a:defRPr>
            </a:lvl4pPr>
            <a:lvl5pPr marL="590550" indent="0">
              <a:lnSpc>
                <a:spcPct val="100000"/>
              </a:lnSpc>
              <a:buNone/>
              <a:defRPr sz="2400" b="1" i="0">
                <a:latin typeface="Syntax LT Std Black" panose="020D0502030503020204" pitchFamily="34" charset="0"/>
              </a:defRPr>
            </a:lvl5pPr>
          </a:lstStyle>
          <a:p>
            <a:pPr lvl="0"/>
            <a:r>
              <a:rPr lang="en-GB" dirty="0"/>
              <a:t>CLICK TO EDIT</a:t>
            </a:r>
            <a:endParaRPr lang="en-NL" dirty="0"/>
          </a:p>
        </p:txBody>
      </p:sp>
      <p:sp>
        <p:nvSpPr>
          <p:cNvPr id="37" name="Picture Placeholder 24">
            <a:extLst>
              <a:ext uri="{FF2B5EF4-FFF2-40B4-BE49-F238E27FC236}">
                <a16:creationId xmlns:a16="http://schemas.microsoft.com/office/drawing/2014/main" id="{5B7E7DB4-DC18-AE46-8E0B-FF193B76FCF2}"/>
              </a:ext>
            </a:extLst>
          </p:cNvPr>
          <p:cNvSpPr>
            <a:spLocks noGrp="1"/>
          </p:cNvSpPr>
          <p:nvPr>
            <p:ph type="pic" sz="quarter" idx="24"/>
          </p:nvPr>
        </p:nvSpPr>
        <p:spPr>
          <a:xfrm>
            <a:off x="7242268" y="733797"/>
            <a:ext cx="1290182" cy="1290182"/>
          </a:xfrm>
          <a:custGeom>
            <a:avLst/>
            <a:gdLst>
              <a:gd name="connsiteX0" fmla="*/ 645091 w 1290182"/>
              <a:gd name="connsiteY0" fmla="*/ 0 h 1290182"/>
              <a:gd name="connsiteX1" fmla="*/ 1290182 w 1290182"/>
              <a:gd name="connsiteY1" fmla="*/ 645091 h 1290182"/>
              <a:gd name="connsiteX2" fmla="*/ 645091 w 1290182"/>
              <a:gd name="connsiteY2" fmla="*/ 1290182 h 1290182"/>
              <a:gd name="connsiteX3" fmla="*/ 0 w 1290182"/>
              <a:gd name="connsiteY3" fmla="*/ 645091 h 1290182"/>
              <a:gd name="connsiteX4" fmla="*/ 645091 w 1290182"/>
              <a:gd name="connsiteY4" fmla="*/ 0 h 1290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0182" h="1290182">
                <a:moveTo>
                  <a:pt x="645091" y="0"/>
                </a:moveTo>
                <a:cubicBezTo>
                  <a:pt x="1001365" y="0"/>
                  <a:pt x="1290182" y="288817"/>
                  <a:pt x="1290182" y="645091"/>
                </a:cubicBezTo>
                <a:cubicBezTo>
                  <a:pt x="1290182" y="1001365"/>
                  <a:pt x="1001365" y="1290182"/>
                  <a:pt x="645091" y="1290182"/>
                </a:cubicBezTo>
                <a:cubicBezTo>
                  <a:pt x="288817" y="1290182"/>
                  <a:pt x="0" y="1001365"/>
                  <a:pt x="0" y="645091"/>
                </a:cubicBezTo>
                <a:cubicBezTo>
                  <a:pt x="0" y="288817"/>
                  <a:pt x="288817" y="0"/>
                  <a:pt x="645091" y="0"/>
                </a:cubicBezTo>
                <a:close/>
              </a:path>
            </a:pathLst>
          </a:custGeom>
          <a:solidFill>
            <a:schemeClr val="bg1"/>
          </a:solidFill>
          <a:ln>
            <a:solidFill>
              <a:schemeClr val="tx2"/>
            </a:solidFill>
          </a:ln>
        </p:spPr>
        <p:txBody>
          <a:bodyPr wrap="square">
            <a:noAutofit/>
          </a:bodyPr>
          <a:lstStyle/>
          <a:p>
            <a:r>
              <a:rPr lang="en-US"/>
              <a:t>Click icon to add picture</a:t>
            </a:r>
            <a:endParaRPr lang="en-NL" dirty="0"/>
          </a:p>
        </p:txBody>
      </p:sp>
      <p:sp>
        <p:nvSpPr>
          <p:cNvPr id="38" name="Text Placeholder 17">
            <a:extLst>
              <a:ext uri="{FF2B5EF4-FFF2-40B4-BE49-F238E27FC236}">
                <a16:creationId xmlns:a16="http://schemas.microsoft.com/office/drawing/2014/main" id="{9B756CC5-B266-9F49-B6A2-E00023E1EE16}"/>
              </a:ext>
            </a:extLst>
          </p:cNvPr>
          <p:cNvSpPr>
            <a:spLocks noGrp="1"/>
          </p:cNvSpPr>
          <p:nvPr>
            <p:ph type="body" sz="quarter" idx="25" hasCustomPrompt="1"/>
          </p:nvPr>
        </p:nvSpPr>
        <p:spPr>
          <a:xfrm>
            <a:off x="8643926" y="763870"/>
            <a:ext cx="1923214" cy="285750"/>
          </a:xfrm>
        </p:spPr>
        <p:txBody>
          <a:bodyPr/>
          <a:lstStyle>
            <a:lvl1pPr marL="0" indent="0">
              <a:lnSpc>
                <a:spcPct val="100000"/>
              </a:lnSpc>
              <a:buNone/>
              <a:defRPr sz="1000" b="1" i="0">
                <a:solidFill>
                  <a:schemeClr val="accent1"/>
                </a:solidFill>
                <a:latin typeface="Syntax LT Std Black" panose="020D0502030503020204" pitchFamily="34" charset="0"/>
              </a:defRPr>
            </a:lvl1pPr>
            <a:lvl2pPr marL="190500" indent="0">
              <a:buNone/>
              <a:defRPr b="1" i="0">
                <a:solidFill>
                  <a:schemeClr val="accent1"/>
                </a:solidFill>
                <a:latin typeface="Syntax LT Std" panose="020D0502030503020204" pitchFamily="34" charset="0"/>
              </a:defRPr>
            </a:lvl2pPr>
            <a:lvl3pPr marL="336550" indent="0">
              <a:buNone/>
              <a:defRPr b="1" i="0">
                <a:solidFill>
                  <a:schemeClr val="accent1"/>
                </a:solidFill>
                <a:latin typeface="Syntax LT Std" panose="020D0502030503020204" pitchFamily="34" charset="0"/>
              </a:defRPr>
            </a:lvl3pPr>
            <a:lvl4pPr marL="488950" indent="0">
              <a:buNone/>
              <a:defRPr b="1" i="0">
                <a:solidFill>
                  <a:schemeClr val="accent1"/>
                </a:solidFill>
                <a:latin typeface="Syntax LT Std" panose="020D0502030503020204" pitchFamily="34" charset="0"/>
              </a:defRPr>
            </a:lvl4pPr>
            <a:lvl5pPr marL="590550" indent="0">
              <a:buNone/>
              <a:defRPr b="1" i="0">
                <a:solidFill>
                  <a:schemeClr val="accent1"/>
                </a:solidFill>
                <a:latin typeface="Syntax LT Std" panose="020D0502030503020204" pitchFamily="34" charset="0"/>
              </a:defRPr>
            </a:lvl5pPr>
          </a:lstStyle>
          <a:p>
            <a:pPr lvl="0"/>
            <a:r>
              <a:rPr lang="en-GB" dirty="0"/>
              <a:t>CLICK TO EDIT</a:t>
            </a:r>
            <a:endParaRPr lang="en-NL" dirty="0"/>
          </a:p>
        </p:txBody>
      </p:sp>
      <p:sp>
        <p:nvSpPr>
          <p:cNvPr id="39" name="Text Placeholder 19">
            <a:extLst>
              <a:ext uri="{FF2B5EF4-FFF2-40B4-BE49-F238E27FC236}">
                <a16:creationId xmlns:a16="http://schemas.microsoft.com/office/drawing/2014/main" id="{12DB1B43-51ED-8E45-9FBE-9AD5934C81EB}"/>
              </a:ext>
            </a:extLst>
          </p:cNvPr>
          <p:cNvSpPr>
            <a:spLocks noGrp="1"/>
          </p:cNvSpPr>
          <p:nvPr>
            <p:ph type="body" sz="quarter" idx="26"/>
          </p:nvPr>
        </p:nvSpPr>
        <p:spPr>
          <a:xfrm>
            <a:off x="8643926" y="1753730"/>
            <a:ext cx="1923214" cy="213100"/>
          </a:xfrm>
        </p:spPr>
        <p:txBody>
          <a:bodyPr/>
          <a:lstStyle>
            <a:lvl1pPr marL="0" indent="0">
              <a:lnSpc>
                <a:spcPct val="100000"/>
              </a:lnSpc>
              <a:buNone/>
              <a:defRPr sz="1000" b="1" i="0">
                <a:solidFill>
                  <a:schemeClr val="accent1"/>
                </a:solidFill>
                <a:latin typeface="Syntax LT Std" panose="020D0502030503020204" pitchFamily="34" charset="0"/>
              </a:defRPr>
            </a:lvl1pPr>
            <a:lvl2pPr marL="190500" indent="0">
              <a:buNone/>
              <a:defRPr/>
            </a:lvl2pPr>
            <a:lvl3pPr marL="336550" indent="0">
              <a:buNone/>
              <a:defRPr/>
            </a:lvl3pPr>
            <a:lvl4pPr marL="488950" indent="0">
              <a:buNone/>
              <a:defRPr/>
            </a:lvl4pPr>
            <a:lvl5pPr marL="590550" indent="0">
              <a:buNone/>
              <a:defRPr/>
            </a:lvl5pPr>
          </a:lstStyle>
          <a:p>
            <a:pPr lvl="0"/>
            <a:r>
              <a:rPr lang="en-US"/>
              <a:t>Click to edit Master text styles</a:t>
            </a:r>
          </a:p>
        </p:txBody>
      </p:sp>
      <p:sp>
        <p:nvSpPr>
          <p:cNvPr id="40" name="Text Placeholder 3">
            <a:extLst>
              <a:ext uri="{FF2B5EF4-FFF2-40B4-BE49-F238E27FC236}">
                <a16:creationId xmlns:a16="http://schemas.microsoft.com/office/drawing/2014/main" id="{8BE762AC-230F-BB4C-B100-292916F29065}"/>
              </a:ext>
            </a:extLst>
          </p:cNvPr>
          <p:cNvSpPr>
            <a:spLocks noGrp="1"/>
          </p:cNvSpPr>
          <p:nvPr>
            <p:ph type="body" sz="quarter" idx="27" hasCustomPrompt="1"/>
          </p:nvPr>
        </p:nvSpPr>
        <p:spPr>
          <a:xfrm>
            <a:off x="8644383" y="1049338"/>
            <a:ext cx="1923182" cy="704850"/>
          </a:xfrm>
        </p:spPr>
        <p:txBody>
          <a:bodyPr/>
          <a:lstStyle>
            <a:lvl1pPr marL="0" indent="0">
              <a:lnSpc>
                <a:spcPct val="90000"/>
              </a:lnSpc>
              <a:buNone/>
              <a:defRPr sz="1800" b="1" i="0">
                <a:latin typeface="Syntax LT Std Black" panose="020D0502030503020204" pitchFamily="34" charset="0"/>
              </a:defRPr>
            </a:lvl1pPr>
            <a:lvl2pPr marL="190500" indent="0">
              <a:lnSpc>
                <a:spcPct val="100000"/>
              </a:lnSpc>
              <a:buNone/>
              <a:defRPr sz="2400" b="1" i="0">
                <a:latin typeface="Syntax LT Std Black" panose="020D0502030503020204" pitchFamily="34" charset="0"/>
              </a:defRPr>
            </a:lvl2pPr>
            <a:lvl3pPr marL="336550" indent="0">
              <a:lnSpc>
                <a:spcPct val="100000"/>
              </a:lnSpc>
              <a:buNone/>
              <a:defRPr sz="2400" b="1" i="0">
                <a:latin typeface="Syntax LT Std Black" panose="020D0502030503020204" pitchFamily="34" charset="0"/>
              </a:defRPr>
            </a:lvl3pPr>
            <a:lvl4pPr marL="488950" indent="0">
              <a:lnSpc>
                <a:spcPct val="100000"/>
              </a:lnSpc>
              <a:buNone/>
              <a:defRPr sz="2400" b="1" i="0">
                <a:latin typeface="Syntax LT Std Black" panose="020D0502030503020204" pitchFamily="34" charset="0"/>
              </a:defRPr>
            </a:lvl4pPr>
            <a:lvl5pPr marL="590550" indent="0">
              <a:lnSpc>
                <a:spcPct val="100000"/>
              </a:lnSpc>
              <a:buNone/>
              <a:defRPr sz="2400" b="1" i="0">
                <a:latin typeface="Syntax LT Std Black" panose="020D0502030503020204" pitchFamily="34" charset="0"/>
              </a:defRPr>
            </a:lvl5pPr>
          </a:lstStyle>
          <a:p>
            <a:pPr lvl="0"/>
            <a:r>
              <a:rPr lang="en-GB" dirty="0"/>
              <a:t>CLICK TO EDIT</a:t>
            </a:r>
            <a:endParaRPr lang="en-NL" dirty="0"/>
          </a:p>
        </p:txBody>
      </p:sp>
      <p:sp>
        <p:nvSpPr>
          <p:cNvPr id="29" name="Content Placeholder 3">
            <a:extLst>
              <a:ext uri="{FF2B5EF4-FFF2-40B4-BE49-F238E27FC236}">
                <a16:creationId xmlns:a16="http://schemas.microsoft.com/office/drawing/2014/main" id="{2CBFEE94-8691-634B-A415-242490964AB5}"/>
              </a:ext>
            </a:extLst>
          </p:cNvPr>
          <p:cNvSpPr>
            <a:spLocks noGrp="1"/>
          </p:cNvSpPr>
          <p:nvPr>
            <p:ph sz="half" idx="28"/>
          </p:nvPr>
        </p:nvSpPr>
        <p:spPr>
          <a:xfrm>
            <a:off x="7242268" y="2350980"/>
            <a:ext cx="3324871" cy="4457978"/>
          </a:xfrm>
        </p:spPr>
        <p:txBody>
          <a:bodyPr numCol="2" spcCol="10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0" name="Content Placeholder 3">
            <a:extLst>
              <a:ext uri="{FF2B5EF4-FFF2-40B4-BE49-F238E27FC236}">
                <a16:creationId xmlns:a16="http://schemas.microsoft.com/office/drawing/2014/main" id="{35CDE423-17EF-7249-8893-28727BB119EA}"/>
              </a:ext>
            </a:extLst>
          </p:cNvPr>
          <p:cNvSpPr>
            <a:spLocks noGrp="1"/>
          </p:cNvSpPr>
          <p:nvPr>
            <p:ph sz="half" idx="29"/>
          </p:nvPr>
        </p:nvSpPr>
        <p:spPr>
          <a:xfrm>
            <a:off x="3679353" y="2350980"/>
            <a:ext cx="3324871" cy="4457978"/>
          </a:xfrm>
        </p:spPr>
        <p:txBody>
          <a:bodyPr numCol="2" spcCol="10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1" name="Content Placeholder 3">
            <a:extLst>
              <a:ext uri="{FF2B5EF4-FFF2-40B4-BE49-F238E27FC236}">
                <a16:creationId xmlns:a16="http://schemas.microsoft.com/office/drawing/2014/main" id="{1EDEDF31-4FB7-CE4F-842B-A2DE28E63496}"/>
              </a:ext>
            </a:extLst>
          </p:cNvPr>
          <p:cNvSpPr>
            <a:spLocks noGrp="1"/>
          </p:cNvSpPr>
          <p:nvPr>
            <p:ph sz="half" idx="30"/>
          </p:nvPr>
        </p:nvSpPr>
        <p:spPr>
          <a:xfrm>
            <a:off x="120551" y="2350980"/>
            <a:ext cx="3324871" cy="4457978"/>
          </a:xfrm>
        </p:spPr>
        <p:txBody>
          <a:bodyPr numCol="2" spcCol="10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648367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rieven">
    <p:spTree>
      <p:nvGrpSpPr>
        <p:cNvPr id="1" name=""/>
        <p:cNvGrpSpPr/>
        <p:nvPr/>
      </p:nvGrpSpPr>
      <p:grpSpPr>
        <a:xfrm>
          <a:off x="0" y="0"/>
          <a:ext cx="0" cy="0"/>
          <a:chOff x="0" y="0"/>
          <a:chExt cx="0" cy="0"/>
        </a:xfrm>
      </p:grpSpPr>
      <p:sp>
        <p:nvSpPr>
          <p:cNvPr id="15" name="Freeform 4">
            <a:extLst>
              <a:ext uri="{FF2B5EF4-FFF2-40B4-BE49-F238E27FC236}">
                <a16:creationId xmlns:a16="http://schemas.microsoft.com/office/drawing/2014/main" id="{C45F35CE-0AA7-704C-B8BC-5D1542C55382}"/>
              </a:ext>
            </a:extLst>
          </p:cNvPr>
          <p:cNvSpPr>
            <a:spLocks noChangeArrowheads="1"/>
          </p:cNvSpPr>
          <p:nvPr userDrawn="1"/>
        </p:nvSpPr>
        <p:spPr bwMode="auto">
          <a:xfrm>
            <a:off x="5341789" y="0"/>
            <a:ext cx="5351893" cy="7559675"/>
          </a:xfrm>
          <a:custGeom>
            <a:avLst/>
            <a:gdLst>
              <a:gd name="T0" fmla="*/ 14011 w 14012"/>
              <a:gd name="T1" fmla="*/ 15083 h 19796"/>
              <a:gd name="T2" fmla="*/ 14011 w 14012"/>
              <a:gd name="T3" fmla="*/ 13986 h 19796"/>
              <a:gd name="T4" fmla="*/ 0 w 14012"/>
              <a:gd name="T5" fmla="*/ 0 h 19796"/>
              <a:gd name="T6" fmla="*/ 0 w 14012"/>
              <a:gd name="T7" fmla="*/ 19795 h 19796"/>
              <a:gd name="T8" fmla="*/ 9299 w 14012"/>
              <a:gd name="T9" fmla="*/ 19795 h 19796"/>
              <a:gd name="T10" fmla="*/ 14011 w 14012"/>
              <a:gd name="T11" fmla="*/ 15083 h 19796"/>
            </a:gdLst>
            <a:ahLst/>
            <a:cxnLst>
              <a:cxn ang="0">
                <a:pos x="T0" y="T1"/>
              </a:cxn>
              <a:cxn ang="0">
                <a:pos x="T2" y="T3"/>
              </a:cxn>
              <a:cxn ang="0">
                <a:pos x="T4" y="T5"/>
              </a:cxn>
              <a:cxn ang="0">
                <a:pos x="T6" y="T7"/>
              </a:cxn>
              <a:cxn ang="0">
                <a:pos x="T8" y="T9"/>
              </a:cxn>
              <a:cxn ang="0">
                <a:pos x="T10" y="T11"/>
              </a:cxn>
            </a:cxnLst>
            <a:rect l="0" t="0" r="r" b="b"/>
            <a:pathLst>
              <a:path w="14012" h="19796">
                <a:moveTo>
                  <a:pt x="14011" y="15083"/>
                </a:moveTo>
                <a:lnTo>
                  <a:pt x="14011" y="13986"/>
                </a:lnTo>
                <a:lnTo>
                  <a:pt x="0" y="0"/>
                </a:lnTo>
                <a:lnTo>
                  <a:pt x="0" y="19795"/>
                </a:lnTo>
                <a:lnTo>
                  <a:pt x="9299" y="19795"/>
                </a:lnTo>
                <a:lnTo>
                  <a:pt x="14011" y="15083"/>
                </a:lnTo>
              </a:path>
            </a:pathLst>
          </a:custGeom>
          <a:solidFill>
            <a:schemeClr val="tx2"/>
          </a:solidFill>
          <a:ln>
            <a:noFill/>
          </a:ln>
          <a:effectLst/>
        </p:spPr>
        <p:txBody>
          <a:bodyPr wrap="none" anchor="ctr"/>
          <a:lstStyle/>
          <a:p>
            <a:endParaRPr lang="en-NL"/>
          </a:p>
        </p:txBody>
      </p:sp>
      <p:sp>
        <p:nvSpPr>
          <p:cNvPr id="5" name="Footer Placeholder 4"/>
          <p:cNvSpPr>
            <a:spLocks noGrp="1"/>
          </p:cNvSpPr>
          <p:nvPr userDrawn="1">
            <p:ph type="ftr" sz="quarter" idx="11"/>
          </p:nvPr>
        </p:nvSpPr>
        <p:spPr/>
        <p:txBody>
          <a:bodyPr/>
          <a:lstStyle/>
          <a:p>
            <a:r>
              <a:rPr lang="en-GB" dirty="0"/>
              <a:t>VOORBEELD DOCUMENT</a:t>
            </a:r>
            <a:endParaRPr lang="en-NL" dirty="0"/>
          </a:p>
        </p:txBody>
      </p:sp>
      <p:sp>
        <p:nvSpPr>
          <p:cNvPr id="6" name="Slide Number Placeholder 5"/>
          <p:cNvSpPr>
            <a:spLocks noGrp="1"/>
          </p:cNvSpPr>
          <p:nvPr userDrawn="1">
            <p:ph type="sldNum" sz="quarter" idx="12"/>
          </p:nvPr>
        </p:nvSpPr>
        <p:spPr/>
        <p:txBody>
          <a:bodyPr/>
          <a:lstStyle/>
          <a:p>
            <a:fld id="{FA2FCD61-5D4A-3B44-A11C-296E6D3235EE}" type="slidenum">
              <a:rPr lang="en-NL" smtClean="0"/>
              <a:t>‹#›</a:t>
            </a:fld>
            <a:endParaRPr lang="en-NL"/>
          </a:p>
        </p:txBody>
      </p:sp>
      <p:sp>
        <p:nvSpPr>
          <p:cNvPr id="9" name="Freeform 8">
            <a:extLst>
              <a:ext uri="{FF2B5EF4-FFF2-40B4-BE49-F238E27FC236}">
                <a16:creationId xmlns:a16="http://schemas.microsoft.com/office/drawing/2014/main" id="{0EFEF82B-B9BB-E64B-8B4F-7DF472B45CF1}"/>
              </a:ext>
            </a:extLst>
          </p:cNvPr>
          <p:cNvSpPr>
            <a:spLocks noChangeAspect="1" noChangeArrowheads="1"/>
          </p:cNvSpPr>
          <p:nvPr userDrawn="1"/>
        </p:nvSpPr>
        <p:spPr bwMode="auto">
          <a:xfrm>
            <a:off x="9583738" y="6897600"/>
            <a:ext cx="959863" cy="461092"/>
          </a:xfrm>
          <a:custGeom>
            <a:avLst/>
            <a:gdLst>
              <a:gd name="connsiteX0" fmla="*/ 4724399 w 7167201"/>
              <a:gd name="connsiteY0" fmla="*/ 2317750 h 3442927"/>
              <a:gd name="connsiteX1" fmla="*/ 5849576 w 7167201"/>
              <a:gd name="connsiteY1" fmla="*/ 3442927 h 3442927"/>
              <a:gd name="connsiteX2" fmla="*/ 4724399 w 7167201"/>
              <a:gd name="connsiteY2" fmla="*/ 3442927 h 3442927"/>
              <a:gd name="connsiteX3" fmla="*/ 1800224 w 7167201"/>
              <a:gd name="connsiteY3" fmla="*/ 619125 h 3442927"/>
              <a:gd name="connsiteX4" fmla="*/ 2924967 w 7167201"/>
              <a:gd name="connsiteY4" fmla="*/ 619125 h 3442927"/>
              <a:gd name="connsiteX5" fmla="*/ 4049351 w 7167201"/>
              <a:gd name="connsiteY5" fmla="*/ 619125 h 3442927"/>
              <a:gd name="connsiteX6" fmla="*/ 2924967 w 7167201"/>
              <a:gd name="connsiteY6" fmla="*/ 1744302 h 3442927"/>
              <a:gd name="connsiteX7" fmla="*/ 1800224 w 7167201"/>
              <a:gd name="connsiteY7" fmla="*/ 619125 h 3442927"/>
              <a:gd name="connsiteX8" fmla="*/ 4713286 w 7167201"/>
              <a:gd name="connsiteY8" fmla="*/ 258762 h 3442927"/>
              <a:gd name="connsiteX9" fmla="*/ 5511439 w 7167201"/>
              <a:gd name="connsiteY9" fmla="*/ 1057455 h 3442927"/>
              <a:gd name="connsiteX10" fmla="*/ 4713286 w 7167201"/>
              <a:gd name="connsiteY10" fmla="*/ 1855427 h 3442927"/>
              <a:gd name="connsiteX11" fmla="*/ 4589101 w 7167201"/>
              <a:gd name="connsiteY11" fmla="*/ 258762 h 3442927"/>
              <a:gd name="connsiteX12" fmla="*/ 4589101 w 7167201"/>
              <a:gd name="connsiteY12" fmla="*/ 3442927 h 3442927"/>
              <a:gd name="connsiteX13" fmla="*/ 2992436 w 7167201"/>
              <a:gd name="connsiteY13" fmla="*/ 1856066 h 3442927"/>
              <a:gd name="connsiteX14" fmla="*/ 1260474 w 7167201"/>
              <a:gd name="connsiteY14" fmla="*/ 258762 h 3442927"/>
              <a:gd name="connsiteX15" fmla="*/ 2846026 w 7167201"/>
              <a:gd name="connsiteY15" fmla="*/ 1856066 h 3442927"/>
              <a:gd name="connsiteX16" fmla="*/ 1260474 w 7167201"/>
              <a:gd name="connsiteY16" fmla="*/ 3442927 h 3442927"/>
              <a:gd name="connsiteX17" fmla="*/ 1125177 w 7167201"/>
              <a:gd name="connsiteY17" fmla="*/ 258762 h 3442927"/>
              <a:gd name="connsiteX18" fmla="*/ 1125177 w 7167201"/>
              <a:gd name="connsiteY18" fmla="*/ 1383506 h 3442927"/>
              <a:gd name="connsiteX19" fmla="*/ 0 w 7167201"/>
              <a:gd name="connsiteY19" fmla="*/ 2507890 h 3442927"/>
              <a:gd name="connsiteX20" fmla="*/ 0 w 7167201"/>
              <a:gd name="connsiteY20" fmla="*/ 1383506 h 3442927"/>
              <a:gd name="connsiteX21" fmla="*/ 6276635 w 7167201"/>
              <a:gd name="connsiteY21" fmla="*/ 33337 h 3442927"/>
              <a:gd name="connsiteX22" fmla="*/ 7064014 w 7167201"/>
              <a:gd name="connsiteY22" fmla="*/ 831850 h 3442927"/>
              <a:gd name="connsiteX23" fmla="*/ 6276635 w 7167201"/>
              <a:gd name="connsiteY23" fmla="*/ 1630002 h 3442927"/>
              <a:gd name="connsiteX24" fmla="*/ 5478461 w 7167201"/>
              <a:gd name="connsiteY24" fmla="*/ 831850 h 3442927"/>
              <a:gd name="connsiteX25" fmla="*/ 6953099 w 7167201"/>
              <a:gd name="connsiteY25" fmla="*/ 0 h 3442927"/>
              <a:gd name="connsiteX26" fmla="*/ 7167201 w 7167201"/>
              <a:gd name="connsiteY26" fmla="*/ 225275 h 3442927"/>
              <a:gd name="connsiteX27" fmla="*/ 6953099 w 7167201"/>
              <a:gd name="connsiteY27" fmla="*/ 439377 h 3442927"/>
              <a:gd name="connsiteX28" fmla="*/ 6727824 w 7167201"/>
              <a:gd name="connsiteY28" fmla="*/ 225275 h 3442927"/>
              <a:gd name="connsiteX29" fmla="*/ 6953099 w 7167201"/>
              <a:gd name="connsiteY29" fmla="*/ 0 h 3442927"/>
              <a:gd name="connsiteX30" fmla="*/ 5590963 w 7167201"/>
              <a:gd name="connsiteY30" fmla="*/ 0 h 3442927"/>
              <a:gd name="connsiteX31" fmla="*/ 5816238 w 7167201"/>
              <a:gd name="connsiteY31" fmla="*/ 225275 h 3442927"/>
              <a:gd name="connsiteX32" fmla="*/ 5590963 w 7167201"/>
              <a:gd name="connsiteY32" fmla="*/ 439377 h 3442927"/>
              <a:gd name="connsiteX33" fmla="*/ 5376861 w 7167201"/>
              <a:gd name="connsiteY33" fmla="*/ 225275 h 3442927"/>
              <a:gd name="connsiteX34" fmla="*/ 5590963 w 7167201"/>
              <a:gd name="connsiteY34" fmla="*/ 0 h 344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67201" h="3442927">
                <a:moveTo>
                  <a:pt x="4724399" y="2317750"/>
                </a:moveTo>
                <a:lnTo>
                  <a:pt x="5849576" y="3442927"/>
                </a:lnTo>
                <a:lnTo>
                  <a:pt x="4724399" y="3442927"/>
                </a:lnTo>
                <a:close/>
                <a:moveTo>
                  <a:pt x="1800224" y="619125"/>
                </a:moveTo>
                <a:lnTo>
                  <a:pt x="2924967" y="619125"/>
                </a:lnTo>
                <a:cubicBezTo>
                  <a:pt x="4049351" y="619125"/>
                  <a:pt x="4049351" y="619125"/>
                  <a:pt x="4049351" y="619125"/>
                </a:cubicBezTo>
                <a:cubicBezTo>
                  <a:pt x="2924967" y="1744302"/>
                  <a:pt x="2924967" y="1744302"/>
                  <a:pt x="2924967" y="1744302"/>
                </a:cubicBezTo>
                <a:cubicBezTo>
                  <a:pt x="1800224" y="619125"/>
                  <a:pt x="1800224" y="619125"/>
                  <a:pt x="1800224" y="619125"/>
                </a:cubicBezTo>
                <a:close/>
                <a:moveTo>
                  <a:pt x="4713286" y="258762"/>
                </a:moveTo>
                <a:lnTo>
                  <a:pt x="5511439" y="1057455"/>
                </a:lnTo>
                <a:lnTo>
                  <a:pt x="4713286" y="1855427"/>
                </a:lnTo>
                <a:close/>
                <a:moveTo>
                  <a:pt x="4589101" y="258762"/>
                </a:moveTo>
                <a:lnTo>
                  <a:pt x="4589101" y="3442927"/>
                </a:lnTo>
                <a:lnTo>
                  <a:pt x="2992436" y="1856066"/>
                </a:lnTo>
                <a:close/>
                <a:moveTo>
                  <a:pt x="1260474" y="258762"/>
                </a:moveTo>
                <a:lnTo>
                  <a:pt x="2846026" y="1856066"/>
                </a:lnTo>
                <a:lnTo>
                  <a:pt x="1260474" y="3442927"/>
                </a:lnTo>
                <a:close/>
                <a:moveTo>
                  <a:pt x="1125177" y="258762"/>
                </a:moveTo>
                <a:lnTo>
                  <a:pt x="1125177" y="1383506"/>
                </a:lnTo>
                <a:lnTo>
                  <a:pt x="0" y="2507890"/>
                </a:lnTo>
                <a:lnTo>
                  <a:pt x="0" y="1383506"/>
                </a:lnTo>
                <a:close/>
                <a:moveTo>
                  <a:pt x="6276635" y="33337"/>
                </a:moveTo>
                <a:lnTo>
                  <a:pt x="7064014" y="831850"/>
                </a:lnTo>
                <a:lnTo>
                  <a:pt x="6276635" y="1630002"/>
                </a:lnTo>
                <a:lnTo>
                  <a:pt x="5478461" y="831850"/>
                </a:lnTo>
                <a:close/>
                <a:moveTo>
                  <a:pt x="6953099" y="0"/>
                </a:moveTo>
                <a:cubicBezTo>
                  <a:pt x="7065917" y="0"/>
                  <a:pt x="7167201" y="101284"/>
                  <a:pt x="7167201" y="225275"/>
                </a:cubicBezTo>
                <a:cubicBezTo>
                  <a:pt x="7167201" y="338093"/>
                  <a:pt x="7065917" y="439377"/>
                  <a:pt x="6953099" y="439377"/>
                </a:cubicBezTo>
                <a:cubicBezTo>
                  <a:pt x="6829468" y="439377"/>
                  <a:pt x="6727824" y="338093"/>
                  <a:pt x="6727824" y="225275"/>
                </a:cubicBezTo>
                <a:cubicBezTo>
                  <a:pt x="6727824" y="101284"/>
                  <a:pt x="6829468" y="0"/>
                  <a:pt x="6953099" y="0"/>
                </a:cubicBezTo>
                <a:close/>
                <a:moveTo>
                  <a:pt x="5590963" y="0"/>
                </a:moveTo>
                <a:cubicBezTo>
                  <a:pt x="5714954" y="0"/>
                  <a:pt x="5816238" y="101284"/>
                  <a:pt x="5816238" y="225275"/>
                </a:cubicBezTo>
                <a:cubicBezTo>
                  <a:pt x="5816238" y="338093"/>
                  <a:pt x="5714954" y="439377"/>
                  <a:pt x="5590963" y="439377"/>
                </a:cubicBezTo>
                <a:cubicBezTo>
                  <a:pt x="5478505" y="439377"/>
                  <a:pt x="5376861" y="338093"/>
                  <a:pt x="5376861" y="225275"/>
                </a:cubicBezTo>
                <a:cubicBezTo>
                  <a:pt x="5376861" y="101284"/>
                  <a:pt x="5478505" y="0"/>
                  <a:pt x="5590963" y="0"/>
                </a:cubicBezTo>
                <a:close/>
              </a:path>
            </a:pathLst>
          </a:custGeom>
          <a:solidFill>
            <a:schemeClr val="accent1"/>
          </a:solidFill>
          <a:ln>
            <a:noFill/>
          </a:ln>
          <a:effectLst/>
        </p:spPr>
        <p:txBody>
          <a:bodyPr wrap="square" anchor="ctr">
            <a:noAutofit/>
          </a:bodyPr>
          <a:lstStyle/>
          <a:p>
            <a:endParaRPr lang="en-NL"/>
          </a:p>
        </p:txBody>
      </p:sp>
      <p:sp>
        <p:nvSpPr>
          <p:cNvPr id="19" name="Title 1">
            <a:extLst>
              <a:ext uri="{FF2B5EF4-FFF2-40B4-BE49-F238E27FC236}">
                <a16:creationId xmlns:a16="http://schemas.microsoft.com/office/drawing/2014/main" id="{D545E30A-C40F-1D4C-82DB-D530C8A3EEB6}"/>
              </a:ext>
            </a:extLst>
          </p:cNvPr>
          <p:cNvSpPr>
            <a:spLocks noGrp="1"/>
          </p:cNvSpPr>
          <p:nvPr>
            <p:ph type="title" hasCustomPrompt="1"/>
          </p:nvPr>
        </p:nvSpPr>
        <p:spPr>
          <a:xfrm>
            <a:off x="559700" y="402484"/>
            <a:ext cx="4610842" cy="1461188"/>
          </a:xfrm>
        </p:spPr>
        <p:txBody>
          <a:bodyPr/>
          <a:lstStyle/>
          <a:p>
            <a:r>
              <a:rPr lang="en-GB" dirty="0"/>
              <a:t>TARIEVEN</a:t>
            </a:r>
            <a:endParaRPr lang="en-US" dirty="0"/>
          </a:p>
        </p:txBody>
      </p:sp>
      <p:sp>
        <p:nvSpPr>
          <p:cNvPr id="22" name="Freeform 5">
            <a:extLst>
              <a:ext uri="{FF2B5EF4-FFF2-40B4-BE49-F238E27FC236}">
                <a16:creationId xmlns:a16="http://schemas.microsoft.com/office/drawing/2014/main" id="{0C9449C4-874E-C14B-AF73-EE094EFC5C06}"/>
              </a:ext>
            </a:extLst>
          </p:cNvPr>
          <p:cNvSpPr>
            <a:spLocks noChangeArrowheads="1"/>
          </p:cNvSpPr>
          <p:nvPr userDrawn="1"/>
        </p:nvSpPr>
        <p:spPr bwMode="auto">
          <a:xfrm rot="16200000">
            <a:off x="5339920" y="-779"/>
            <a:ext cx="5351893" cy="5351893"/>
          </a:xfrm>
          <a:custGeom>
            <a:avLst/>
            <a:gdLst>
              <a:gd name="T0" fmla="*/ 0 w 4713"/>
              <a:gd name="T1" fmla="*/ 4712 h 4713"/>
              <a:gd name="T2" fmla="*/ 4712 w 4713"/>
              <a:gd name="T3" fmla="*/ 0 h 4713"/>
              <a:gd name="T4" fmla="*/ 4712 w 4713"/>
              <a:gd name="T5" fmla="*/ 4712 h 4713"/>
              <a:gd name="T6" fmla="*/ 0 w 4713"/>
              <a:gd name="T7" fmla="*/ 4712 h 4713"/>
            </a:gdLst>
            <a:ahLst/>
            <a:cxnLst>
              <a:cxn ang="0">
                <a:pos x="T0" y="T1"/>
              </a:cxn>
              <a:cxn ang="0">
                <a:pos x="T2" y="T3"/>
              </a:cxn>
              <a:cxn ang="0">
                <a:pos x="T4" y="T5"/>
              </a:cxn>
              <a:cxn ang="0">
                <a:pos x="T6" y="T7"/>
              </a:cxn>
            </a:cxnLst>
            <a:rect l="0" t="0" r="r" b="b"/>
            <a:pathLst>
              <a:path w="4713" h="4713">
                <a:moveTo>
                  <a:pt x="0" y="4712"/>
                </a:moveTo>
                <a:lnTo>
                  <a:pt x="4712" y="0"/>
                </a:lnTo>
                <a:lnTo>
                  <a:pt x="4712" y="4712"/>
                </a:lnTo>
                <a:lnTo>
                  <a:pt x="0" y="4712"/>
                </a:lnTo>
              </a:path>
            </a:pathLst>
          </a:custGeom>
          <a:solidFill>
            <a:schemeClr val="accent1"/>
          </a:solidFill>
          <a:ln>
            <a:noFill/>
          </a:ln>
          <a:effectLst/>
        </p:spPr>
        <p:txBody>
          <a:bodyPr wrap="none" anchor="ctr"/>
          <a:lstStyle/>
          <a:p>
            <a:endParaRPr lang="en-NL"/>
          </a:p>
        </p:txBody>
      </p:sp>
      <p:sp>
        <p:nvSpPr>
          <p:cNvPr id="3" name="Content Placeholder 2">
            <a:extLst>
              <a:ext uri="{FF2B5EF4-FFF2-40B4-BE49-F238E27FC236}">
                <a16:creationId xmlns:a16="http://schemas.microsoft.com/office/drawing/2014/main" id="{779DBEEB-7935-694D-911B-15C60413AC81}"/>
              </a:ext>
            </a:extLst>
          </p:cNvPr>
          <p:cNvSpPr>
            <a:spLocks noGrp="1"/>
          </p:cNvSpPr>
          <p:nvPr>
            <p:ph sz="quarter" idx="19"/>
          </p:nvPr>
        </p:nvSpPr>
        <p:spPr>
          <a:xfrm>
            <a:off x="5519738" y="2011680"/>
            <a:ext cx="4610100" cy="48272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10" name="Content Placeholder 3">
            <a:extLst>
              <a:ext uri="{FF2B5EF4-FFF2-40B4-BE49-F238E27FC236}">
                <a16:creationId xmlns:a16="http://schemas.microsoft.com/office/drawing/2014/main" id="{30A4CD2F-5FB5-9647-AEAE-9F6A1FBF12A4}"/>
              </a:ext>
            </a:extLst>
          </p:cNvPr>
          <p:cNvSpPr>
            <a:spLocks noGrp="1"/>
          </p:cNvSpPr>
          <p:nvPr>
            <p:ph sz="half" idx="24"/>
          </p:nvPr>
        </p:nvSpPr>
        <p:spPr>
          <a:xfrm>
            <a:off x="561330" y="2011680"/>
            <a:ext cx="4609212" cy="4827270"/>
          </a:xfrm>
        </p:spPr>
        <p:txBody>
          <a:bodyPr numCol="2" spcCol="10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415077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arieven specifiek">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F89D1A79-C203-5547-82D7-65792B3BD15B}"/>
              </a:ext>
            </a:extLst>
          </p:cNvPr>
          <p:cNvSpPr>
            <a:spLocks noChangeArrowheads="1"/>
          </p:cNvSpPr>
          <p:nvPr userDrawn="1"/>
        </p:nvSpPr>
        <p:spPr bwMode="auto">
          <a:xfrm>
            <a:off x="8893439" y="5759432"/>
            <a:ext cx="1800243" cy="1800243"/>
          </a:xfrm>
          <a:custGeom>
            <a:avLst/>
            <a:gdLst>
              <a:gd name="T0" fmla="*/ 0 w 4713"/>
              <a:gd name="T1" fmla="*/ 4712 h 4713"/>
              <a:gd name="T2" fmla="*/ 4712 w 4713"/>
              <a:gd name="T3" fmla="*/ 0 h 4713"/>
              <a:gd name="T4" fmla="*/ 4712 w 4713"/>
              <a:gd name="T5" fmla="*/ 4712 h 4713"/>
              <a:gd name="T6" fmla="*/ 0 w 4713"/>
              <a:gd name="T7" fmla="*/ 4712 h 4713"/>
            </a:gdLst>
            <a:ahLst/>
            <a:cxnLst>
              <a:cxn ang="0">
                <a:pos x="T0" y="T1"/>
              </a:cxn>
              <a:cxn ang="0">
                <a:pos x="T2" y="T3"/>
              </a:cxn>
              <a:cxn ang="0">
                <a:pos x="T4" y="T5"/>
              </a:cxn>
              <a:cxn ang="0">
                <a:pos x="T6" y="T7"/>
              </a:cxn>
            </a:cxnLst>
            <a:rect l="0" t="0" r="r" b="b"/>
            <a:pathLst>
              <a:path w="4713" h="4713">
                <a:moveTo>
                  <a:pt x="0" y="4712"/>
                </a:moveTo>
                <a:lnTo>
                  <a:pt x="4712" y="0"/>
                </a:lnTo>
                <a:lnTo>
                  <a:pt x="4712" y="4712"/>
                </a:lnTo>
                <a:lnTo>
                  <a:pt x="0" y="4712"/>
                </a:lnTo>
              </a:path>
            </a:pathLst>
          </a:custGeom>
          <a:solidFill>
            <a:schemeClr val="tx2"/>
          </a:solidFill>
          <a:ln>
            <a:noFill/>
          </a:ln>
          <a:effectLst/>
        </p:spPr>
        <p:txBody>
          <a:bodyPr wrap="none" anchor="ctr"/>
          <a:lstStyle/>
          <a:p>
            <a:endParaRPr lang="en-NL"/>
          </a:p>
        </p:txBody>
      </p:sp>
      <p:sp>
        <p:nvSpPr>
          <p:cNvPr id="15" name="Freeform 4">
            <a:extLst>
              <a:ext uri="{FF2B5EF4-FFF2-40B4-BE49-F238E27FC236}">
                <a16:creationId xmlns:a16="http://schemas.microsoft.com/office/drawing/2014/main" id="{C45F35CE-0AA7-704C-B8BC-5D1542C55382}"/>
              </a:ext>
            </a:extLst>
          </p:cNvPr>
          <p:cNvSpPr>
            <a:spLocks noChangeArrowheads="1"/>
          </p:cNvSpPr>
          <p:nvPr userDrawn="1"/>
        </p:nvSpPr>
        <p:spPr bwMode="auto">
          <a:xfrm>
            <a:off x="5341789" y="0"/>
            <a:ext cx="5351893" cy="7559675"/>
          </a:xfrm>
          <a:custGeom>
            <a:avLst/>
            <a:gdLst>
              <a:gd name="T0" fmla="*/ 14011 w 14012"/>
              <a:gd name="T1" fmla="*/ 15083 h 19796"/>
              <a:gd name="T2" fmla="*/ 14011 w 14012"/>
              <a:gd name="T3" fmla="*/ 13986 h 19796"/>
              <a:gd name="T4" fmla="*/ 0 w 14012"/>
              <a:gd name="T5" fmla="*/ 0 h 19796"/>
              <a:gd name="T6" fmla="*/ 0 w 14012"/>
              <a:gd name="T7" fmla="*/ 19795 h 19796"/>
              <a:gd name="T8" fmla="*/ 9299 w 14012"/>
              <a:gd name="T9" fmla="*/ 19795 h 19796"/>
              <a:gd name="T10" fmla="*/ 14011 w 14012"/>
              <a:gd name="T11" fmla="*/ 15083 h 19796"/>
            </a:gdLst>
            <a:ahLst/>
            <a:cxnLst>
              <a:cxn ang="0">
                <a:pos x="T0" y="T1"/>
              </a:cxn>
              <a:cxn ang="0">
                <a:pos x="T2" y="T3"/>
              </a:cxn>
              <a:cxn ang="0">
                <a:pos x="T4" y="T5"/>
              </a:cxn>
              <a:cxn ang="0">
                <a:pos x="T6" y="T7"/>
              </a:cxn>
              <a:cxn ang="0">
                <a:pos x="T8" y="T9"/>
              </a:cxn>
              <a:cxn ang="0">
                <a:pos x="T10" y="T11"/>
              </a:cxn>
            </a:cxnLst>
            <a:rect l="0" t="0" r="r" b="b"/>
            <a:pathLst>
              <a:path w="14012" h="19796">
                <a:moveTo>
                  <a:pt x="14011" y="15083"/>
                </a:moveTo>
                <a:lnTo>
                  <a:pt x="14011" y="13986"/>
                </a:lnTo>
                <a:lnTo>
                  <a:pt x="0" y="0"/>
                </a:lnTo>
                <a:lnTo>
                  <a:pt x="0" y="19795"/>
                </a:lnTo>
                <a:lnTo>
                  <a:pt x="9299" y="19795"/>
                </a:lnTo>
                <a:lnTo>
                  <a:pt x="14011" y="15083"/>
                </a:lnTo>
              </a:path>
            </a:pathLst>
          </a:custGeom>
          <a:solidFill>
            <a:schemeClr val="bg2"/>
          </a:solidFill>
          <a:ln>
            <a:noFill/>
          </a:ln>
          <a:effectLst/>
        </p:spPr>
        <p:txBody>
          <a:bodyPr wrap="none" anchor="ctr"/>
          <a:lstStyle/>
          <a:p>
            <a:endParaRPr lang="en-NL"/>
          </a:p>
        </p:txBody>
      </p:sp>
      <p:sp>
        <p:nvSpPr>
          <p:cNvPr id="22" name="Freeform 5">
            <a:extLst>
              <a:ext uri="{FF2B5EF4-FFF2-40B4-BE49-F238E27FC236}">
                <a16:creationId xmlns:a16="http://schemas.microsoft.com/office/drawing/2014/main" id="{0C9449C4-874E-C14B-AF73-EE094EFC5C06}"/>
              </a:ext>
            </a:extLst>
          </p:cNvPr>
          <p:cNvSpPr>
            <a:spLocks noChangeArrowheads="1"/>
          </p:cNvSpPr>
          <p:nvPr userDrawn="1"/>
        </p:nvSpPr>
        <p:spPr bwMode="auto">
          <a:xfrm rot="16200000">
            <a:off x="5339920" y="-779"/>
            <a:ext cx="5351893" cy="5351893"/>
          </a:xfrm>
          <a:custGeom>
            <a:avLst/>
            <a:gdLst>
              <a:gd name="T0" fmla="*/ 0 w 4713"/>
              <a:gd name="T1" fmla="*/ 4712 h 4713"/>
              <a:gd name="T2" fmla="*/ 4712 w 4713"/>
              <a:gd name="T3" fmla="*/ 0 h 4713"/>
              <a:gd name="T4" fmla="*/ 4712 w 4713"/>
              <a:gd name="T5" fmla="*/ 4712 h 4713"/>
              <a:gd name="T6" fmla="*/ 0 w 4713"/>
              <a:gd name="T7" fmla="*/ 4712 h 4713"/>
            </a:gdLst>
            <a:ahLst/>
            <a:cxnLst>
              <a:cxn ang="0">
                <a:pos x="T0" y="T1"/>
              </a:cxn>
              <a:cxn ang="0">
                <a:pos x="T2" y="T3"/>
              </a:cxn>
              <a:cxn ang="0">
                <a:pos x="T4" y="T5"/>
              </a:cxn>
              <a:cxn ang="0">
                <a:pos x="T6" y="T7"/>
              </a:cxn>
            </a:cxnLst>
            <a:rect l="0" t="0" r="r" b="b"/>
            <a:pathLst>
              <a:path w="4713" h="4713">
                <a:moveTo>
                  <a:pt x="0" y="4712"/>
                </a:moveTo>
                <a:lnTo>
                  <a:pt x="4712" y="0"/>
                </a:lnTo>
                <a:lnTo>
                  <a:pt x="4712" y="4712"/>
                </a:lnTo>
                <a:lnTo>
                  <a:pt x="0" y="4712"/>
                </a:lnTo>
              </a:path>
            </a:pathLst>
          </a:custGeom>
          <a:solidFill>
            <a:schemeClr val="accent1"/>
          </a:solidFill>
          <a:ln>
            <a:noFill/>
          </a:ln>
          <a:effectLst/>
        </p:spPr>
        <p:txBody>
          <a:bodyPr wrap="none" anchor="ctr"/>
          <a:lstStyle/>
          <a:p>
            <a:endParaRPr lang="en-NL"/>
          </a:p>
        </p:txBody>
      </p:sp>
      <p:sp>
        <p:nvSpPr>
          <p:cNvPr id="5" name="Footer Placeholder 4"/>
          <p:cNvSpPr>
            <a:spLocks noGrp="1"/>
          </p:cNvSpPr>
          <p:nvPr userDrawn="1">
            <p:ph type="ftr" sz="quarter" idx="11"/>
          </p:nvPr>
        </p:nvSpPr>
        <p:spPr/>
        <p:txBody>
          <a:bodyPr/>
          <a:lstStyle/>
          <a:p>
            <a:r>
              <a:rPr lang="en-GB" dirty="0"/>
              <a:t>VOORBEELD DOCUMENT</a:t>
            </a:r>
            <a:endParaRPr lang="en-NL" dirty="0"/>
          </a:p>
        </p:txBody>
      </p:sp>
      <p:sp>
        <p:nvSpPr>
          <p:cNvPr id="6" name="Slide Number Placeholder 5"/>
          <p:cNvSpPr>
            <a:spLocks noGrp="1"/>
          </p:cNvSpPr>
          <p:nvPr userDrawn="1">
            <p:ph type="sldNum" sz="quarter" idx="12"/>
          </p:nvPr>
        </p:nvSpPr>
        <p:spPr/>
        <p:txBody>
          <a:bodyPr/>
          <a:lstStyle/>
          <a:p>
            <a:fld id="{FA2FCD61-5D4A-3B44-A11C-296E6D3235EE}" type="slidenum">
              <a:rPr lang="en-NL" smtClean="0"/>
              <a:t>‹#›</a:t>
            </a:fld>
            <a:endParaRPr lang="en-NL"/>
          </a:p>
        </p:txBody>
      </p:sp>
      <p:sp>
        <p:nvSpPr>
          <p:cNvPr id="9" name="Freeform 8">
            <a:extLst>
              <a:ext uri="{FF2B5EF4-FFF2-40B4-BE49-F238E27FC236}">
                <a16:creationId xmlns:a16="http://schemas.microsoft.com/office/drawing/2014/main" id="{0EFEF82B-B9BB-E64B-8B4F-7DF472B45CF1}"/>
              </a:ext>
            </a:extLst>
          </p:cNvPr>
          <p:cNvSpPr>
            <a:spLocks noChangeAspect="1" noChangeArrowheads="1"/>
          </p:cNvSpPr>
          <p:nvPr userDrawn="1"/>
        </p:nvSpPr>
        <p:spPr bwMode="auto">
          <a:xfrm>
            <a:off x="9583738" y="6897600"/>
            <a:ext cx="959863" cy="461092"/>
          </a:xfrm>
          <a:custGeom>
            <a:avLst/>
            <a:gdLst>
              <a:gd name="connsiteX0" fmla="*/ 4724399 w 7167201"/>
              <a:gd name="connsiteY0" fmla="*/ 2317750 h 3442927"/>
              <a:gd name="connsiteX1" fmla="*/ 5849576 w 7167201"/>
              <a:gd name="connsiteY1" fmla="*/ 3442927 h 3442927"/>
              <a:gd name="connsiteX2" fmla="*/ 4724399 w 7167201"/>
              <a:gd name="connsiteY2" fmla="*/ 3442927 h 3442927"/>
              <a:gd name="connsiteX3" fmla="*/ 1800224 w 7167201"/>
              <a:gd name="connsiteY3" fmla="*/ 619125 h 3442927"/>
              <a:gd name="connsiteX4" fmla="*/ 2924967 w 7167201"/>
              <a:gd name="connsiteY4" fmla="*/ 619125 h 3442927"/>
              <a:gd name="connsiteX5" fmla="*/ 4049351 w 7167201"/>
              <a:gd name="connsiteY5" fmla="*/ 619125 h 3442927"/>
              <a:gd name="connsiteX6" fmla="*/ 2924967 w 7167201"/>
              <a:gd name="connsiteY6" fmla="*/ 1744302 h 3442927"/>
              <a:gd name="connsiteX7" fmla="*/ 1800224 w 7167201"/>
              <a:gd name="connsiteY7" fmla="*/ 619125 h 3442927"/>
              <a:gd name="connsiteX8" fmla="*/ 4713286 w 7167201"/>
              <a:gd name="connsiteY8" fmla="*/ 258762 h 3442927"/>
              <a:gd name="connsiteX9" fmla="*/ 5511439 w 7167201"/>
              <a:gd name="connsiteY9" fmla="*/ 1057455 h 3442927"/>
              <a:gd name="connsiteX10" fmla="*/ 4713286 w 7167201"/>
              <a:gd name="connsiteY10" fmla="*/ 1855427 h 3442927"/>
              <a:gd name="connsiteX11" fmla="*/ 4589101 w 7167201"/>
              <a:gd name="connsiteY11" fmla="*/ 258762 h 3442927"/>
              <a:gd name="connsiteX12" fmla="*/ 4589101 w 7167201"/>
              <a:gd name="connsiteY12" fmla="*/ 3442927 h 3442927"/>
              <a:gd name="connsiteX13" fmla="*/ 2992436 w 7167201"/>
              <a:gd name="connsiteY13" fmla="*/ 1856066 h 3442927"/>
              <a:gd name="connsiteX14" fmla="*/ 1260474 w 7167201"/>
              <a:gd name="connsiteY14" fmla="*/ 258762 h 3442927"/>
              <a:gd name="connsiteX15" fmla="*/ 2846026 w 7167201"/>
              <a:gd name="connsiteY15" fmla="*/ 1856066 h 3442927"/>
              <a:gd name="connsiteX16" fmla="*/ 1260474 w 7167201"/>
              <a:gd name="connsiteY16" fmla="*/ 3442927 h 3442927"/>
              <a:gd name="connsiteX17" fmla="*/ 1125177 w 7167201"/>
              <a:gd name="connsiteY17" fmla="*/ 258762 h 3442927"/>
              <a:gd name="connsiteX18" fmla="*/ 1125177 w 7167201"/>
              <a:gd name="connsiteY18" fmla="*/ 1383506 h 3442927"/>
              <a:gd name="connsiteX19" fmla="*/ 0 w 7167201"/>
              <a:gd name="connsiteY19" fmla="*/ 2507890 h 3442927"/>
              <a:gd name="connsiteX20" fmla="*/ 0 w 7167201"/>
              <a:gd name="connsiteY20" fmla="*/ 1383506 h 3442927"/>
              <a:gd name="connsiteX21" fmla="*/ 6276635 w 7167201"/>
              <a:gd name="connsiteY21" fmla="*/ 33337 h 3442927"/>
              <a:gd name="connsiteX22" fmla="*/ 7064014 w 7167201"/>
              <a:gd name="connsiteY22" fmla="*/ 831850 h 3442927"/>
              <a:gd name="connsiteX23" fmla="*/ 6276635 w 7167201"/>
              <a:gd name="connsiteY23" fmla="*/ 1630002 h 3442927"/>
              <a:gd name="connsiteX24" fmla="*/ 5478461 w 7167201"/>
              <a:gd name="connsiteY24" fmla="*/ 831850 h 3442927"/>
              <a:gd name="connsiteX25" fmla="*/ 6953099 w 7167201"/>
              <a:gd name="connsiteY25" fmla="*/ 0 h 3442927"/>
              <a:gd name="connsiteX26" fmla="*/ 7167201 w 7167201"/>
              <a:gd name="connsiteY26" fmla="*/ 225275 h 3442927"/>
              <a:gd name="connsiteX27" fmla="*/ 6953099 w 7167201"/>
              <a:gd name="connsiteY27" fmla="*/ 439377 h 3442927"/>
              <a:gd name="connsiteX28" fmla="*/ 6727824 w 7167201"/>
              <a:gd name="connsiteY28" fmla="*/ 225275 h 3442927"/>
              <a:gd name="connsiteX29" fmla="*/ 6953099 w 7167201"/>
              <a:gd name="connsiteY29" fmla="*/ 0 h 3442927"/>
              <a:gd name="connsiteX30" fmla="*/ 5590963 w 7167201"/>
              <a:gd name="connsiteY30" fmla="*/ 0 h 3442927"/>
              <a:gd name="connsiteX31" fmla="*/ 5816238 w 7167201"/>
              <a:gd name="connsiteY31" fmla="*/ 225275 h 3442927"/>
              <a:gd name="connsiteX32" fmla="*/ 5590963 w 7167201"/>
              <a:gd name="connsiteY32" fmla="*/ 439377 h 3442927"/>
              <a:gd name="connsiteX33" fmla="*/ 5376861 w 7167201"/>
              <a:gd name="connsiteY33" fmla="*/ 225275 h 3442927"/>
              <a:gd name="connsiteX34" fmla="*/ 5590963 w 7167201"/>
              <a:gd name="connsiteY34" fmla="*/ 0 h 344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67201" h="3442927">
                <a:moveTo>
                  <a:pt x="4724399" y="2317750"/>
                </a:moveTo>
                <a:lnTo>
                  <a:pt x="5849576" y="3442927"/>
                </a:lnTo>
                <a:lnTo>
                  <a:pt x="4724399" y="3442927"/>
                </a:lnTo>
                <a:close/>
                <a:moveTo>
                  <a:pt x="1800224" y="619125"/>
                </a:moveTo>
                <a:lnTo>
                  <a:pt x="2924967" y="619125"/>
                </a:lnTo>
                <a:cubicBezTo>
                  <a:pt x="4049351" y="619125"/>
                  <a:pt x="4049351" y="619125"/>
                  <a:pt x="4049351" y="619125"/>
                </a:cubicBezTo>
                <a:cubicBezTo>
                  <a:pt x="2924967" y="1744302"/>
                  <a:pt x="2924967" y="1744302"/>
                  <a:pt x="2924967" y="1744302"/>
                </a:cubicBezTo>
                <a:cubicBezTo>
                  <a:pt x="1800224" y="619125"/>
                  <a:pt x="1800224" y="619125"/>
                  <a:pt x="1800224" y="619125"/>
                </a:cubicBezTo>
                <a:close/>
                <a:moveTo>
                  <a:pt x="4713286" y="258762"/>
                </a:moveTo>
                <a:lnTo>
                  <a:pt x="5511439" y="1057455"/>
                </a:lnTo>
                <a:lnTo>
                  <a:pt x="4713286" y="1855427"/>
                </a:lnTo>
                <a:close/>
                <a:moveTo>
                  <a:pt x="4589101" y="258762"/>
                </a:moveTo>
                <a:lnTo>
                  <a:pt x="4589101" y="3442927"/>
                </a:lnTo>
                <a:lnTo>
                  <a:pt x="2992436" y="1856066"/>
                </a:lnTo>
                <a:close/>
                <a:moveTo>
                  <a:pt x="1260474" y="258762"/>
                </a:moveTo>
                <a:lnTo>
                  <a:pt x="2846026" y="1856066"/>
                </a:lnTo>
                <a:lnTo>
                  <a:pt x="1260474" y="3442927"/>
                </a:lnTo>
                <a:close/>
                <a:moveTo>
                  <a:pt x="1125177" y="258762"/>
                </a:moveTo>
                <a:lnTo>
                  <a:pt x="1125177" y="1383506"/>
                </a:lnTo>
                <a:lnTo>
                  <a:pt x="0" y="2507890"/>
                </a:lnTo>
                <a:lnTo>
                  <a:pt x="0" y="1383506"/>
                </a:lnTo>
                <a:close/>
                <a:moveTo>
                  <a:pt x="6276635" y="33337"/>
                </a:moveTo>
                <a:lnTo>
                  <a:pt x="7064014" y="831850"/>
                </a:lnTo>
                <a:lnTo>
                  <a:pt x="6276635" y="1630002"/>
                </a:lnTo>
                <a:lnTo>
                  <a:pt x="5478461" y="831850"/>
                </a:lnTo>
                <a:close/>
                <a:moveTo>
                  <a:pt x="6953099" y="0"/>
                </a:moveTo>
                <a:cubicBezTo>
                  <a:pt x="7065917" y="0"/>
                  <a:pt x="7167201" y="101284"/>
                  <a:pt x="7167201" y="225275"/>
                </a:cubicBezTo>
                <a:cubicBezTo>
                  <a:pt x="7167201" y="338093"/>
                  <a:pt x="7065917" y="439377"/>
                  <a:pt x="6953099" y="439377"/>
                </a:cubicBezTo>
                <a:cubicBezTo>
                  <a:pt x="6829468" y="439377"/>
                  <a:pt x="6727824" y="338093"/>
                  <a:pt x="6727824" y="225275"/>
                </a:cubicBezTo>
                <a:cubicBezTo>
                  <a:pt x="6727824" y="101284"/>
                  <a:pt x="6829468" y="0"/>
                  <a:pt x="6953099" y="0"/>
                </a:cubicBezTo>
                <a:close/>
                <a:moveTo>
                  <a:pt x="5590963" y="0"/>
                </a:moveTo>
                <a:cubicBezTo>
                  <a:pt x="5714954" y="0"/>
                  <a:pt x="5816238" y="101284"/>
                  <a:pt x="5816238" y="225275"/>
                </a:cubicBezTo>
                <a:cubicBezTo>
                  <a:pt x="5816238" y="338093"/>
                  <a:pt x="5714954" y="439377"/>
                  <a:pt x="5590963" y="439377"/>
                </a:cubicBezTo>
                <a:cubicBezTo>
                  <a:pt x="5478505" y="439377"/>
                  <a:pt x="5376861" y="338093"/>
                  <a:pt x="5376861" y="225275"/>
                </a:cubicBezTo>
                <a:cubicBezTo>
                  <a:pt x="5376861" y="101284"/>
                  <a:pt x="5478505" y="0"/>
                  <a:pt x="5590963" y="0"/>
                </a:cubicBezTo>
                <a:close/>
              </a:path>
            </a:pathLst>
          </a:custGeom>
          <a:solidFill>
            <a:schemeClr val="accent1"/>
          </a:solidFill>
          <a:ln>
            <a:noFill/>
          </a:ln>
          <a:effectLst/>
        </p:spPr>
        <p:txBody>
          <a:bodyPr wrap="square" anchor="ctr">
            <a:noAutofit/>
          </a:bodyPr>
          <a:lstStyle/>
          <a:p>
            <a:endParaRPr lang="en-NL"/>
          </a:p>
        </p:txBody>
      </p:sp>
      <p:sp>
        <p:nvSpPr>
          <p:cNvPr id="19" name="Title 1">
            <a:extLst>
              <a:ext uri="{FF2B5EF4-FFF2-40B4-BE49-F238E27FC236}">
                <a16:creationId xmlns:a16="http://schemas.microsoft.com/office/drawing/2014/main" id="{D545E30A-C40F-1D4C-82DB-D530C8A3EEB6}"/>
              </a:ext>
            </a:extLst>
          </p:cNvPr>
          <p:cNvSpPr>
            <a:spLocks noGrp="1"/>
          </p:cNvSpPr>
          <p:nvPr>
            <p:ph type="title" hasCustomPrompt="1"/>
          </p:nvPr>
        </p:nvSpPr>
        <p:spPr>
          <a:xfrm>
            <a:off x="559700" y="402484"/>
            <a:ext cx="5351892" cy="1461188"/>
          </a:xfrm>
        </p:spPr>
        <p:txBody>
          <a:bodyPr/>
          <a:lstStyle/>
          <a:p>
            <a:r>
              <a:rPr lang="en-GB" dirty="0"/>
              <a:t>KOSTENINSCHATTING</a:t>
            </a:r>
            <a:endParaRPr lang="en-US" dirty="0"/>
          </a:p>
        </p:txBody>
      </p:sp>
      <p:sp>
        <p:nvSpPr>
          <p:cNvPr id="11" name="Text Placeholder 4">
            <a:extLst>
              <a:ext uri="{FF2B5EF4-FFF2-40B4-BE49-F238E27FC236}">
                <a16:creationId xmlns:a16="http://schemas.microsoft.com/office/drawing/2014/main" id="{C9F3DCF1-199D-2B4F-B759-B13D1DBB7F7C}"/>
              </a:ext>
            </a:extLst>
          </p:cNvPr>
          <p:cNvSpPr>
            <a:spLocks noGrp="1"/>
          </p:cNvSpPr>
          <p:nvPr>
            <p:ph type="body" sz="quarter" idx="18" hasCustomPrompt="1"/>
          </p:nvPr>
        </p:nvSpPr>
        <p:spPr>
          <a:xfrm>
            <a:off x="5495608" y="2011680"/>
            <a:ext cx="4636506" cy="1768157"/>
          </a:xfrm>
          <a:solidFill>
            <a:schemeClr val="bg1"/>
          </a:solidFill>
          <a:ln>
            <a:solidFill>
              <a:schemeClr val="accent1"/>
            </a:solidFill>
          </a:ln>
        </p:spPr>
        <p:txBody>
          <a:bodyPr lIns="72000" tIns="72000" rIns="72000" bIns="72000" anchor="t"/>
          <a:lstStyle>
            <a:lvl1pPr marL="0" indent="0" algn="l">
              <a:buNone/>
              <a:defRPr sz="800" b="0" i="0">
                <a:solidFill>
                  <a:schemeClr val="tx1"/>
                </a:solidFill>
                <a:latin typeface="Syntax LT Std" panose="020D0502030503020204" pitchFamily="34" charset="0"/>
              </a:defRPr>
            </a:lvl1pPr>
            <a:lvl2pPr marL="190500" indent="0" algn="ctr">
              <a:buNone/>
              <a:defRPr sz="1200" b="1" i="0">
                <a:solidFill>
                  <a:schemeClr val="accent1"/>
                </a:solidFill>
                <a:latin typeface="Syntax LT Std" panose="020D0502030503020204" pitchFamily="34" charset="0"/>
              </a:defRPr>
            </a:lvl2pPr>
            <a:lvl3pPr marL="336550" indent="0" algn="ctr">
              <a:buNone/>
              <a:defRPr sz="1200" b="1" i="0">
                <a:solidFill>
                  <a:schemeClr val="accent1"/>
                </a:solidFill>
                <a:latin typeface="Syntax LT Std" panose="020D0502030503020204" pitchFamily="34" charset="0"/>
              </a:defRPr>
            </a:lvl3pPr>
            <a:lvl4pPr marL="488950" indent="0" algn="ctr">
              <a:buNone/>
              <a:defRPr sz="1200" b="1" i="0">
                <a:solidFill>
                  <a:schemeClr val="accent1"/>
                </a:solidFill>
                <a:latin typeface="Syntax LT Std" panose="020D0502030503020204" pitchFamily="34" charset="0"/>
              </a:defRPr>
            </a:lvl4pPr>
            <a:lvl5pPr marL="590550" indent="0" algn="ctr">
              <a:buNone/>
              <a:defRPr sz="1200" b="1" i="0">
                <a:solidFill>
                  <a:schemeClr val="accent1"/>
                </a:solidFill>
                <a:latin typeface="Syntax LT Std" panose="020D0502030503020204" pitchFamily="34" charset="0"/>
              </a:defRPr>
            </a:lvl5pPr>
          </a:lstStyle>
          <a:p>
            <a:pPr lvl="0"/>
            <a:r>
              <a:rPr lang="en-GB" dirty="0" err="1"/>
              <a:t>Tekst</a:t>
            </a:r>
            <a:endParaRPr lang="en-NL" dirty="0"/>
          </a:p>
        </p:txBody>
      </p:sp>
      <p:sp>
        <p:nvSpPr>
          <p:cNvPr id="12" name="Text Placeholder 4">
            <a:extLst>
              <a:ext uri="{FF2B5EF4-FFF2-40B4-BE49-F238E27FC236}">
                <a16:creationId xmlns:a16="http://schemas.microsoft.com/office/drawing/2014/main" id="{FD7CAC0C-9BC9-1948-9597-A7EB69273AB5}"/>
              </a:ext>
            </a:extLst>
          </p:cNvPr>
          <p:cNvSpPr>
            <a:spLocks noGrp="1"/>
          </p:cNvSpPr>
          <p:nvPr>
            <p:ph type="body" sz="quarter" idx="19" hasCustomPrompt="1"/>
          </p:nvPr>
        </p:nvSpPr>
        <p:spPr>
          <a:xfrm>
            <a:off x="5495608" y="3766787"/>
            <a:ext cx="2523680" cy="521750"/>
          </a:xfrm>
          <a:solidFill>
            <a:schemeClr val="accent1"/>
          </a:solidFill>
          <a:ln>
            <a:solidFill>
              <a:schemeClr val="bg1"/>
            </a:solidFill>
          </a:ln>
        </p:spPr>
        <p:txBody>
          <a:bodyPr lIns="72000" tIns="72000" rIns="72000" bIns="72000" anchor="ctr"/>
          <a:lstStyle>
            <a:lvl1pPr marL="0" indent="0" algn="l">
              <a:buNone/>
              <a:defRPr sz="1200" b="1" i="0">
                <a:solidFill>
                  <a:schemeClr val="bg1"/>
                </a:solidFill>
                <a:latin typeface="Syntax LT Std" panose="020D0502030503020204" pitchFamily="34" charset="0"/>
              </a:defRPr>
            </a:lvl1pPr>
            <a:lvl2pPr marL="190500" indent="0" algn="ctr">
              <a:buNone/>
              <a:defRPr sz="1200" b="1" i="0">
                <a:solidFill>
                  <a:schemeClr val="accent1"/>
                </a:solidFill>
                <a:latin typeface="Syntax LT Std" panose="020D0502030503020204" pitchFamily="34" charset="0"/>
              </a:defRPr>
            </a:lvl2pPr>
            <a:lvl3pPr marL="336550" indent="0" algn="ctr">
              <a:buNone/>
              <a:defRPr sz="1200" b="1" i="0">
                <a:solidFill>
                  <a:schemeClr val="accent1"/>
                </a:solidFill>
                <a:latin typeface="Syntax LT Std" panose="020D0502030503020204" pitchFamily="34" charset="0"/>
              </a:defRPr>
            </a:lvl3pPr>
            <a:lvl4pPr marL="488950" indent="0" algn="ctr">
              <a:buNone/>
              <a:defRPr sz="1200" b="1" i="0">
                <a:solidFill>
                  <a:schemeClr val="accent1"/>
                </a:solidFill>
                <a:latin typeface="Syntax LT Std" panose="020D0502030503020204" pitchFamily="34" charset="0"/>
              </a:defRPr>
            </a:lvl4pPr>
            <a:lvl5pPr marL="590550" indent="0" algn="ctr">
              <a:buNone/>
              <a:defRPr sz="1200" b="1" i="0">
                <a:solidFill>
                  <a:schemeClr val="accent1"/>
                </a:solidFill>
                <a:latin typeface="Syntax LT Std" panose="020D0502030503020204" pitchFamily="34" charset="0"/>
              </a:defRPr>
            </a:lvl5pPr>
          </a:lstStyle>
          <a:p>
            <a:pPr lvl="0"/>
            <a:r>
              <a:rPr lang="en-GB" dirty="0" err="1"/>
              <a:t>Kosten</a:t>
            </a:r>
            <a:endParaRPr lang="en-NL" dirty="0"/>
          </a:p>
        </p:txBody>
      </p:sp>
      <p:sp>
        <p:nvSpPr>
          <p:cNvPr id="16" name="Text Placeholder 4">
            <a:extLst>
              <a:ext uri="{FF2B5EF4-FFF2-40B4-BE49-F238E27FC236}">
                <a16:creationId xmlns:a16="http://schemas.microsoft.com/office/drawing/2014/main" id="{0F443EDE-E274-C64E-AB50-C2EB2FD9088C}"/>
              </a:ext>
            </a:extLst>
          </p:cNvPr>
          <p:cNvSpPr>
            <a:spLocks noGrp="1"/>
          </p:cNvSpPr>
          <p:nvPr>
            <p:ph type="body" sz="quarter" idx="20" hasCustomPrompt="1"/>
          </p:nvPr>
        </p:nvSpPr>
        <p:spPr>
          <a:xfrm>
            <a:off x="5495608" y="4565648"/>
            <a:ext cx="4636506" cy="1768157"/>
          </a:xfrm>
          <a:solidFill>
            <a:schemeClr val="bg1"/>
          </a:solidFill>
          <a:ln>
            <a:solidFill>
              <a:schemeClr val="accent1"/>
            </a:solidFill>
          </a:ln>
        </p:spPr>
        <p:txBody>
          <a:bodyPr lIns="72000" tIns="72000" rIns="72000" bIns="72000" anchor="t"/>
          <a:lstStyle>
            <a:lvl1pPr marL="0" indent="0" algn="l">
              <a:buNone/>
              <a:defRPr sz="800" b="0" i="0">
                <a:solidFill>
                  <a:schemeClr val="tx1"/>
                </a:solidFill>
                <a:latin typeface="Syntax LT Std" panose="020D0502030503020204" pitchFamily="34" charset="0"/>
              </a:defRPr>
            </a:lvl1pPr>
            <a:lvl2pPr marL="190500" indent="0" algn="ctr">
              <a:buNone/>
              <a:defRPr sz="1200" b="1" i="0">
                <a:solidFill>
                  <a:schemeClr val="accent1"/>
                </a:solidFill>
                <a:latin typeface="Syntax LT Std" panose="020D0502030503020204" pitchFamily="34" charset="0"/>
              </a:defRPr>
            </a:lvl2pPr>
            <a:lvl3pPr marL="336550" indent="0" algn="ctr">
              <a:buNone/>
              <a:defRPr sz="1200" b="1" i="0">
                <a:solidFill>
                  <a:schemeClr val="accent1"/>
                </a:solidFill>
                <a:latin typeface="Syntax LT Std" panose="020D0502030503020204" pitchFamily="34" charset="0"/>
              </a:defRPr>
            </a:lvl3pPr>
            <a:lvl4pPr marL="488950" indent="0" algn="ctr">
              <a:buNone/>
              <a:defRPr sz="1200" b="1" i="0">
                <a:solidFill>
                  <a:schemeClr val="accent1"/>
                </a:solidFill>
                <a:latin typeface="Syntax LT Std" panose="020D0502030503020204" pitchFamily="34" charset="0"/>
              </a:defRPr>
            </a:lvl4pPr>
            <a:lvl5pPr marL="590550" indent="0" algn="ctr">
              <a:buNone/>
              <a:defRPr sz="1200" b="1" i="0">
                <a:solidFill>
                  <a:schemeClr val="accent1"/>
                </a:solidFill>
                <a:latin typeface="Syntax LT Std" panose="020D0502030503020204" pitchFamily="34" charset="0"/>
              </a:defRPr>
            </a:lvl5pPr>
          </a:lstStyle>
          <a:p>
            <a:pPr lvl="0"/>
            <a:r>
              <a:rPr lang="en-GB" dirty="0" err="1"/>
              <a:t>Tekst</a:t>
            </a:r>
            <a:endParaRPr lang="en-NL" dirty="0"/>
          </a:p>
        </p:txBody>
      </p:sp>
      <p:sp>
        <p:nvSpPr>
          <p:cNvPr id="17" name="Text Placeholder 4">
            <a:extLst>
              <a:ext uri="{FF2B5EF4-FFF2-40B4-BE49-F238E27FC236}">
                <a16:creationId xmlns:a16="http://schemas.microsoft.com/office/drawing/2014/main" id="{D4CE95C8-8A89-244A-B040-78516D990BBA}"/>
              </a:ext>
            </a:extLst>
          </p:cNvPr>
          <p:cNvSpPr>
            <a:spLocks noGrp="1"/>
          </p:cNvSpPr>
          <p:nvPr>
            <p:ph type="body" sz="quarter" idx="21" hasCustomPrompt="1"/>
          </p:nvPr>
        </p:nvSpPr>
        <p:spPr>
          <a:xfrm>
            <a:off x="5495608" y="6320755"/>
            <a:ext cx="2523680" cy="521750"/>
          </a:xfrm>
          <a:solidFill>
            <a:schemeClr val="accent1"/>
          </a:solidFill>
          <a:ln>
            <a:solidFill>
              <a:schemeClr val="bg1"/>
            </a:solidFill>
          </a:ln>
        </p:spPr>
        <p:txBody>
          <a:bodyPr lIns="72000" tIns="72000" rIns="72000" bIns="72000" anchor="ctr"/>
          <a:lstStyle>
            <a:lvl1pPr marL="0" indent="0" algn="l">
              <a:buNone/>
              <a:defRPr sz="1200" b="1" i="0">
                <a:solidFill>
                  <a:schemeClr val="bg1"/>
                </a:solidFill>
                <a:latin typeface="Syntax LT Std" panose="020D0502030503020204" pitchFamily="34" charset="0"/>
              </a:defRPr>
            </a:lvl1pPr>
            <a:lvl2pPr marL="190500" indent="0" algn="ctr">
              <a:buNone/>
              <a:defRPr sz="1200" b="1" i="0">
                <a:solidFill>
                  <a:schemeClr val="accent1"/>
                </a:solidFill>
                <a:latin typeface="Syntax LT Std" panose="020D0502030503020204" pitchFamily="34" charset="0"/>
              </a:defRPr>
            </a:lvl2pPr>
            <a:lvl3pPr marL="336550" indent="0" algn="ctr">
              <a:buNone/>
              <a:defRPr sz="1200" b="1" i="0">
                <a:solidFill>
                  <a:schemeClr val="accent1"/>
                </a:solidFill>
                <a:latin typeface="Syntax LT Std" panose="020D0502030503020204" pitchFamily="34" charset="0"/>
              </a:defRPr>
            </a:lvl3pPr>
            <a:lvl4pPr marL="488950" indent="0" algn="ctr">
              <a:buNone/>
              <a:defRPr sz="1200" b="1" i="0">
                <a:solidFill>
                  <a:schemeClr val="accent1"/>
                </a:solidFill>
                <a:latin typeface="Syntax LT Std" panose="020D0502030503020204" pitchFamily="34" charset="0"/>
              </a:defRPr>
            </a:lvl4pPr>
            <a:lvl5pPr marL="590550" indent="0" algn="ctr">
              <a:buNone/>
              <a:defRPr sz="1200" b="1" i="0">
                <a:solidFill>
                  <a:schemeClr val="accent1"/>
                </a:solidFill>
                <a:latin typeface="Syntax LT Std" panose="020D0502030503020204" pitchFamily="34" charset="0"/>
              </a:defRPr>
            </a:lvl5pPr>
          </a:lstStyle>
          <a:p>
            <a:pPr lvl="0"/>
            <a:r>
              <a:rPr lang="en-GB" dirty="0" err="1"/>
              <a:t>Kosten</a:t>
            </a:r>
            <a:endParaRPr lang="en-NL" dirty="0"/>
          </a:p>
        </p:txBody>
      </p:sp>
      <p:sp>
        <p:nvSpPr>
          <p:cNvPr id="14" name="Content Placeholder 3">
            <a:extLst>
              <a:ext uri="{FF2B5EF4-FFF2-40B4-BE49-F238E27FC236}">
                <a16:creationId xmlns:a16="http://schemas.microsoft.com/office/drawing/2014/main" id="{F8336749-D512-7846-A99C-43237C72A99A}"/>
              </a:ext>
            </a:extLst>
          </p:cNvPr>
          <p:cNvSpPr>
            <a:spLocks noGrp="1"/>
          </p:cNvSpPr>
          <p:nvPr>
            <p:ph sz="half" idx="24"/>
          </p:nvPr>
        </p:nvSpPr>
        <p:spPr>
          <a:xfrm>
            <a:off x="561330" y="2011679"/>
            <a:ext cx="4609212" cy="4830825"/>
          </a:xfrm>
        </p:spPr>
        <p:txBody>
          <a:bodyPr numCol="2" spcCol="10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359607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ver Ploum">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07BE555-1ACA-8A48-9186-1A8FE34A032A}"/>
              </a:ext>
            </a:extLst>
          </p:cNvPr>
          <p:cNvSpPr/>
          <p:nvPr userDrawn="1"/>
        </p:nvSpPr>
        <p:spPr>
          <a:xfrm>
            <a:off x="0" y="0"/>
            <a:ext cx="10691813" cy="7559674"/>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 name="Freeform 3">
            <a:extLst>
              <a:ext uri="{FF2B5EF4-FFF2-40B4-BE49-F238E27FC236}">
                <a16:creationId xmlns:a16="http://schemas.microsoft.com/office/drawing/2014/main" id="{C07A484E-69F9-C040-B87E-050125F403C8}"/>
              </a:ext>
            </a:extLst>
          </p:cNvPr>
          <p:cNvSpPr>
            <a:spLocks noChangeArrowheads="1"/>
          </p:cNvSpPr>
          <p:nvPr userDrawn="1"/>
        </p:nvSpPr>
        <p:spPr bwMode="auto">
          <a:xfrm>
            <a:off x="7238680" y="511335"/>
            <a:ext cx="3569116" cy="3569116"/>
          </a:xfrm>
          <a:custGeom>
            <a:avLst/>
            <a:gdLst>
              <a:gd name="T0" fmla="*/ 9233 w 9234"/>
              <a:gd name="T1" fmla="*/ 4629 h 9233"/>
              <a:gd name="T2" fmla="*/ 4629 w 9234"/>
              <a:gd name="T3" fmla="*/ 9232 h 9233"/>
              <a:gd name="T4" fmla="*/ 0 w 9234"/>
              <a:gd name="T5" fmla="*/ 4629 h 9233"/>
              <a:gd name="T6" fmla="*/ 4629 w 9234"/>
              <a:gd name="T7" fmla="*/ 0 h 9233"/>
              <a:gd name="T8" fmla="*/ 9233 w 9234"/>
              <a:gd name="T9" fmla="*/ 4629 h 9233"/>
            </a:gdLst>
            <a:ahLst/>
            <a:cxnLst>
              <a:cxn ang="0">
                <a:pos x="T0" y="T1"/>
              </a:cxn>
              <a:cxn ang="0">
                <a:pos x="T2" y="T3"/>
              </a:cxn>
              <a:cxn ang="0">
                <a:pos x="T4" y="T5"/>
              </a:cxn>
              <a:cxn ang="0">
                <a:pos x="T6" y="T7"/>
              </a:cxn>
              <a:cxn ang="0">
                <a:pos x="T8" y="T9"/>
              </a:cxn>
            </a:cxnLst>
            <a:rect l="0" t="0" r="r" b="b"/>
            <a:pathLst>
              <a:path w="9234" h="9233">
                <a:moveTo>
                  <a:pt x="9233" y="4629"/>
                </a:moveTo>
                <a:lnTo>
                  <a:pt x="4629" y="9232"/>
                </a:lnTo>
                <a:lnTo>
                  <a:pt x="0" y="4629"/>
                </a:lnTo>
                <a:lnTo>
                  <a:pt x="4629" y="0"/>
                </a:lnTo>
                <a:lnTo>
                  <a:pt x="9233" y="4629"/>
                </a:lnTo>
              </a:path>
            </a:pathLst>
          </a:custGeom>
          <a:solidFill>
            <a:srgbClr val="F5822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6" name="Freeform 4">
            <a:extLst>
              <a:ext uri="{FF2B5EF4-FFF2-40B4-BE49-F238E27FC236}">
                <a16:creationId xmlns:a16="http://schemas.microsoft.com/office/drawing/2014/main" id="{CBB1962D-90D7-7947-B508-AAAC9D5E7C70}"/>
              </a:ext>
            </a:extLst>
          </p:cNvPr>
          <p:cNvSpPr>
            <a:spLocks noChangeArrowheads="1"/>
          </p:cNvSpPr>
          <p:nvPr userDrawn="1"/>
        </p:nvSpPr>
        <p:spPr bwMode="auto">
          <a:xfrm>
            <a:off x="4387137" y="1218681"/>
            <a:ext cx="3558889" cy="3569116"/>
          </a:xfrm>
          <a:custGeom>
            <a:avLst/>
            <a:gdLst>
              <a:gd name="T0" fmla="*/ 4603 w 9208"/>
              <a:gd name="T1" fmla="*/ 50 h 9232"/>
              <a:gd name="T2" fmla="*/ 9156 w 9208"/>
              <a:gd name="T3" fmla="*/ 4629 h 9232"/>
              <a:gd name="T4" fmla="*/ 4603 w 9208"/>
              <a:gd name="T5" fmla="*/ 9181 h 9232"/>
              <a:gd name="T6" fmla="*/ 50 w 9208"/>
              <a:gd name="T7" fmla="*/ 4629 h 9232"/>
              <a:gd name="T8" fmla="*/ 4603 w 9208"/>
              <a:gd name="T9" fmla="*/ 50 h 9232"/>
              <a:gd name="T10" fmla="*/ 4603 w 9208"/>
              <a:gd name="T11" fmla="*/ 0 h 9232"/>
              <a:gd name="T12" fmla="*/ 0 w 9208"/>
              <a:gd name="T13" fmla="*/ 4629 h 9232"/>
              <a:gd name="T14" fmla="*/ 4603 w 9208"/>
              <a:gd name="T15" fmla="*/ 9231 h 9232"/>
              <a:gd name="T16" fmla="*/ 9207 w 9208"/>
              <a:gd name="T17" fmla="*/ 4629 h 9232"/>
              <a:gd name="T18" fmla="*/ 4603 w 9208"/>
              <a:gd name="T19" fmla="*/ 0 h 9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08" h="9232">
                <a:moveTo>
                  <a:pt x="4603" y="50"/>
                </a:moveTo>
                <a:lnTo>
                  <a:pt x="9156" y="4629"/>
                </a:lnTo>
                <a:lnTo>
                  <a:pt x="4603" y="9181"/>
                </a:lnTo>
                <a:lnTo>
                  <a:pt x="50" y="4629"/>
                </a:lnTo>
                <a:lnTo>
                  <a:pt x="4603" y="50"/>
                </a:lnTo>
                <a:close/>
                <a:moveTo>
                  <a:pt x="4603" y="0"/>
                </a:moveTo>
                <a:lnTo>
                  <a:pt x="0" y="4629"/>
                </a:lnTo>
                <a:lnTo>
                  <a:pt x="4603" y="9231"/>
                </a:lnTo>
                <a:lnTo>
                  <a:pt x="9207" y="4629"/>
                </a:lnTo>
                <a:lnTo>
                  <a:pt x="4603" y="0"/>
                </a:lnTo>
                <a:close/>
              </a:path>
            </a:pathLst>
          </a:custGeom>
          <a:solidFill>
            <a:srgbClr val="F5822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9" name="Freeform 7">
            <a:extLst>
              <a:ext uri="{FF2B5EF4-FFF2-40B4-BE49-F238E27FC236}">
                <a16:creationId xmlns:a16="http://schemas.microsoft.com/office/drawing/2014/main" id="{B7A6E8BD-29D0-2343-81FD-EF04E6E16924}"/>
              </a:ext>
            </a:extLst>
          </p:cNvPr>
          <p:cNvSpPr>
            <a:spLocks noChangeArrowheads="1"/>
          </p:cNvSpPr>
          <p:nvPr userDrawn="1"/>
        </p:nvSpPr>
        <p:spPr bwMode="auto">
          <a:xfrm>
            <a:off x="1493040" y="2445885"/>
            <a:ext cx="4680416" cy="4680417"/>
          </a:xfrm>
          <a:custGeom>
            <a:avLst/>
            <a:gdLst>
              <a:gd name="T0" fmla="*/ 12109 w 12110"/>
              <a:gd name="T1" fmla="*/ 6054 h 12110"/>
              <a:gd name="T2" fmla="*/ 6054 w 12110"/>
              <a:gd name="T3" fmla="*/ 12109 h 12110"/>
              <a:gd name="T4" fmla="*/ 0 w 12110"/>
              <a:gd name="T5" fmla="*/ 6054 h 12110"/>
              <a:gd name="T6" fmla="*/ 6054 w 12110"/>
              <a:gd name="T7" fmla="*/ 0 h 12110"/>
              <a:gd name="T8" fmla="*/ 12109 w 12110"/>
              <a:gd name="T9" fmla="*/ 6054 h 12110"/>
            </a:gdLst>
            <a:ahLst/>
            <a:cxnLst>
              <a:cxn ang="0">
                <a:pos x="T0" y="T1"/>
              </a:cxn>
              <a:cxn ang="0">
                <a:pos x="T2" y="T3"/>
              </a:cxn>
              <a:cxn ang="0">
                <a:pos x="T4" y="T5"/>
              </a:cxn>
              <a:cxn ang="0">
                <a:pos x="T6" y="T7"/>
              </a:cxn>
              <a:cxn ang="0">
                <a:pos x="T8" y="T9"/>
              </a:cxn>
            </a:cxnLst>
            <a:rect l="0" t="0" r="r" b="b"/>
            <a:pathLst>
              <a:path w="12110" h="12110">
                <a:moveTo>
                  <a:pt x="12109" y="6054"/>
                </a:moveTo>
                <a:lnTo>
                  <a:pt x="6054" y="12109"/>
                </a:lnTo>
                <a:lnTo>
                  <a:pt x="0" y="6054"/>
                </a:lnTo>
                <a:lnTo>
                  <a:pt x="6054" y="0"/>
                </a:lnTo>
                <a:lnTo>
                  <a:pt x="12109" y="6054"/>
                </a:lnTo>
              </a:path>
            </a:pathLst>
          </a:custGeom>
          <a:solidFill>
            <a:schemeClr val="bg1"/>
          </a:solidFill>
          <a:ln w="12700" cap="flat">
            <a:noFill/>
            <a:bevel/>
            <a:headEnd/>
            <a:tailEnd/>
          </a:ln>
          <a:effectLst/>
        </p:spPr>
        <p:txBody>
          <a:bodyPr wrap="none" anchor="ctr"/>
          <a:lstStyle/>
          <a:p>
            <a:endParaRPr lang="en-NL" dirty="0"/>
          </a:p>
        </p:txBody>
      </p:sp>
      <p:sp>
        <p:nvSpPr>
          <p:cNvPr id="30" name="Freeform 8">
            <a:extLst>
              <a:ext uri="{FF2B5EF4-FFF2-40B4-BE49-F238E27FC236}">
                <a16:creationId xmlns:a16="http://schemas.microsoft.com/office/drawing/2014/main" id="{D248C816-075B-144F-848E-1846335F9793}"/>
              </a:ext>
            </a:extLst>
          </p:cNvPr>
          <p:cNvSpPr>
            <a:spLocks noChangeArrowheads="1"/>
          </p:cNvSpPr>
          <p:nvPr userDrawn="1"/>
        </p:nvSpPr>
        <p:spPr bwMode="auto">
          <a:xfrm>
            <a:off x="5853020" y="3008353"/>
            <a:ext cx="4198058" cy="4196353"/>
          </a:xfrm>
          <a:custGeom>
            <a:avLst/>
            <a:gdLst>
              <a:gd name="T0" fmla="*/ 5430 w 10860"/>
              <a:gd name="T1" fmla="*/ 24 h 10858"/>
              <a:gd name="T2" fmla="*/ 10834 w 10860"/>
              <a:gd name="T3" fmla="*/ 5428 h 10858"/>
              <a:gd name="T4" fmla="*/ 5430 w 10860"/>
              <a:gd name="T5" fmla="*/ 10808 h 10858"/>
              <a:gd name="T6" fmla="*/ 50 w 10860"/>
              <a:gd name="T7" fmla="*/ 5428 h 10858"/>
              <a:gd name="T8" fmla="*/ 5430 w 10860"/>
              <a:gd name="T9" fmla="*/ 24 h 10858"/>
              <a:gd name="T10" fmla="*/ 5430 w 10860"/>
              <a:gd name="T11" fmla="*/ 0 h 10858"/>
              <a:gd name="T12" fmla="*/ 0 w 10860"/>
              <a:gd name="T13" fmla="*/ 5428 h 10858"/>
              <a:gd name="T14" fmla="*/ 5430 w 10860"/>
              <a:gd name="T15" fmla="*/ 10857 h 10858"/>
              <a:gd name="T16" fmla="*/ 10859 w 10860"/>
              <a:gd name="T17" fmla="*/ 5428 h 10858"/>
              <a:gd name="T18" fmla="*/ 5430 w 10860"/>
              <a:gd name="T19" fmla="*/ 0 h 10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60" h="10858">
                <a:moveTo>
                  <a:pt x="5430" y="24"/>
                </a:moveTo>
                <a:lnTo>
                  <a:pt x="10834" y="5428"/>
                </a:lnTo>
                <a:lnTo>
                  <a:pt x="5430" y="10808"/>
                </a:lnTo>
                <a:lnTo>
                  <a:pt x="50" y="5428"/>
                </a:lnTo>
                <a:lnTo>
                  <a:pt x="5430" y="24"/>
                </a:lnTo>
                <a:close/>
                <a:moveTo>
                  <a:pt x="5430" y="0"/>
                </a:moveTo>
                <a:lnTo>
                  <a:pt x="0" y="5428"/>
                </a:lnTo>
                <a:lnTo>
                  <a:pt x="5430" y="10857"/>
                </a:lnTo>
                <a:lnTo>
                  <a:pt x="10859" y="5428"/>
                </a:lnTo>
                <a:lnTo>
                  <a:pt x="5430" y="0"/>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31" name="Freeform 9">
            <a:extLst>
              <a:ext uri="{FF2B5EF4-FFF2-40B4-BE49-F238E27FC236}">
                <a16:creationId xmlns:a16="http://schemas.microsoft.com/office/drawing/2014/main" id="{27088199-74B0-C243-AE65-51AAFDE77CB2}"/>
              </a:ext>
            </a:extLst>
          </p:cNvPr>
          <p:cNvSpPr>
            <a:spLocks noChangeArrowheads="1"/>
          </p:cNvSpPr>
          <p:nvPr userDrawn="1"/>
        </p:nvSpPr>
        <p:spPr bwMode="auto">
          <a:xfrm>
            <a:off x="5873473" y="3016875"/>
            <a:ext cx="4169082" cy="4169082"/>
          </a:xfrm>
          <a:custGeom>
            <a:avLst/>
            <a:gdLst>
              <a:gd name="T0" fmla="*/ 5380 w 10785"/>
              <a:gd name="T1" fmla="*/ 0 h 10785"/>
              <a:gd name="T2" fmla="*/ 10784 w 10785"/>
              <a:gd name="T3" fmla="*/ 5404 h 10785"/>
              <a:gd name="T4" fmla="*/ 5380 w 10785"/>
              <a:gd name="T5" fmla="*/ 10784 h 10785"/>
              <a:gd name="T6" fmla="*/ 0 w 10785"/>
              <a:gd name="T7" fmla="*/ 5404 h 10785"/>
              <a:gd name="T8" fmla="*/ 5380 w 10785"/>
              <a:gd name="T9" fmla="*/ 0 h 10785"/>
            </a:gdLst>
            <a:ahLst/>
            <a:cxnLst>
              <a:cxn ang="0">
                <a:pos x="T0" y="T1"/>
              </a:cxn>
              <a:cxn ang="0">
                <a:pos x="T2" y="T3"/>
              </a:cxn>
              <a:cxn ang="0">
                <a:pos x="T4" y="T5"/>
              </a:cxn>
              <a:cxn ang="0">
                <a:pos x="T6" y="T7"/>
              </a:cxn>
              <a:cxn ang="0">
                <a:pos x="T8" y="T9"/>
              </a:cxn>
            </a:cxnLst>
            <a:rect l="0" t="0" r="r" b="b"/>
            <a:pathLst>
              <a:path w="10785" h="10785">
                <a:moveTo>
                  <a:pt x="5380" y="0"/>
                </a:moveTo>
                <a:lnTo>
                  <a:pt x="10784" y="5404"/>
                </a:lnTo>
                <a:lnTo>
                  <a:pt x="5380" y="10784"/>
                </a:lnTo>
                <a:lnTo>
                  <a:pt x="0" y="5404"/>
                </a:lnTo>
                <a:lnTo>
                  <a:pt x="5380" y="0"/>
                </a:lnTo>
              </a:path>
            </a:pathLst>
          </a:custGeom>
          <a:noFill/>
          <a:ln>
            <a:noFill/>
          </a:ln>
          <a:effectLst/>
        </p:spPr>
        <p:txBody>
          <a:bodyPr wrap="none" anchor="ctr"/>
          <a:lstStyle/>
          <a:p>
            <a:endParaRPr lang="en-NL"/>
          </a:p>
        </p:txBody>
      </p:sp>
      <p:sp>
        <p:nvSpPr>
          <p:cNvPr id="32" name="Freeform 10">
            <a:extLst>
              <a:ext uri="{FF2B5EF4-FFF2-40B4-BE49-F238E27FC236}">
                <a16:creationId xmlns:a16="http://schemas.microsoft.com/office/drawing/2014/main" id="{C4E99599-E51C-404E-B63D-EBB883F58ED1}"/>
              </a:ext>
            </a:extLst>
          </p:cNvPr>
          <p:cNvSpPr>
            <a:spLocks noChangeArrowheads="1"/>
          </p:cNvSpPr>
          <p:nvPr userDrawn="1"/>
        </p:nvSpPr>
        <p:spPr bwMode="auto">
          <a:xfrm>
            <a:off x="5846145" y="3015228"/>
            <a:ext cx="4198058" cy="4196353"/>
          </a:xfrm>
          <a:custGeom>
            <a:avLst/>
            <a:gdLst>
              <a:gd name="T0" fmla="*/ 5430 w 10860"/>
              <a:gd name="T1" fmla="*/ 0 h 10858"/>
              <a:gd name="T2" fmla="*/ 0 w 10860"/>
              <a:gd name="T3" fmla="*/ 5428 h 10858"/>
              <a:gd name="T4" fmla="*/ 5430 w 10860"/>
              <a:gd name="T5" fmla="*/ 10857 h 10858"/>
              <a:gd name="T6" fmla="*/ 10859 w 10860"/>
              <a:gd name="T7" fmla="*/ 5428 h 10858"/>
              <a:gd name="T8" fmla="*/ 5430 w 10860"/>
              <a:gd name="T9" fmla="*/ 0 h 10858"/>
            </a:gdLst>
            <a:ahLst/>
            <a:cxnLst>
              <a:cxn ang="0">
                <a:pos x="T0" y="T1"/>
              </a:cxn>
              <a:cxn ang="0">
                <a:pos x="T2" y="T3"/>
              </a:cxn>
              <a:cxn ang="0">
                <a:pos x="T4" y="T5"/>
              </a:cxn>
              <a:cxn ang="0">
                <a:pos x="T6" y="T7"/>
              </a:cxn>
              <a:cxn ang="0">
                <a:pos x="T8" y="T9"/>
              </a:cxn>
            </a:cxnLst>
            <a:rect l="0" t="0" r="r" b="b"/>
            <a:pathLst>
              <a:path w="10860" h="10858">
                <a:moveTo>
                  <a:pt x="5430" y="0"/>
                </a:moveTo>
                <a:lnTo>
                  <a:pt x="0" y="5428"/>
                </a:lnTo>
                <a:lnTo>
                  <a:pt x="5430" y="10857"/>
                </a:lnTo>
                <a:lnTo>
                  <a:pt x="10859" y="5428"/>
                </a:lnTo>
                <a:lnTo>
                  <a:pt x="5430" y="0"/>
                </a:lnTo>
              </a:path>
            </a:pathLst>
          </a:custGeom>
          <a:noFill/>
          <a:ln w="12700" cap="flat">
            <a:solidFill>
              <a:schemeClr val="bg1"/>
            </a:solidFill>
            <a:round/>
            <a:headEnd/>
            <a:tailEnd/>
          </a:ln>
          <a:effectLst/>
        </p:spPr>
        <p:txBody>
          <a:bodyPr wrap="none" anchor="ctr"/>
          <a:lstStyle/>
          <a:p>
            <a:endParaRPr lang="en-NL"/>
          </a:p>
        </p:txBody>
      </p:sp>
      <p:sp>
        <p:nvSpPr>
          <p:cNvPr id="33" name="Freeform 11">
            <a:extLst>
              <a:ext uri="{FF2B5EF4-FFF2-40B4-BE49-F238E27FC236}">
                <a16:creationId xmlns:a16="http://schemas.microsoft.com/office/drawing/2014/main" id="{5540E21A-9993-E845-994C-2BCC035F2491}"/>
              </a:ext>
            </a:extLst>
          </p:cNvPr>
          <p:cNvSpPr>
            <a:spLocks noChangeArrowheads="1"/>
          </p:cNvSpPr>
          <p:nvPr userDrawn="1"/>
        </p:nvSpPr>
        <p:spPr bwMode="auto">
          <a:xfrm>
            <a:off x="0" y="0"/>
            <a:ext cx="3840124" cy="6275781"/>
          </a:xfrm>
          <a:custGeom>
            <a:avLst/>
            <a:gdLst>
              <a:gd name="T0" fmla="*/ 3603 w 9934"/>
              <a:gd name="T1" fmla="*/ 0 h 16238"/>
              <a:gd name="T2" fmla="*/ 0 w 9934"/>
              <a:gd name="T3" fmla="*/ 0 h 16238"/>
              <a:gd name="T4" fmla="*/ 0 w 9934"/>
              <a:gd name="T5" fmla="*/ 16237 h 16238"/>
              <a:gd name="T6" fmla="*/ 9933 w 9934"/>
              <a:gd name="T7" fmla="*/ 6330 h 16238"/>
              <a:gd name="T8" fmla="*/ 3603 w 9934"/>
              <a:gd name="T9" fmla="*/ 0 h 16238"/>
            </a:gdLst>
            <a:ahLst/>
            <a:cxnLst>
              <a:cxn ang="0">
                <a:pos x="T0" y="T1"/>
              </a:cxn>
              <a:cxn ang="0">
                <a:pos x="T2" y="T3"/>
              </a:cxn>
              <a:cxn ang="0">
                <a:pos x="T4" y="T5"/>
              </a:cxn>
              <a:cxn ang="0">
                <a:pos x="T6" y="T7"/>
              </a:cxn>
              <a:cxn ang="0">
                <a:pos x="T8" y="T9"/>
              </a:cxn>
            </a:cxnLst>
            <a:rect l="0" t="0" r="r" b="b"/>
            <a:pathLst>
              <a:path w="9934" h="16238">
                <a:moveTo>
                  <a:pt x="3603" y="0"/>
                </a:moveTo>
                <a:lnTo>
                  <a:pt x="0" y="0"/>
                </a:lnTo>
                <a:lnTo>
                  <a:pt x="0" y="16237"/>
                </a:lnTo>
                <a:lnTo>
                  <a:pt x="9933" y="6330"/>
                </a:lnTo>
                <a:lnTo>
                  <a:pt x="3603" y="0"/>
                </a:lnTo>
              </a:path>
            </a:pathLst>
          </a:custGeom>
          <a:solidFill>
            <a:srgbClr val="F5822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8" name="Footer Placeholder 7"/>
          <p:cNvSpPr>
            <a:spLocks noGrp="1"/>
          </p:cNvSpPr>
          <p:nvPr userDrawn="1">
            <p:ph type="ftr" sz="quarter" idx="11"/>
          </p:nvPr>
        </p:nvSpPr>
        <p:spPr>
          <a:xfrm>
            <a:off x="559699" y="7157191"/>
            <a:ext cx="4610843" cy="201241"/>
          </a:xfrm>
        </p:spPr>
        <p:txBody>
          <a:bodyPr/>
          <a:lstStyle>
            <a:lvl1pPr>
              <a:defRPr>
                <a:solidFill>
                  <a:schemeClr val="bg1"/>
                </a:solidFill>
              </a:defRPr>
            </a:lvl1pPr>
          </a:lstStyle>
          <a:p>
            <a:r>
              <a:rPr lang="en-GB" dirty="0"/>
              <a:t>VOORBEELD DOCUMENT</a:t>
            </a:r>
            <a:endParaRPr lang="en-NL" dirty="0"/>
          </a:p>
        </p:txBody>
      </p:sp>
      <p:sp>
        <p:nvSpPr>
          <p:cNvPr id="9" name="Slide Number Placeholder 8"/>
          <p:cNvSpPr>
            <a:spLocks noGrp="1"/>
          </p:cNvSpPr>
          <p:nvPr userDrawn="1">
            <p:ph type="sldNum" sz="quarter" idx="12"/>
          </p:nvPr>
        </p:nvSpPr>
        <p:spPr/>
        <p:txBody>
          <a:bodyPr/>
          <a:lstStyle>
            <a:lvl1pPr>
              <a:defRPr>
                <a:solidFill>
                  <a:schemeClr val="bg1"/>
                </a:solidFill>
              </a:defRPr>
            </a:lvl1pPr>
          </a:lstStyle>
          <a:p>
            <a:fld id="{FA2FCD61-5D4A-3B44-A11C-296E6D3235EE}" type="slidenum">
              <a:rPr lang="en-NL" smtClean="0"/>
              <a:pPr/>
              <a:t>‹#›</a:t>
            </a:fld>
            <a:endParaRPr lang="en-NL"/>
          </a:p>
        </p:txBody>
      </p:sp>
      <p:sp>
        <p:nvSpPr>
          <p:cNvPr id="36" name="Text Placeholder 35">
            <a:extLst>
              <a:ext uri="{FF2B5EF4-FFF2-40B4-BE49-F238E27FC236}">
                <a16:creationId xmlns:a16="http://schemas.microsoft.com/office/drawing/2014/main" id="{05C1A8A8-331B-DB46-AAF1-BADE6D164777}"/>
              </a:ext>
            </a:extLst>
          </p:cNvPr>
          <p:cNvSpPr>
            <a:spLocks noGrp="1"/>
          </p:cNvSpPr>
          <p:nvPr userDrawn="1">
            <p:ph type="body" sz="quarter" idx="14" hasCustomPrompt="1"/>
          </p:nvPr>
        </p:nvSpPr>
        <p:spPr>
          <a:xfrm>
            <a:off x="4537281" y="1362203"/>
            <a:ext cx="3251200" cy="3278089"/>
          </a:xfrm>
          <a:prstGeom prst="diamond">
            <a:avLst/>
          </a:prstGeom>
        </p:spPr>
        <p:txBody>
          <a:bodyPr wrap="square" anchor="ctr">
            <a:noAutofit/>
          </a:bodyPr>
          <a:lstStyle>
            <a:lvl1pPr marL="0" indent="0" algn="ctr">
              <a:buNone/>
              <a:defRPr sz="1200" b="1" i="0">
                <a:solidFill>
                  <a:schemeClr val="bg1"/>
                </a:solidFill>
                <a:latin typeface="Syntax LT Std" panose="020D0502030503020204" pitchFamily="34" charset="0"/>
              </a:defRPr>
            </a:lvl1pPr>
            <a:lvl2pPr marL="190500" indent="0" algn="ctr">
              <a:buNone/>
              <a:defRPr sz="1200" b="1" i="0">
                <a:solidFill>
                  <a:schemeClr val="bg1"/>
                </a:solidFill>
                <a:latin typeface="Syntax LT Std" panose="020D0502030503020204" pitchFamily="34" charset="0"/>
              </a:defRPr>
            </a:lvl2pPr>
            <a:lvl3pPr marL="336550" indent="0" algn="ctr">
              <a:buNone/>
              <a:defRPr sz="1200" b="1" i="0">
                <a:solidFill>
                  <a:schemeClr val="bg1"/>
                </a:solidFill>
                <a:latin typeface="Syntax LT Std" panose="020D0502030503020204" pitchFamily="34" charset="0"/>
              </a:defRPr>
            </a:lvl3pPr>
            <a:lvl4pPr marL="488950" indent="0" algn="ctr">
              <a:buNone/>
              <a:defRPr sz="1200" b="1" i="0">
                <a:solidFill>
                  <a:schemeClr val="bg1"/>
                </a:solidFill>
                <a:latin typeface="Syntax LT Std" panose="020D0502030503020204" pitchFamily="34" charset="0"/>
              </a:defRPr>
            </a:lvl4pPr>
            <a:lvl5pPr marL="590550" indent="0" algn="ctr">
              <a:buNone/>
              <a:defRPr sz="1200" b="1" i="0">
                <a:solidFill>
                  <a:schemeClr val="bg1"/>
                </a:solidFill>
                <a:latin typeface="Syntax LT Std" panose="020D0502030503020204" pitchFamily="34" charset="0"/>
              </a:defRPr>
            </a:lvl5pPr>
          </a:lstStyle>
          <a:p>
            <a:pPr lvl="0"/>
            <a:r>
              <a:rPr lang="en-GB" dirty="0"/>
              <a:t>Over</a:t>
            </a:r>
            <a:endParaRPr lang="en-NL" dirty="0"/>
          </a:p>
        </p:txBody>
      </p:sp>
      <p:sp>
        <p:nvSpPr>
          <p:cNvPr id="40" name="Text Placeholder 39">
            <a:extLst>
              <a:ext uri="{FF2B5EF4-FFF2-40B4-BE49-F238E27FC236}">
                <a16:creationId xmlns:a16="http://schemas.microsoft.com/office/drawing/2014/main" id="{8A1CEF25-DE4C-164A-B180-0959BD6B06E6}"/>
              </a:ext>
            </a:extLst>
          </p:cNvPr>
          <p:cNvSpPr>
            <a:spLocks noGrp="1"/>
          </p:cNvSpPr>
          <p:nvPr userDrawn="1">
            <p:ph type="body" sz="quarter" idx="15" hasCustomPrompt="1"/>
          </p:nvPr>
        </p:nvSpPr>
        <p:spPr>
          <a:xfrm>
            <a:off x="1693094" y="2653385"/>
            <a:ext cx="4276608" cy="4276608"/>
          </a:xfrm>
          <a:prstGeom prst="diamond">
            <a:avLst/>
          </a:prstGeom>
        </p:spPr>
        <p:txBody>
          <a:bodyPr anchor="ctr"/>
          <a:lstStyle>
            <a:lvl1pPr marL="0" indent="0" algn="ctr">
              <a:buNone/>
              <a:defRPr sz="1400" b="1" i="0">
                <a:solidFill>
                  <a:schemeClr val="tx1"/>
                </a:solidFill>
                <a:latin typeface="Syntax LT Std" panose="020D0502030503020204" pitchFamily="34" charset="0"/>
              </a:defRPr>
            </a:lvl1pPr>
            <a:lvl2pPr marL="190500" indent="0" algn="ctr">
              <a:buNone/>
              <a:defRPr sz="1400" b="1" i="0">
                <a:solidFill>
                  <a:schemeClr val="bg1"/>
                </a:solidFill>
                <a:latin typeface="Syntax LT Std" panose="020D0502030503020204" pitchFamily="34" charset="0"/>
              </a:defRPr>
            </a:lvl2pPr>
            <a:lvl3pPr marL="336550" indent="0" algn="ctr">
              <a:buNone/>
              <a:defRPr sz="1400" b="1" i="0">
                <a:solidFill>
                  <a:schemeClr val="bg1"/>
                </a:solidFill>
                <a:latin typeface="Syntax LT Std" panose="020D0502030503020204" pitchFamily="34" charset="0"/>
              </a:defRPr>
            </a:lvl3pPr>
            <a:lvl4pPr marL="488950" indent="0" algn="ctr">
              <a:buNone/>
              <a:defRPr sz="1400" b="1" i="0">
                <a:solidFill>
                  <a:schemeClr val="bg1"/>
                </a:solidFill>
                <a:latin typeface="Syntax LT Std" panose="020D0502030503020204" pitchFamily="34" charset="0"/>
              </a:defRPr>
            </a:lvl4pPr>
            <a:lvl5pPr marL="590550" indent="0" algn="ctr">
              <a:buNone/>
              <a:defRPr sz="1400" b="1" i="0">
                <a:solidFill>
                  <a:schemeClr val="bg1"/>
                </a:solidFill>
                <a:latin typeface="Syntax LT Std" panose="020D0502030503020204" pitchFamily="34" charset="0"/>
              </a:defRPr>
            </a:lvl5pPr>
          </a:lstStyle>
          <a:p>
            <a:pPr lvl="0"/>
            <a:r>
              <a:rPr lang="en-GB" dirty="0"/>
              <a:t>Over</a:t>
            </a:r>
            <a:endParaRPr lang="en-NL" dirty="0"/>
          </a:p>
        </p:txBody>
      </p:sp>
      <p:sp>
        <p:nvSpPr>
          <p:cNvPr id="41" name="Text Placeholder 40">
            <a:extLst>
              <a:ext uri="{FF2B5EF4-FFF2-40B4-BE49-F238E27FC236}">
                <a16:creationId xmlns:a16="http://schemas.microsoft.com/office/drawing/2014/main" id="{AD19DD11-2656-3145-B4D3-E8C400E030BB}"/>
              </a:ext>
            </a:extLst>
          </p:cNvPr>
          <p:cNvSpPr>
            <a:spLocks noGrp="1"/>
          </p:cNvSpPr>
          <p:nvPr userDrawn="1">
            <p:ph type="body" sz="quarter" idx="16" hasCustomPrompt="1"/>
          </p:nvPr>
        </p:nvSpPr>
        <p:spPr>
          <a:xfrm>
            <a:off x="7392524" y="654857"/>
            <a:ext cx="3251200" cy="3278089"/>
          </a:xfrm>
          <a:prstGeom prst="diamond">
            <a:avLst/>
          </a:prstGeom>
        </p:spPr>
        <p:txBody>
          <a:bodyPr wrap="square" anchor="ctr">
            <a:noAutofit/>
          </a:bodyPr>
          <a:lstStyle>
            <a:lvl1pPr marL="0" indent="0" algn="ctr">
              <a:buNone/>
              <a:defRPr sz="1200" b="1" i="0">
                <a:solidFill>
                  <a:schemeClr val="tx1"/>
                </a:solidFill>
                <a:latin typeface="Syntax LT Std" panose="020D0502030503020204" pitchFamily="34" charset="0"/>
              </a:defRPr>
            </a:lvl1pPr>
            <a:lvl2pPr marL="190500" indent="0" algn="ctr">
              <a:buNone/>
              <a:defRPr sz="1200" b="1" i="0">
                <a:solidFill>
                  <a:schemeClr val="bg1"/>
                </a:solidFill>
                <a:latin typeface="Syntax LT Std" panose="020D0502030503020204" pitchFamily="34" charset="0"/>
              </a:defRPr>
            </a:lvl2pPr>
            <a:lvl3pPr marL="336550" indent="0" algn="ctr">
              <a:buNone/>
              <a:defRPr sz="1200" b="1" i="0">
                <a:solidFill>
                  <a:schemeClr val="bg1"/>
                </a:solidFill>
                <a:latin typeface="Syntax LT Std" panose="020D0502030503020204" pitchFamily="34" charset="0"/>
              </a:defRPr>
            </a:lvl3pPr>
            <a:lvl4pPr marL="488950" indent="0" algn="ctr">
              <a:buNone/>
              <a:defRPr sz="1200" b="1" i="0">
                <a:solidFill>
                  <a:schemeClr val="bg1"/>
                </a:solidFill>
                <a:latin typeface="Syntax LT Std" panose="020D0502030503020204" pitchFamily="34" charset="0"/>
              </a:defRPr>
            </a:lvl4pPr>
            <a:lvl5pPr marL="590550" indent="0" algn="ctr">
              <a:buNone/>
              <a:defRPr sz="1200" b="1" i="0">
                <a:solidFill>
                  <a:schemeClr val="bg1"/>
                </a:solidFill>
                <a:latin typeface="Syntax LT Std" panose="020D0502030503020204" pitchFamily="34" charset="0"/>
              </a:defRPr>
            </a:lvl5pPr>
          </a:lstStyle>
          <a:p>
            <a:pPr lvl="0"/>
            <a:r>
              <a:rPr lang="en-GB" dirty="0"/>
              <a:t>Over</a:t>
            </a:r>
            <a:endParaRPr lang="en-NL" dirty="0"/>
          </a:p>
        </p:txBody>
      </p:sp>
      <p:sp>
        <p:nvSpPr>
          <p:cNvPr id="42" name="Text Placeholder 39">
            <a:extLst>
              <a:ext uri="{FF2B5EF4-FFF2-40B4-BE49-F238E27FC236}">
                <a16:creationId xmlns:a16="http://schemas.microsoft.com/office/drawing/2014/main" id="{72200B1A-C9B6-3A45-A446-C0238E3E2D84}"/>
              </a:ext>
            </a:extLst>
          </p:cNvPr>
          <p:cNvSpPr>
            <a:spLocks noGrp="1"/>
          </p:cNvSpPr>
          <p:nvPr userDrawn="1">
            <p:ph type="body" sz="quarter" idx="17" hasCustomPrompt="1"/>
          </p:nvPr>
        </p:nvSpPr>
        <p:spPr>
          <a:xfrm>
            <a:off x="6040060" y="3186238"/>
            <a:ext cx="3844108" cy="3844106"/>
          </a:xfrm>
          <a:prstGeom prst="diamond">
            <a:avLst/>
          </a:prstGeom>
        </p:spPr>
        <p:txBody>
          <a:bodyPr anchor="ctr"/>
          <a:lstStyle>
            <a:lvl1pPr marL="0" indent="0" algn="ctr">
              <a:buNone/>
              <a:defRPr sz="1400" b="1" i="0">
                <a:solidFill>
                  <a:schemeClr val="bg1"/>
                </a:solidFill>
                <a:latin typeface="Syntax LT Std" panose="020D0502030503020204" pitchFamily="34" charset="0"/>
              </a:defRPr>
            </a:lvl1pPr>
            <a:lvl2pPr marL="190500" indent="0" algn="ctr">
              <a:buNone/>
              <a:defRPr sz="1400" b="1" i="0">
                <a:solidFill>
                  <a:schemeClr val="bg1"/>
                </a:solidFill>
                <a:latin typeface="Syntax LT Std" panose="020D0502030503020204" pitchFamily="34" charset="0"/>
              </a:defRPr>
            </a:lvl2pPr>
            <a:lvl3pPr marL="336550" indent="0" algn="ctr">
              <a:buNone/>
              <a:defRPr sz="1400" b="1" i="0">
                <a:solidFill>
                  <a:schemeClr val="bg1"/>
                </a:solidFill>
                <a:latin typeface="Syntax LT Std" panose="020D0502030503020204" pitchFamily="34" charset="0"/>
              </a:defRPr>
            </a:lvl3pPr>
            <a:lvl4pPr marL="488950" indent="0" algn="ctr">
              <a:buNone/>
              <a:defRPr sz="1400" b="1" i="0">
                <a:solidFill>
                  <a:schemeClr val="bg1"/>
                </a:solidFill>
                <a:latin typeface="Syntax LT Std" panose="020D0502030503020204" pitchFamily="34" charset="0"/>
              </a:defRPr>
            </a:lvl4pPr>
            <a:lvl5pPr marL="590550" indent="0" algn="ctr">
              <a:buNone/>
              <a:defRPr sz="1400" b="1" i="0">
                <a:solidFill>
                  <a:schemeClr val="bg1"/>
                </a:solidFill>
                <a:latin typeface="Syntax LT Std" panose="020D0502030503020204" pitchFamily="34" charset="0"/>
              </a:defRPr>
            </a:lvl5pPr>
          </a:lstStyle>
          <a:p>
            <a:pPr lvl="0"/>
            <a:r>
              <a:rPr lang="en-GB" dirty="0"/>
              <a:t>Over</a:t>
            </a:r>
            <a:endParaRPr lang="en-NL" dirty="0"/>
          </a:p>
        </p:txBody>
      </p:sp>
      <p:sp>
        <p:nvSpPr>
          <p:cNvPr id="4" name="TextBox 3">
            <a:extLst>
              <a:ext uri="{FF2B5EF4-FFF2-40B4-BE49-F238E27FC236}">
                <a16:creationId xmlns:a16="http://schemas.microsoft.com/office/drawing/2014/main" id="{C1A5C22C-C11B-5A44-A9F8-0C0DD2DF0900}"/>
              </a:ext>
            </a:extLst>
          </p:cNvPr>
          <p:cNvSpPr txBox="1"/>
          <p:nvPr userDrawn="1"/>
        </p:nvSpPr>
        <p:spPr>
          <a:xfrm>
            <a:off x="559699" y="1816546"/>
            <a:ext cx="2644024" cy="1107996"/>
          </a:xfrm>
          <a:prstGeom prst="rect">
            <a:avLst/>
          </a:prstGeom>
          <a:noFill/>
        </p:spPr>
        <p:txBody>
          <a:bodyPr wrap="square" lIns="0" tIns="0" rIns="0" bIns="0" rtlCol="0">
            <a:spAutoFit/>
          </a:bodyPr>
          <a:lstStyle/>
          <a:p>
            <a:r>
              <a:rPr lang="en-NL" sz="3600" b="1" i="0" dirty="0">
                <a:solidFill>
                  <a:schemeClr val="tx1"/>
                </a:solidFill>
                <a:latin typeface="Syntax LT Std Black" panose="020D0502030503020204" pitchFamily="34" charset="0"/>
              </a:rPr>
              <a:t>Over </a:t>
            </a:r>
            <a:r>
              <a:rPr lang="en-NL" sz="3600" b="1" i="0" dirty="0">
                <a:solidFill>
                  <a:schemeClr val="bg1"/>
                </a:solidFill>
                <a:latin typeface="Syntax LT Std Black" panose="020D0502030503020204" pitchFamily="34" charset="0"/>
              </a:rPr>
              <a:t>Ploum</a:t>
            </a:r>
          </a:p>
        </p:txBody>
      </p:sp>
      <p:sp>
        <p:nvSpPr>
          <p:cNvPr id="35" name="Freeform 34">
            <a:extLst>
              <a:ext uri="{FF2B5EF4-FFF2-40B4-BE49-F238E27FC236}">
                <a16:creationId xmlns:a16="http://schemas.microsoft.com/office/drawing/2014/main" id="{ACB1A5A0-7D2B-6843-B7C1-4760F8D3130E}"/>
              </a:ext>
            </a:extLst>
          </p:cNvPr>
          <p:cNvSpPr>
            <a:spLocks noChangeAspect="1" noChangeArrowheads="1"/>
          </p:cNvSpPr>
          <p:nvPr userDrawn="1"/>
        </p:nvSpPr>
        <p:spPr bwMode="auto">
          <a:xfrm>
            <a:off x="9583738" y="6897600"/>
            <a:ext cx="959863" cy="461092"/>
          </a:xfrm>
          <a:custGeom>
            <a:avLst/>
            <a:gdLst>
              <a:gd name="connsiteX0" fmla="*/ 4724399 w 7167201"/>
              <a:gd name="connsiteY0" fmla="*/ 2317750 h 3442927"/>
              <a:gd name="connsiteX1" fmla="*/ 5849576 w 7167201"/>
              <a:gd name="connsiteY1" fmla="*/ 3442927 h 3442927"/>
              <a:gd name="connsiteX2" fmla="*/ 4724399 w 7167201"/>
              <a:gd name="connsiteY2" fmla="*/ 3442927 h 3442927"/>
              <a:gd name="connsiteX3" fmla="*/ 1800224 w 7167201"/>
              <a:gd name="connsiteY3" fmla="*/ 619125 h 3442927"/>
              <a:gd name="connsiteX4" fmla="*/ 2924967 w 7167201"/>
              <a:gd name="connsiteY4" fmla="*/ 619125 h 3442927"/>
              <a:gd name="connsiteX5" fmla="*/ 4049351 w 7167201"/>
              <a:gd name="connsiteY5" fmla="*/ 619125 h 3442927"/>
              <a:gd name="connsiteX6" fmla="*/ 2924967 w 7167201"/>
              <a:gd name="connsiteY6" fmla="*/ 1744302 h 3442927"/>
              <a:gd name="connsiteX7" fmla="*/ 1800224 w 7167201"/>
              <a:gd name="connsiteY7" fmla="*/ 619125 h 3442927"/>
              <a:gd name="connsiteX8" fmla="*/ 4713286 w 7167201"/>
              <a:gd name="connsiteY8" fmla="*/ 258762 h 3442927"/>
              <a:gd name="connsiteX9" fmla="*/ 5511439 w 7167201"/>
              <a:gd name="connsiteY9" fmla="*/ 1057455 h 3442927"/>
              <a:gd name="connsiteX10" fmla="*/ 4713286 w 7167201"/>
              <a:gd name="connsiteY10" fmla="*/ 1855427 h 3442927"/>
              <a:gd name="connsiteX11" fmla="*/ 4589101 w 7167201"/>
              <a:gd name="connsiteY11" fmla="*/ 258762 h 3442927"/>
              <a:gd name="connsiteX12" fmla="*/ 4589101 w 7167201"/>
              <a:gd name="connsiteY12" fmla="*/ 3442927 h 3442927"/>
              <a:gd name="connsiteX13" fmla="*/ 2992436 w 7167201"/>
              <a:gd name="connsiteY13" fmla="*/ 1856066 h 3442927"/>
              <a:gd name="connsiteX14" fmla="*/ 1260474 w 7167201"/>
              <a:gd name="connsiteY14" fmla="*/ 258762 h 3442927"/>
              <a:gd name="connsiteX15" fmla="*/ 2846026 w 7167201"/>
              <a:gd name="connsiteY15" fmla="*/ 1856066 h 3442927"/>
              <a:gd name="connsiteX16" fmla="*/ 1260474 w 7167201"/>
              <a:gd name="connsiteY16" fmla="*/ 3442927 h 3442927"/>
              <a:gd name="connsiteX17" fmla="*/ 1125177 w 7167201"/>
              <a:gd name="connsiteY17" fmla="*/ 258762 h 3442927"/>
              <a:gd name="connsiteX18" fmla="*/ 1125177 w 7167201"/>
              <a:gd name="connsiteY18" fmla="*/ 1383506 h 3442927"/>
              <a:gd name="connsiteX19" fmla="*/ 0 w 7167201"/>
              <a:gd name="connsiteY19" fmla="*/ 2507890 h 3442927"/>
              <a:gd name="connsiteX20" fmla="*/ 0 w 7167201"/>
              <a:gd name="connsiteY20" fmla="*/ 1383506 h 3442927"/>
              <a:gd name="connsiteX21" fmla="*/ 6276635 w 7167201"/>
              <a:gd name="connsiteY21" fmla="*/ 33337 h 3442927"/>
              <a:gd name="connsiteX22" fmla="*/ 7064014 w 7167201"/>
              <a:gd name="connsiteY22" fmla="*/ 831850 h 3442927"/>
              <a:gd name="connsiteX23" fmla="*/ 6276635 w 7167201"/>
              <a:gd name="connsiteY23" fmla="*/ 1630002 h 3442927"/>
              <a:gd name="connsiteX24" fmla="*/ 5478461 w 7167201"/>
              <a:gd name="connsiteY24" fmla="*/ 831850 h 3442927"/>
              <a:gd name="connsiteX25" fmla="*/ 6953099 w 7167201"/>
              <a:gd name="connsiteY25" fmla="*/ 0 h 3442927"/>
              <a:gd name="connsiteX26" fmla="*/ 7167201 w 7167201"/>
              <a:gd name="connsiteY26" fmla="*/ 225275 h 3442927"/>
              <a:gd name="connsiteX27" fmla="*/ 6953099 w 7167201"/>
              <a:gd name="connsiteY27" fmla="*/ 439377 h 3442927"/>
              <a:gd name="connsiteX28" fmla="*/ 6727824 w 7167201"/>
              <a:gd name="connsiteY28" fmla="*/ 225275 h 3442927"/>
              <a:gd name="connsiteX29" fmla="*/ 6953099 w 7167201"/>
              <a:gd name="connsiteY29" fmla="*/ 0 h 3442927"/>
              <a:gd name="connsiteX30" fmla="*/ 5590963 w 7167201"/>
              <a:gd name="connsiteY30" fmla="*/ 0 h 3442927"/>
              <a:gd name="connsiteX31" fmla="*/ 5816238 w 7167201"/>
              <a:gd name="connsiteY31" fmla="*/ 225275 h 3442927"/>
              <a:gd name="connsiteX32" fmla="*/ 5590963 w 7167201"/>
              <a:gd name="connsiteY32" fmla="*/ 439377 h 3442927"/>
              <a:gd name="connsiteX33" fmla="*/ 5376861 w 7167201"/>
              <a:gd name="connsiteY33" fmla="*/ 225275 h 3442927"/>
              <a:gd name="connsiteX34" fmla="*/ 5590963 w 7167201"/>
              <a:gd name="connsiteY34" fmla="*/ 0 h 344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67201" h="3442927">
                <a:moveTo>
                  <a:pt x="4724399" y="2317750"/>
                </a:moveTo>
                <a:lnTo>
                  <a:pt x="5849576" y="3442927"/>
                </a:lnTo>
                <a:lnTo>
                  <a:pt x="4724399" y="3442927"/>
                </a:lnTo>
                <a:close/>
                <a:moveTo>
                  <a:pt x="1800224" y="619125"/>
                </a:moveTo>
                <a:lnTo>
                  <a:pt x="2924967" y="619125"/>
                </a:lnTo>
                <a:cubicBezTo>
                  <a:pt x="4049351" y="619125"/>
                  <a:pt x="4049351" y="619125"/>
                  <a:pt x="4049351" y="619125"/>
                </a:cubicBezTo>
                <a:cubicBezTo>
                  <a:pt x="2924967" y="1744302"/>
                  <a:pt x="2924967" y="1744302"/>
                  <a:pt x="2924967" y="1744302"/>
                </a:cubicBezTo>
                <a:cubicBezTo>
                  <a:pt x="1800224" y="619125"/>
                  <a:pt x="1800224" y="619125"/>
                  <a:pt x="1800224" y="619125"/>
                </a:cubicBezTo>
                <a:close/>
                <a:moveTo>
                  <a:pt x="4713286" y="258762"/>
                </a:moveTo>
                <a:lnTo>
                  <a:pt x="5511439" y="1057455"/>
                </a:lnTo>
                <a:lnTo>
                  <a:pt x="4713286" y="1855427"/>
                </a:lnTo>
                <a:close/>
                <a:moveTo>
                  <a:pt x="4589101" y="258762"/>
                </a:moveTo>
                <a:lnTo>
                  <a:pt x="4589101" y="3442927"/>
                </a:lnTo>
                <a:lnTo>
                  <a:pt x="2992436" y="1856066"/>
                </a:lnTo>
                <a:close/>
                <a:moveTo>
                  <a:pt x="1260474" y="258762"/>
                </a:moveTo>
                <a:lnTo>
                  <a:pt x="2846026" y="1856066"/>
                </a:lnTo>
                <a:lnTo>
                  <a:pt x="1260474" y="3442927"/>
                </a:lnTo>
                <a:close/>
                <a:moveTo>
                  <a:pt x="1125177" y="258762"/>
                </a:moveTo>
                <a:lnTo>
                  <a:pt x="1125177" y="1383506"/>
                </a:lnTo>
                <a:lnTo>
                  <a:pt x="0" y="2507890"/>
                </a:lnTo>
                <a:lnTo>
                  <a:pt x="0" y="1383506"/>
                </a:lnTo>
                <a:close/>
                <a:moveTo>
                  <a:pt x="6276635" y="33337"/>
                </a:moveTo>
                <a:lnTo>
                  <a:pt x="7064014" y="831850"/>
                </a:lnTo>
                <a:lnTo>
                  <a:pt x="6276635" y="1630002"/>
                </a:lnTo>
                <a:lnTo>
                  <a:pt x="5478461" y="831850"/>
                </a:lnTo>
                <a:close/>
                <a:moveTo>
                  <a:pt x="6953099" y="0"/>
                </a:moveTo>
                <a:cubicBezTo>
                  <a:pt x="7065917" y="0"/>
                  <a:pt x="7167201" y="101284"/>
                  <a:pt x="7167201" y="225275"/>
                </a:cubicBezTo>
                <a:cubicBezTo>
                  <a:pt x="7167201" y="338093"/>
                  <a:pt x="7065917" y="439377"/>
                  <a:pt x="6953099" y="439377"/>
                </a:cubicBezTo>
                <a:cubicBezTo>
                  <a:pt x="6829468" y="439377"/>
                  <a:pt x="6727824" y="338093"/>
                  <a:pt x="6727824" y="225275"/>
                </a:cubicBezTo>
                <a:cubicBezTo>
                  <a:pt x="6727824" y="101284"/>
                  <a:pt x="6829468" y="0"/>
                  <a:pt x="6953099" y="0"/>
                </a:cubicBezTo>
                <a:close/>
                <a:moveTo>
                  <a:pt x="5590963" y="0"/>
                </a:moveTo>
                <a:cubicBezTo>
                  <a:pt x="5714954" y="0"/>
                  <a:pt x="5816238" y="101284"/>
                  <a:pt x="5816238" y="225275"/>
                </a:cubicBezTo>
                <a:cubicBezTo>
                  <a:pt x="5816238" y="338093"/>
                  <a:pt x="5714954" y="439377"/>
                  <a:pt x="5590963" y="439377"/>
                </a:cubicBezTo>
                <a:cubicBezTo>
                  <a:pt x="5478505" y="439377"/>
                  <a:pt x="5376861" y="338093"/>
                  <a:pt x="5376861" y="225275"/>
                </a:cubicBezTo>
                <a:cubicBezTo>
                  <a:pt x="5376861" y="101284"/>
                  <a:pt x="5478505" y="0"/>
                  <a:pt x="5590963" y="0"/>
                </a:cubicBezTo>
                <a:close/>
              </a:path>
            </a:pathLst>
          </a:custGeom>
          <a:solidFill>
            <a:schemeClr val="bg1"/>
          </a:solidFill>
          <a:ln>
            <a:noFill/>
          </a:ln>
          <a:effectLst/>
        </p:spPr>
        <p:txBody>
          <a:bodyPr wrap="square" anchor="ctr">
            <a:noAutofit/>
          </a:bodyPr>
          <a:lstStyle/>
          <a:p>
            <a:endParaRPr lang="en-NL"/>
          </a:p>
        </p:txBody>
      </p:sp>
      <p:sp>
        <p:nvSpPr>
          <p:cNvPr id="18" name="Freeform 3">
            <a:extLst>
              <a:ext uri="{FF2B5EF4-FFF2-40B4-BE49-F238E27FC236}">
                <a16:creationId xmlns:a16="http://schemas.microsoft.com/office/drawing/2014/main" id="{75190877-E155-634D-9E5D-DA153CAD8E5F}"/>
              </a:ext>
            </a:extLst>
          </p:cNvPr>
          <p:cNvSpPr>
            <a:spLocks noChangeArrowheads="1"/>
          </p:cNvSpPr>
          <p:nvPr userDrawn="1"/>
        </p:nvSpPr>
        <p:spPr bwMode="auto">
          <a:xfrm>
            <a:off x="2602885" y="-573186"/>
            <a:ext cx="3569116" cy="3569116"/>
          </a:xfrm>
          <a:custGeom>
            <a:avLst/>
            <a:gdLst>
              <a:gd name="T0" fmla="*/ 9233 w 9234"/>
              <a:gd name="T1" fmla="*/ 4629 h 9233"/>
              <a:gd name="T2" fmla="*/ 4629 w 9234"/>
              <a:gd name="T3" fmla="*/ 9232 h 9233"/>
              <a:gd name="T4" fmla="*/ 0 w 9234"/>
              <a:gd name="T5" fmla="*/ 4629 h 9233"/>
              <a:gd name="T6" fmla="*/ 4629 w 9234"/>
              <a:gd name="T7" fmla="*/ 0 h 9233"/>
              <a:gd name="T8" fmla="*/ 9233 w 9234"/>
              <a:gd name="T9" fmla="*/ 4629 h 9233"/>
            </a:gdLst>
            <a:ahLst/>
            <a:cxnLst>
              <a:cxn ang="0">
                <a:pos x="T0" y="T1"/>
              </a:cxn>
              <a:cxn ang="0">
                <a:pos x="T2" y="T3"/>
              </a:cxn>
              <a:cxn ang="0">
                <a:pos x="T4" y="T5"/>
              </a:cxn>
              <a:cxn ang="0">
                <a:pos x="T6" y="T7"/>
              </a:cxn>
              <a:cxn ang="0">
                <a:pos x="T8" y="T9"/>
              </a:cxn>
            </a:cxnLst>
            <a:rect l="0" t="0" r="r" b="b"/>
            <a:pathLst>
              <a:path w="9234" h="9233">
                <a:moveTo>
                  <a:pt x="9233" y="4629"/>
                </a:moveTo>
                <a:lnTo>
                  <a:pt x="4629" y="9232"/>
                </a:lnTo>
                <a:lnTo>
                  <a:pt x="0" y="4629"/>
                </a:lnTo>
                <a:lnTo>
                  <a:pt x="4629" y="0"/>
                </a:lnTo>
                <a:lnTo>
                  <a:pt x="9233" y="4629"/>
                </a:lnTo>
              </a:path>
            </a:pathLst>
          </a:custGeom>
          <a:solidFill>
            <a:schemeClr val="bg2"/>
          </a:solidFill>
          <a:ln>
            <a:noFill/>
          </a:ln>
          <a:effectLst/>
        </p:spPr>
        <p:txBody>
          <a:bodyPr wrap="none" anchor="ctr"/>
          <a:lstStyle/>
          <a:p>
            <a:endParaRPr lang="en-NL"/>
          </a:p>
        </p:txBody>
      </p:sp>
      <p:sp>
        <p:nvSpPr>
          <p:cNvPr id="37" name="Freeform 4">
            <a:extLst>
              <a:ext uri="{FF2B5EF4-FFF2-40B4-BE49-F238E27FC236}">
                <a16:creationId xmlns:a16="http://schemas.microsoft.com/office/drawing/2014/main" id="{FF23762A-411E-314D-B5D4-BC72EBBB5B25}"/>
              </a:ext>
            </a:extLst>
          </p:cNvPr>
          <p:cNvSpPr>
            <a:spLocks noChangeArrowheads="1"/>
          </p:cNvSpPr>
          <p:nvPr userDrawn="1"/>
        </p:nvSpPr>
        <p:spPr bwMode="auto">
          <a:xfrm>
            <a:off x="4322190" y="5118555"/>
            <a:ext cx="3061660" cy="3070458"/>
          </a:xfrm>
          <a:custGeom>
            <a:avLst/>
            <a:gdLst>
              <a:gd name="T0" fmla="*/ 4603 w 9208"/>
              <a:gd name="T1" fmla="*/ 50 h 9232"/>
              <a:gd name="T2" fmla="*/ 9156 w 9208"/>
              <a:gd name="T3" fmla="*/ 4629 h 9232"/>
              <a:gd name="T4" fmla="*/ 4603 w 9208"/>
              <a:gd name="T5" fmla="*/ 9181 h 9232"/>
              <a:gd name="T6" fmla="*/ 50 w 9208"/>
              <a:gd name="T7" fmla="*/ 4629 h 9232"/>
              <a:gd name="T8" fmla="*/ 4603 w 9208"/>
              <a:gd name="T9" fmla="*/ 50 h 9232"/>
              <a:gd name="T10" fmla="*/ 4603 w 9208"/>
              <a:gd name="T11" fmla="*/ 0 h 9232"/>
              <a:gd name="T12" fmla="*/ 0 w 9208"/>
              <a:gd name="T13" fmla="*/ 4629 h 9232"/>
              <a:gd name="T14" fmla="*/ 4603 w 9208"/>
              <a:gd name="T15" fmla="*/ 9231 h 9232"/>
              <a:gd name="T16" fmla="*/ 9207 w 9208"/>
              <a:gd name="T17" fmla="*/ 4629 h 9232"/>
              <a:gd name="T18" fmla="*/ 4603 w 9208"/>
              <a:gd name="T19" fmla="*/ 0 h 9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08" h="9232">
                <a:moveTo>
                  <a:pt x="4603" y="50"/>
                </a:moveTo>
                <a:lnTo>
                  <a:pt x="9156" y="4629"/>
                </a:lnTo>
                <a:lnTo>
                  <a:pt x="4603" y="9181"/>
                </a:lnTo>
                <a:lnTo>
                  <a:pt x="50" y="4629"/>
                </a:lnTo>
                <a:lnTo>
                  <a:pt x="4603" y="50"/>
                </a:lnTo>
                <a:close/>
                <a:moveTo>
                  <a:pt x="4603" y="0"/>
                </a:moveTo>
                <a:lnTo>
                  <a:pt x="0" y="4629"/>
                </a:lnTo>
                <a:lnTo>
                  <a:pt x="4603" y="9231"/>
                </a:lnTo>
                <a:lnTo>
                  <a:pt x="9207" y="4629"/>
                </a:lnTo>
                <a:lnTo>
                  <a:pt x="4603" y="0"/>
                </a:lnTo>
                <a:close/>
              </a:path>
            </a:pathLst>
          </a:custGeom>
          <a:solidFill>
            <a:srgbClr val="F5822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19" name="Text Placeholder 40">
            <a:extLst>
              <a:ext uri="{FF2B5EF4-FFF2-40B4-BE49-F238E27FC236}">
                <a16:creationId xmlns:a16="http://schemas.microsoft.com/office/drawing/2014/main" id="{E754D91D-4637-5F49-92C4-F6A02734BCD5}"/>
              </a:ext>
            </a:extLst>
          </p:cNvPr>
          <p:cNvSpPr>
            <a:spLocks noGrp="1"/>
          </p:cNvSpPr>
          <p:nvPr>
            <p:ph type="body" sz="quarter" idx="18" hasCustomPrompt="1"/>
          </p:nvPr>
        </p:nvSpPr>
        <p:spPr>
          <a:xfrm>
            <a:off x="2756729" y="-429664"/>
            <a:ext cx="3251200" cy="3278089"/>
          </a:xfrm>
          <a:prstGeom prst="diamond">
            <a:avLst/>
          </a:prstGeom>
        </p:spPr>
        <p:txBody>
          <a:bodyPr wrap="square" anchor="ctr">
            <a:noAutofit/>
          </a:bodyPr>
          <a:lstStyle>
            <a:lvl1pPr marL="0" indent="0" algn="ctr">
              <a:buNone/>
              <a:defRPr sz="1200" b="1" i="0">
                <a:solidFill>
                  <a:schemeClr val="tx1"/>
                </a:solidFill>
                <a:latin typeface="Syntax LT Std" panose="020D0502030503020204" pitchFamily="34" charset="0"/>
              </a:defRPr>
            </a:lvl1pPr>
            <a:lvl2pPr marL="190500" indent="0" algn="ctr">
              <a:buNone/>
              <a:defRPr sz="1200" b="1" i="0">
                <a:solidFill>
                  <a:schemeClr val="bg1"/>
                </a:solidFill>
                <a:latin typeface="Syntax LT Std" panose="020D0502030503020204" pitchFamily="34" charset="0"/>
              </a:defRPr>
            </a:lvl2pPr>
            <a:lvl3pPr marL="336550" indent="0" algn="ctr">
              <a:buNone/>
              <a:defRPr sz="1200" b="1" i="0">
                <a:solidFill>
                  <a:schemeClr val="bg1"/>
                </a:solidFill>
                <a:latin typeface="Syntax LT Std" panose="020D0502030503020204" pitchFamily="34" charset="0"/>
              </a:defRPr>
            </a:lvl3pPr>
            <a:lvl4pPr marL="488950" indent="0" algn="ctr">
              <a:buNone/>
              <a:defRPr sz="1200" b="1" i="0">
                <a:solidFill>
                  <a:schemeClr val="bg1"/>
                </a:solidFill>
                <a:latin typeface="Syntax LT Std" panose="020D0502030503020204" pitchFamily="34" charset="0"/>
              </a:defRPr>
            </a:lvl4pPr>
            <a:lvl5pPr marL="590550" indent="0" algn="ctr">
              <a:buNone/>
              <a:defRPr sz="1200" b="1" i="0">
                <a:solidFill>
                  <a:schemeClr val="bg1"/>
                </a:solidFill>
                <a:latin typeface="Syntax LT Std" panose="020D0502030503020204" pitchFamily="34" charset="0"/>
              </a:defRPr>
            </a:lvl5pPr>
          </a:lstStyle>
          <a:p>
            <a:pPr lvl="0"/>
            <a:r>
              <a:rPr lang="en-GB" dirty="0"/>
              <a:t>Over</a:t>
            </a:r>
            <a:endParaRPr lang="en-NL" dirty="0"/>
          </a:p>
        </p:txBody>
      </p:sp>
      <p:sp>
        <p:nvSpPr>
          <p:cNvPr id="38" name="Text Placeholder 35">
            <a:extLst>
              <a:ext uri="{FF2B5EF4-FFF2-40B4-BE49-F238E27FC236}">
                <a16:creationId xmlns:a16="http://schemas.microsoft.com/office/drawing/2014/main" id="{91A2CA12-1086-9443-A58F-36D34BFFB318}"/>
              </a:ext>
            </a:extLst>
          </p:cNvPr>
          <p:cNvSpPr>
            <a:spLocks noGrp="1"/>
          </p:cNvSpPr>
          <p:nvPr>
            <p:ph type="body" sz="quarter" idx="19" hasCustomPrompt="1"/>
          </p:nvPr>
        </p:nvSpPr>
        <p:spPr>
          <a:xfrm>
            <a:off x="4450840" y="5241747"/>
            <a:ext cx="2796958" cy="2820092"/>
          </a:xfrm>
          <a:prstGeom prst="diamond">
            <a:avLst/>
          </a:prstGeom>
        </p:spPr>
        <p:txBody>
          <a:bodyPr wrap="square" anchor="ctr">
            <a:noAutofit/>
          </a:bodyPr>
          <a:lstStyle>
            <a:lvl1pPr marL="0" indent="0" algn="ctr">
              <a:buNone/>
              <a:defRPr sz="1200" b="1" i="0">
                <a:solidFill>
                  <a:schemeClr val="bg1"/>
                </a:solidFill>
                <a:latin typeface="Syntax LT Std" panose="020D0502030503020204" pitchFamily="34" charset="0"/>
              </a:defRPr>
            </a:lvl1pPr>
            <a:lvl2pPr marL="190500" indent="0" algn="ctr">
              <a:buNone/>
              <a:defRPr sz="1200" b="1" i="0">
                <a:solidFill>
                  <a:schemeClr val="bg1"/>
                </a:solidFill>
                <a:latin typeface="Syntax LT Std" panose="020D0502030503020204" pitchFamily="34" charset="0"/>
              </a:defRPr>
            </a:lvl2pPr>
            <a:lvl3pPr marL="336550" indent="0" algn="ctr">
              <a:buNone/>
              <a:defRPr sz="1200" b="1" i="0">
                <a:solidFill>
                  <a:schemeClr val="bg1"/>
                </a:solidFill>
                <a:latin typeface="Syntax LT Std" panose="020D0502030503020204" pitchFamily="34" charset="0"/>
              </a:defRPr>
            </a:lvl3pPr>
            <a:lvl4pPr marL="488950" indent="0" algn="ctr">
              <a:buNone/>
              <a:defRPr sz="1200" b="1" i="0">
                <a:solidFill>
                  <a:schemeClr val="bg1"/>
                </a:solidFill>
                <a:latin typeface="Syntax LT Std" panose="020D0502030503020204" pitchFamily="34" charset="0"/>
              </a:defRPr>
            </a:lvl4pPr>
            <a:lvl5pPr marL="590550" indent="0" algn="ctr">
              <a:buNone/>
              <a:defRPr sz="1200" b="1" i="0">
                <a:solidFill>
                  <a:schemeClr val="bg1"/>
                </a:solidFill>
                <a:latin typeface="Syntax LT Std" panose="020D0502030503020204" pitchFamily="34" charset="0"/>
              </a:defRPr>
            </a:lvl5pPr>
          </a:lstStyle>
          <a:p>
            <a:pPr lvl="0"/>
            <a:r>
              <a:rPr lang="en-GB" dirty="0"/>
              <a:t>Over</a:t>
            </a:r>
            <a:endParaRPr lang="en-NL" dirty="0"/>
          </a:p>
        </p:txBody>
      </p:sp>
    </p:spTree>
    <p:extLst>
      <p:ext uri="{BB962C8B-B14F-4D97-AF65-F5344CB8AC3E}">
        <p14:creationId xmlns:p14="http://schemas.microsoft.com/office/powerpoint/2010/main" val="9948717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Werkwijze">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65AF5793-7258-FC43-98AA-BD2E495E9FB2}"/>
              </a:ext>
            </a:extLst>
          </p:cNvPr>
          <p:cNvSpPr>
            <a:spLocks noGrp="1"/>
          </p:cNvSpPr>
          <p:nvPr>
            <p:ph type="pic" sz="quarter" idx="14"/>
          </p:nvPr>
        </p:nvSpPr>
        <p:spPr>
          <a:xfrm>
            <a:off x="4930776" y="1800225"/>
            <a:ext cx="5759090" cy="5760678"/>
          </a:xfrm>
          <a:custGeom>
            <a:avLst/>
            <a:gdLst>
              <a:gd name="connsiteX0" fmla="*/ 5759090 w 5759090"/>
              <a:gd name="connsiteY0" fmla="*/ 0 h 5760678"/>
              <a:gd name="connsiteX1" fmla="*/ 5759090 w 5759090"/>
              <a:gd name="connsiteY1" fmla="*/ 3960826 h 5760678"/>
              <a:gd name="connsiteX2" fmla="*/ 3959982 w 5759090"/>
              <a:gd name="connsiteY2" fmla="*/ 5760678 h 5760678"/>
              <a:gd name="connsiteX3" fmla="*/ 0 w 5759090"/>
              <a:gd name="connsiteY3" fmla="*/ 5760678 h 5760678"/>
            </a:gdLst>
            <a:ahLst/>
            <a:cxnLst>
              <a:cxn ang="0">
                <a:pos x="connsiteX0" y="connsiteY0"/>
              </a:cxn>
              <a:cxn ang="0">
                <a:pos x="connsiteX1" y="connsiteY1"/>
              </a:cxn>
              <a:cxn ang="0">
                <a:pos x="connsiteX2" y="connsiteY2"/>
              </a:cxn>
              <a:cxn ang="0">
                <a:pos x="connsiteX3" y="connsiteY3"/>
              </a:cxn>
            </a:cxnLst>
            <a:rect l="l" t="t" r="r" b="b"/>
            <a:pathLst>
              <a:path w="5759090" h="5760678">
                <a:moveTo>
                  <a:pt x="5759090" y="0"/>
                </a:moveTo>
                <a:lnTo>
                  <a:pt x="5759090" y="3960826"/>
                </a:lnTo>
                <a:lnTo>
                  <a:pt x="3959982" y="5760678"/>
                </a:lnTo>
                <a:lnTo>
                  <a:pt x="0" y="5760678"/>
                </a:lnTo>
                <a:close/>
              </a:path>
            </a:pathLst>
          </a:custGeom>
          <a:solidFill>
            <a:schemeClr val="bg1">
              <a:lumMod val="85000"/>
            </a:schemeClr>
          </a:solidFill>
        </p:spPr>
        <p:txBody>
          <a:bodyPr wrap="square">
            <a:noAutofit/>
          </a:bodyPr>
          <a:lstStyle/>
          <a:p>
            <a:r>
              <a:rPr lang="en-US"/>
              <a:t>Click icon to add picture</a:t>
            </a:r>
            <a:endParaRPr lang="en-NL"/>
          </a:p>
        </p:txBody>
      </p:sp>
      <p:sp>
        <p:nvSpPr>
          <p:cNvPr id="2" name="Title 1"/>
          <p:cNvSpPr>
            <a:spLocks noGrp="1"/>
          </p:cNvSpPr>
          <p:nvPr>
            <p:ph type="title" hasCustomPrompt="1"/>
          </p:nvPr>
        </p:nvSpPr>
        <p:spPr>
          <a:xfrm>
            <a:off x="559700" y="402484"/>
            <a:ext cx="6349800" cy="1461188"/>
          </a:xfrm>
        </p:spPr>
        <p:txBody>
          <a:bodyPr/>
          <a:lstStyle/>
          <a:p>
            <a:r>
              <a:rPr lang="en-GB" dirty="0"/>
              <a:t>CLICK TO EDIT MASTER TITLE STYLE</a:t>
            </a:r>
            <a:endParaRPr lang="en-US" dirty="0"/>
          </a:p>
        </p:txBody>
      </p:sp>
      <p:sp>
        <p:nvSpPr>
          <p:cNvPr id="6" name="Footer Placeholder 5"/>
          <p:cNvSpPr>
            <a:spLocks noGrp="1"/>
          </p:cNvSpPr>
          <p:nvPr>
            <p:ph type="ftr" sz="quarter" idx="11"/>
          </p:nvPr>
        </p:nvSpPr>
        <p:spPr/>
        <p:txBody>
          <a:bodyPr/>
          <a:lstStyle/>
          <a:p>
            <a:r>
              <a:rPr lang="en-GB" dirty="0"/>
              <a:t>VOORBEELD DOCUMENT</a:t>
            </a:r>
            <a:endParaRPr lang="en-NL" dirty="0"/>
          </a:p>
        </p:txBody>
      </p:sp>
      <p:sp>
        <p:nvSpPr>
          <p:cNvPr id="7" name="Slide Number Placeholder 6"/>
          <p:cNvSpPr>
            <a:spLocks noGrp="1"/>
          </p:cNvSpPr>
          <p:nvPr>
            <p:ph type="sldNum" sz="quarter" idx="12"/>
          </p:nvPr>
        </p:nvSpPr>
        <p:spPr/>
        <p:txBody>
          <a:bodyPr/>
          <a:lstStyle/>
          <a:p>
            <a:fld id="{FA2FCD61-5D4A-3B44-A11C-296E6D3235EE}" type="slidenum">
              <a:rPr lang="en-NL" smtClean="0"/>
              <a:t>‹#›</a:t>
            </a:fld>
            <a:endParaRPr lang="en-NL"/>
          </a:p>
        </p:txBody>
      </p:sp>
      <p:sp>
        <p:nvSpPr>
          <p:cNvPr id="13" name="Freeform 12">
            <a:extLst>
              <a:ext uri="{FF2B5EF4-FFF2-40B4-BE49-F238E27FC236}">
                <a16:creationId xmlns:a16="http://schemas.microsoft.com/office/drawing/2014/main" id="{EC1DD43B-E2A4-9147-BE15-9F95049536DE}"/>
              </a:ext>
            </a:extLst>
          </p:cNvPr>
          <p:cNvSpPr>
            <a:spLocks noChangeAspect="1" noChangeArrowheads="1"/>
          </p:cNvSpPr>
          <p:nvPr userDrawn="1"/>
        </p:nvSpPr>
        <p:spPr bwMode="auto">
          <a:xfrm>
            <a:off x="9583738" y="6897340"/>
            <a:ext cx="959863" cy="461092"/>
          </a:xfrm>
          <a:custGeom>
            <a:avLst/>
            <a:gdLst>
              <a:gd name="connsiteX0" fmla="*/ 4724399 w 7167201"/>
              <a:gd name="connsiteY0" fmla="*/ 2317750 h 3442927"/>
              <a:gd name="connsiteX1" fmla="*/ 5849576 w 7167201"/>
              <a:gd name="connsiteY1" fmla="*/ 3442927 h 3442927"/>
              <a:gd name="connsiteX2" fmla="*/ 4724399 w 7167201"/>
              <a:gd name="connsiteY2" fmla="*/ 3442927 h 3442927"/>
              <a:gd name="connsiteX3" fmla="*/ 1800224 w 7167201"/>
              <a:gd name="connsiteY3" fmla="*/ 619125 h 3442927"/>
              <a:gd name="connsiteX4" fmla="*/ 2924967 w 7167201"/>
              <a:gd name="connsiteY4" fmla="*/ 619125 h 3442927"/>
              <a:gd name="connsiteX5" fmla="*/ 4049351 w 7167201"/>
              <a:gd name="connsiteY5" fmla="*/ 619125 h 3442927"/>
              <a:gd name="connsiteX6" fmla="*/ 2924967 w 7167201"/>
              <a:gd name="connsiteY6" fmla="*/ 1744302 h 3442927"/>
              <a:gd name="connsiteX7" fmla="*/ 1800224 w 7167201"/>
              <a:gd name="connsiteY7" fmla="*/ 619125 h 3442927"/>
              <a:gd name="connsiteX8" fmla="*/ 4713286 w 7167201"/>
              <a:gd name="connsiteY8" fmla="*/ 258762 h 3442927"/>
              <a:gd name="connsiteX9" fmla="*/ 5511439 w 7167201"/>
              <a:gd name="connsiteY9" fmla="*/ 1057455 h 3442927"/>
              <a:gd name="connsiteX10" fmla="*/ 4713286 w 7167201"/>
              <a:gd name="connsiteY10" fmla="*/ 1855427 h 3442927"/>
              <a:gd name="connsiteX11" fmla="*/ 4589101 w 7167201"/>
              <a:gd name="connsiteY11" fmla="*/ 258762 h 3442927"/>
              <a:gd name="connsiteX12" fmla="*/ 4589101 w 7167201"/>
              <a:gd name="connsiteY12" fmla="*/ 3442927 h 3442927"/>
              <a:gd name="connsiteX13" fmla="*/ 2992436 w 7167201"/>
              <a:gd name="connsiteY13" fmla="*/ 1856066 h 3442927"/>
              <a:gd name="connsiteX14" fmla="*/ 1260474 w 7167201"/>
              <a:gd name="connsiteY14" fmla="*/ 258762 h 3442927"/>
              <a:gd name="connsiteX15" fmla="*/ 2846026 w 7167201"/>
              <a:gd name="connsiteY15" fmla="*/ 1856066 h 3442927"/>
              <a:gd name="connsiteX16" fmla="*/ 1260474 w 7167201"/>
              <a:gd name="connsiteY16" fmla="*/ 3442927 h 3442927"/>
              <a:gd name="connsiteX17" fmla="*/ 1125177 w 7167201"/>
              <a:gd name="connsiteY17" fmla="*/ 258762 h 3442927"/>
              <a:gd name="connsiteX18" fmla="*/ 1125177 w 7167201"/>
              <a:gd name="connsiteY18" fmla="*/ 1383506 h 3442927"/>
              <a:gd name="connsiteX19" fmla="*/ 0 w 7167201"/>
              <a:gd name="connsiteY19" fmla="*/ 2507890 h 3442927"/>
              <a:gd name="connsiteX20" fmla="*/ 0 w 7167201"/>
              <a:gd name="connsiteY20" fmla="*/ 1383506 h 3442927"/>
              <a:gd name="connsiteX21" fmla="*/ 6276635 w 7167201"/>
              <a:gd name="connsiteY21" fmla="*/ 33337 h 3442927"/>
              <a:gd name="connsiteX22" fmla="*/ 7064014 w 7167201"/>
              <a:gd name="connsiteY22" fmla="*/ 831850 h 3442927"/>
              <a:gd name="connsiteX23" fmla="*/ 6276635 w 7167201"/>
              <a:gd name="connsiteY23" fmla="*/ 1630002 h 3442927"/>
              <a:gd name="connsiteX24" fmla="*/ 5478461 w 7167201"/>
              <a:gd name="connsiteY24" fmla="*/ 831850 h 3442927"/>
              <a:gd name="connsiteX25" fmla="*/ 6953099 w 7167201"/>
              <a:gd name="connsiteY25" fmla="*/ 0 h 3442927"/>
              <a:gd name="connsiteX26" fmla="*/ 7167201 w 7167201"/>
              <a:gd name="connsiteY26" fmla="*/ 225275 h 3442927"/>
              <a:gd name="connsiteX27" fmla="*/ 6953099 w 7167201"/>
              <a:gd name="connsiteY27" fmla="*/ 439377 h 3442927"/>
              <a:gd name="connsiteX28" fmla="*/ 6727824 w 7167201"/>
              <a:gd name="connsiteY28" fmla="*/ 225275 h 3442927"/>
              <a:gd name="connsiteX29" fmla="*/ 6953099 w 7167201"/>
              <a:gd name="connsiteY29" fmla="*/ 0 h 3442927"/>
              <a:gd name="connsiteX30" fmla="*/ 5590963 w 7167201"/>
              <a:gd name="connsiteY30" fmla="*/ 0 h 3442927"/>
              <a:gd name="connsiteX31" fmla="*/ 5816238 w 7167201"/>
              <a:gd name="connsiteY31" fmla="*/ 225275 h 3442927"/>
              <a:gd name="connsiteX32" fmla="*/ 5590963 w 7167201"/>
              <a:gd name="connsiteY32" fmla="*/ 439377 h 3442927"/>
              <a:gd name="connsiteX33" fmla="*/ 5376861 w 7167201"/>
              <a:gd name="connsiteY33" fmla="*/ 225275 h 3442927"/>
              <a:gd name="connsiteX34" fmla="*/ 5590963 w 7167201"/>
              <a:gd name="connsiteY34" fmla="*/ 0 h 344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67201" h="3442927">
                <a:moveTo>
                  <a:pt x="4724399" y="2317750"/>
                </a:moveTo>
                <a:lnTo>
                  <a:pt x="5849576" y="3442927"/>
                </a:lnTo>
                <a:lnTo>
                  <a:pt x="4724399" y="3442927"/>
                </a:lnTo>
                <a:close/>
                <a:moveTo>
                  <a:pt x="1800224" y="619125"/>
                </a:moveTo>
                <a:lnTo>
                  <a:pt x="2924967" y="619125"/>
                </a:lnTo>
                <a:cubicBezTo>
                  <a:pt x="4049351" y="619125"/>
                  <a:pt x="4049351" y="619125"/>
                  <a:pt x="4049351" y="619125"/>
                </a:cubicBezTo>
                <a:cubicBezTo>
                  <a:pt x="2924967" y="1744302"/>
                  <a:pt x="2924967" y="1744302"/>
                  <a:pt x="2924967" y="1744302"/>
                </a:cubicBezTo>
                <a:cubicBezTo>
                  <a:pt x="1800224" y="619125"/>
                  <a:pt x="1800224" y="619125"/>
                  <a:pt x="1800224" y="619125"/>
                </a:cubicBezTo>
                <a:close/>
                <a:moveTo>
                  <a:pt x="4713286" y="258762"/>
                </a:moveTo>
                <a:lnTo>
                  <a:pt x="5511439" y="1057455"/>
                </a:lnTo>
                <a:lnTo>
                  <a:pt x="4713286" y="1855427"/>
                </a:lnTo>
                <a:close/>
                <a:moveTo>
                  <a:pt x="4589101" y="258762"/>
                </a:moveTo>
                <a:lnTo>
                  <a:pt x="4589101" y="3442927"/>
                </a:lnTo>
                <a:lnTo>
                  <a:pt x="2992436" y="1856066"/>
                </a:lnTo>
                <a:close/>
                <a:moveTo>
                  <a:pt x="1260474" y="258762"/>
                </a:moveTo>
                <a:lnTo>
                  <a:pt x="2846026" y="1856066"/>
                </a:lnTo>
                <a:lnTo>
                  <a:pt x="1260474" y="3442927"/>
                </a:lnTo>
                <a:close/>
                <a:moveTo>
                  <a:pt x="1125177" y="258762"/>
                </a:moveTo>
                <a:lnTo>
                  <a:pt x="1125177" y="1383506"/>
                </a:lnTo>
                <a:lnTo>
                  <a:pt x="0" y="2507890"/>
                </a:lnTo>
                <a:lnTo>
                  <a:pt x="0" y="1383506"/>
                </a:lnTo>
                <a:close/>
                <a:moveTo>
                  <a:pt x="6276635" y="33337"/>
                </a:moveTo>
                <a:lnTo>
                  <a:pt x="7064014" y="831850"/>
                </a:lnTo>
                <a:lnTo>
                  <a:pt x="6276635" y="1630002"/>
                </a:lnTo>
                <a:lnTo>
                  <a:pt x="5478461" y="831850"/>
                </a:lnTo>
                <a:close/>
                <a:moveTo>
                  <a:pt x="6953099" y="0"/>
                </a:moveTo>
                <a:cubicBezTo>
                  <a:pt x="7065917" y="0"/>
                  <a:pt x="7167201" y="101284"/>
                  <a:pt x="7167201" y="225275"/>
                </a:cubicBezTo>
                <a:cubicBezTo>
                  <a:pt x="7167201" y="338093"/>
                  <a:pt x="7065917" y="439377"/>
                  <a:pt x="6953099" y="439377"/>
                </a:cubicBezTo>
                <a:cubicBezTo>
                  <a:pt x="6829468" y="439377"/>
                  <a:pt x="6727824" y="338093"/>
                  <a:pt x="6727824" y="225275"/>
                </a:cubicBezTo>
                <a:cubicBezTo>
                  <a:pt x="6727824" y="101284"/>
                  <a:pt x="6829468" y="0"/>
                  <a:pt x="6953099" y="0"/>
                </a:cubicBezTo>
                <a:close/>
                <a:moveTo>
                  <a:pt x="5590963" y="0"/>
                </a:moveTo>
                <a:cubicBezTo>
                  <a:pt x="5714954" y="0"/>
                  <a:pt x="5816238" y="101284"/>
                  <a:pt x="5816238" y="225275"/>
                </a:cubicBezTo>
                <a:cubicBezTo>
                  <a:pt x="5816238" y="338093"/>
                  <a:pt x="5714954" y="439377"/>
                  <a:pt x="5590963" y="439377"/>
                </a:cubicBezTo>
                <a:cubicBezTo>
                  <a:pt x="5478505" y="439377"/>
                  <a:pt x="5376861" y="338093"/>
                  <a:pt x="5376861" y="225275"/>
                </a:cubicBezTo>
                <a:cubicBezTo>
                  <a:pt x="5376861" y="101284"/>
                  <a:pt x="5478505" y="0"/>
                  <a:pt x="5590963" y="0"/>
                </a:cubicBezTo>
                <a:close/>
              </a:path>
            </a:pathLst>
          </a:custGeom>
          <a:solidFill>
            <a:schemeClr val="accent1"/>
          </a:solidFill>
          <a:ln>
            <a:noFill/>
          </a:ln>
          <a:effectLst/>
        </p:spPr>
        <p:txBody>
          <a:bodyPr wrap="square" anchor="ctr">
            <a:noAutofit/>
          </a:bodyPr>
          <a:lstStyle/>
          <a:p>
            <a:endParaRPr lang="en-NL"/>
          </a:p>
        </p:txBody>
      </p:sp>
      <p:sp>
        <p:nvSpPr>
          <p:cNvPr id="14" name="Content Placeholder 3">
            <a:extLst>
              <a:ext uri="{FF2B5EF4-FFF2-40B4-BE49-F238E27FC236}">
                <a16:creationId xmlns:a16="http://schemas.microsoft.com/office/drawing/2014/main" id="{528C4EFB-BA58-2F48-AFDC-C86903110E3D}"/>
              </a:ext>
            </a:extLst>
          </p:cNvPr>
          <p:cNvSpPr>
            <a:spLocks noGrp="1"/>
          </p:cNvSpPr>
          <p:nvPr>
            <p:ph sz="half" idx="13"/>
          </p:nvPr>
        </p:nvSpPr>
        <p:spPr>
          <a:xfrm>
            <a:off x="561331" y="2012414"/>
            <a:ext cx="5013970" cy="4796544"/>
          </a:xfrm>
        </p:spPr>
        <p:txBody>
          <a:bodyPr numCol="1" spcCol="10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Freeform 15">
            <a:extLst>
              <a:ext uri="{FF2B5EF4-FFF2-40B4-BE49-F238E27FC236}">
                <a16:creationId xmlns:a16="http://schemas.microsoft.com/office/drawing/2014/main" id="{C552A4D9-2551-8840-93CC-7A9B2FBD9D73}"/>
              </a:ext>
            </a:extLst>
          </p:cNvPr>
          <p:cNvSpPr>
            <a:spLocks noChangeAspect="1" noChangeArrowheads="1"/>
          </p:cNvSpPr>
          <p:nvPr userDrawn="1"/>
        </p:nvSpPr>
        <p:spPr bwMode="auto">
          <a:xfrm>
            <a:off x="9583200" y="6897600"/>
            <a:ext cx="951761" cy="457200"/>
          </a:xfrm>
          <a:custGeom>
            <a:avLst/>
            <a:gdLst>
              <a:gd name="connsiteX0" fmla="*/ 4724399 w 7167201"/>
              <a:gd name="connsiteY0" fmla="*/ 2317750 h 3442927"/>
              <a:gd name="connsiteX1" fmla="*/ 5849576 w 7167201"/>
              <a:gd name="connsiteY1" fmla="*/ 3442927 h 3442927"/>
              <a:gd name="connsiteX2" fmla="*/ 4724399 w 7167201"/>
              <a:gd name="connsiteY2" fmla="*/ 3442927 h 3442927"/>
              <a:gd name="connsiteX3" fmla="*/ 1800224 w 7167201"/>
              <a:gd name="connsiteY3" fmla="*/ 619125 h 3442927"/>
              <a:gd name="connsiteX4" fmla="*/ 2924967 w 7167201"/>
              <a:gd name="connsiteY4" fmla="*/ 619125 h 3442927"/>
              <a:gd name="connsiteX5" fmla="*/ 4049351 w 7167201"/>
              <a:gd name="connsiteY5" fmla="*/ 619125 h 3442927"/>
              <a:gd name="connsiteX6" fmla="*/ 2924967 w 7167201"/>
              <a:gd name="connsiteY6" fmla="*/ 1744302 h 3442927"/>
              <a:gd name="connsiteX7" fmla="*/ 1800224 w 7167201"/>
              <a:gd name="connsiteY7" fmla="*/ 619125 h 3442927"/>
              <a:gd name="connsiteX8" fmla="*/ 4713286 w 7167201"/>
              <a:gd name="connsiteY8" fmla="*/ 258762 h 3442927"/>
              <a:gd name="connsiteX9" fmla="*/ 5511439 w 7167201"/>
              <a:gd name="connsiteY9" fmla="*/ 1057455 h 3442927"/>
              <a:gd name="connsiteX10" fmla="*/ 4713286 w 7167201"/>
              <a:gd name="connsiteY10" fmla="*/ 1855427 h 3442927"/>
              <a:gd name="connsiteX11" fmla="*/ 4589101 w 7167201"/>
              <a:gd name="connsiteY11" fmla="*/ 258762 h 3442927"/>
              <a:gd name="connsiteX12" fmla="*/ 4589101 w 7167201"/>
              <a:gd name="connsiteY12" fmla="*/ 3442927 h 3442927"/>
              <a:gd name="connsiteX13" fmla="*/ 2992436 w 7167201"/>
              <a:gd name="connsiteY13" fmla="*/ 1856066 h 3442927"/>
              <a:gd name="connsiteX14" fmla="*/ 1260474 w 7167201"/>
              <a:gd name="connsiteY14" fmla="*/ 258762 h 3442927"/>
              <a:gd name="connsiteX15" fmla="*/ 2846026 w 7167201"/>
              <a:gd name="connsiteY15" fmla="*/ 1856066 h 3442927"/>
              <a:gd name="connsiteX16" fmla="*/ 1260474 w 7167201"/>
              <a:gd name="connsiteY16" fmla="*/ 3442927 h 3442927"/>
              <a:gd name="connsiteX17" fmla="*/ 1125177 w 7167201"/>
              <a:gd name="connsiteY17" fmla="*/ 258762 h 3442927"/>
              <a:gd name="connsiteX18" fmla="*/ 1125177 w 7167201"/>
              <a:gd name="connsiteY18" fmla="*/ 1383506 h 3442927"/>
              <a:gd name="connsiteX19" fmla="*/ 0 w 7167201"/>
              <a:gd name="connsiteY19" fmla="*/ 2507890 h 3442927"/>
              <a:gd name="connsiteX20" fmla="*/ 0 w 7167201"/>
              <a:gd name="connsiteY20" fmla="*/ 1383506 h 3442927"/>
              <a:gd name="connsiteX21" fmla="*/ 6276635 w 7167201"/>
              <a:gd name="connsiteY21" fmla="*/ 33337 h 3442927"/>
              <a:gd name="connsiteX22" fmla="*/ 7064014 w 7167201"/>
              <a:gd name="connsiteY22" fmla="*/ 831850 h 3442927"/>
              <a:gd name="connsiteX23" fmla="*/ 6276635 w 7167201"/>
              <a:gd name="connsiteY23" fmla="*/ 1630002 h 3442927"/>
              <a:gd name="connsiteX24" fmla="*/ 5478461 w 7167201"/>
              <a:gd name="connsiteY24" fmla="*/ 831850 h 3442927"/>
              <a:gd name="connsiteX25" fmla="*/ 6953099 w 7167201"/>
              <a:gd name="connsiteY25" fmla="*/ 0 h 3442927"/>
              <a:gd name="connsiteX26" fmla="*/ 7167201 w 7167201"/>
              <a:gd name="connsiteY26" fmla="*/ 225275 h 3442927"/>
              <a:gd name="connsiteX27" fmla="*/ 6953099 w 7167201"/>
              <a:gd name="connsiteY27" fmla="*/ 439377 h 3442927"/>
              <a:gd name="connsiteX28" fmla="*/ 6727824 w 7167201"/>
              <a:gd name="connsiteY28" fmla="*/ 225275 h 3442927"/>
              <a:gd name="connsiteX29" fmla="*/ 6953099 w 7167201"/>
              <a:gd name="connsiteY29" fmla="*/ 0 h 3442927"/>
              <a:gd name="connsiteX30" fmla="*/ 5590963 w 7167201"/>
              <a:gd name="connsiteY30" fmla="*/ 0 h 3442927"/>
              <a:gd name="connsiteX31" fmla="*/ 5816238 w 7167201"/>
              <a:gd name="connsiteY31" fmla="*/ 225275 h 3442927"/>
              <a:gd name="connsiteX32" fmla="*/ 5590963 w 7167201"/>
              <a:gd name="connsiteY32" fmla="*/ 439377 h 3442927"/>
              <a:gd name="connsiteX33" fmla="*/ 5376861 w 7167201"/>
              <a:gd name="connsiteY33" fmla="*/ 225275 h 3442927"/>
              <a:gd name="connsiteX34" fmla="*/ 5590963 w 7167201"/>
              <a:gd name="connsiteY34" fmla="*/ 0 h 344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67201" h="3442927">
                <a:moveTo>
                  <a:pt x="4724399" y="2317750"/>
                </a:moveTo>
                <a:lnTo>
                  <a:pt x="5849576" y="3442927"/>
                </a:lnTo>
                <a:lnTo>
                  <a:pt x="4724399" y="3442927"/>
                </a:lnTo>
                <a:close/>
                <a:moveTo>
                  <a:pt x="1800224" y="619125"/>
                </a:moveTo>
                <a:lnTo>
                  <a:pt x="2924967" y="619125"/>
                </a:lnTo>
                <a:cubicBezTo>
                  <a:pt x="4049351" y="619125"/>
                  <a:pt x="4049351" y="619125"/>
                  <a:pt x="4049351" y="619125"/>
                </a:cubicBezTo>
                <a:cubicBezTo>
                  <a:pt x="2924967" y="1744302"/>
                  <a:pt x="2924967" y="1744302"/>
                  <a:pt x="2924967" y="1744302"/>
                </a:cubicBezTo>
                <a:cubicBezTo>
                  <a:pt x="1800224" y="619125"/>
                  <a:pt x="1800224" y="619125"/>
                  <a:pt x="1800224" y="619125"/>
                </a:cubicBezTo>
                <a:close/>
                <a:moveTo>
                  <a:pt x="4713286" y="258762"/>
                </a:moveTo>
                <a:lnTo>
                  <a:pt x="5511439" y="1057455"/>
                </a:lnTo>
                <a:lnTo>
                  <a:pt x="4713286" y="1855427"/>
                </a:lnTo>
                <a:close/>
                <a:moveTo>
                  <a:pt x="4589101" y="258762"/>
                </a:moveTo>
                <a:lnTo>
                  <a:pt x="4589101" y="3442927"/>
                </a:lnTo>
                <a:lnTo>
                  <a:pt x="2992436" y="1856066"/>
                </a:lnTo>
                <a:close/>
                <a:moveTo>
                  <a:pt x="1260474" y="258762"/>
                </a:moveTo>
                <a:lnTo>
                  <a:pt x="2846026" y="1856066"/>
                </a:lnTo>
                <a:lnTo>
                  <a:pt x="1260474" y="3442927"/>
                </a:lnTo>
                <a:close/>
                <a:moveTo>
                  <a:pt x="1125177" y="258762"/>
                </a:moveTo>
                <a:lnTo>
                  <a:pt x="1125177" y="1383506"/>
                </a:lnTo>
                <a:lnTo>
                  <a:pt x="0" y="2507890"/>
                </a:lnTo>
                <a:lnTo>
                  <a:pt x="0" y="1383506"/>
                </a:lnTo>
                <a:close/>
                <a:moveTo>
                  <a:pt x="6276635" y="33337"/>
                </a:moveTo>
                <a:lnTo>
                  <a:pt x="7064014" y="831850"/>
                </a:lnTo>
                <a:lnTo>
                  <a:pt x="6276635" y="1630002"/>
                </a:lnTo>
                <a:lnTo>
                  <a:pt x="5478461" y="831850"/>
                </a:lnTo>
                <a:close/>
                <a:moveTo>
                  <a:pt x="6953099" y="0"/>
                </a:moveTo>
                <a:cubicBezTo>
                  <a:pt x="7065917" y="0"/>
                  <a:pt x="7167201" y="101284"/>
                  <a:pt x="7167201" y="225275"/>
                </a:cubicBezTo>
                <a:cubicBezTo>
                  <a:pt x="7167201" y="338093"/>
                  <a:pt x="7065917" y="439377"/>
                  <a:pt x="6953099" y="439377"/>
                </a:cubicBezTo>
                <a:cubicBezTo>
                  <a:pt x="6829468" y="439377"/>
                  <a:pt x="6727824" y="338093"/>
                  <a:pt x="6727824" y="225275"/>
                </a:cubicBezTo>
                <a:cubicBezTo>
                  <a:pt x="6727824" y="101284"/>
                  <a:pt x="6829468" y="0"/>
                  <a:pt x="6953099" y="0"/>
                </a:cubicBezTo>
                <a:close/>
                <a:moveTo>
                  <a:pt x="5590963" y="0"/>
                </a:moveTo>
                <a:cubicBezTo>
                  <a:pt x="5714954" y="0"/>
                  <a:pt x="5816238" y="101284"/>
                  <a:pt x="5816238" y="225275"/>
                </a:cubicBezTo>
                <a:cubicBezTo>
                  <a:pt x="5816238" y="338093"/>
                  <a:pt x="5714954" y="439377"/>
                  <a:pt x="5590963" y="439377"/>
                </a:cubicBezTo>
                <a:cubicBezTo>
                  <a:pt x="5478505" y="439377"/>
                  <a:pt x="5376861" y="338093"/>
                  <a:pt x="5376861" y="225275"/>
                </a:cubicBezTo>
                <a:cubicBezTo>
                  <a:pt x="5376861" y="101284"/>
                  <a:pt x="5478505" y="0"/>
                  <a:pt x="5590963" y="0"/>
                </a:cubicBezTo>
                <a:close/>
              </a:path>
            </a:pathLst>
          </a:custGeom>
          <a:solidFill>
            <a:schemeClr val="accent1"/>
          </a:solidFill>
          <a:ln>
            <a:noFill/>
          </a:ln>
          <a:effectLst/>
        </p:spPr>
        <p:txBody>
          <a:bodyPr wrap="square" anchor="ctr">
            <a:noAutofit/>
          </a:bodyPr>
          <a:lstStyle/>
          <a:p>
            <a:endParaRPr lang="en-NL"/>
          </a:p>
        </p:txBody>
      </p:sp>
      <p:sp>
        <p:nvSpPr>
          <p:cNvPr id="15" name="Freeform 4">
            <a:extLst>
              <a:ext uri="{FF2B5EF4-FFF2-40B4-BE49-F238E27FC236}">
                <a16:creationId xmlns:a16="http://schemas.microsoft.com/office/drawing/2014/main" id="{674CD80E-326B-0D45-A440-D89F73899741}"/>
              </a:ext>
            </a:extLst>
          </p:cNvPr>
          <p:cNvSpPr>
            <a:spLocks noChangeArrowheads="1"/>
          </p:cNvSpPr>
          <p:nvPr userDrawn="1"/>
        </p:nvSpPr>
        <p:spPr bwMode="auto">
          <a:xfrm>
            <a:off x="8267163" y="1352550"/>
            <a:ext cx="1447800" cy="2874963"/>
          </a:xfrm>
          <a:custGeom>
            <a:avLst/>
            <a:gdLst>
              <a:gd name="T0" fmla="*/ 0 w 4021"/>
              <a:gd name="T1" fmla="*/ 7985 h 7986"/>
              <a:gd name="T2" fmla="*/ 0 w 4021"/>
              <a:gd name="T3" fmla="*/ 0 h 7986"/>
              <a:gd name="T4" fmla="*/ 4020 w 4021"/>
              <a:gd name="T5" fmla="*/ 3993 h 7986"/>
              <a:gd name="T6" fmla="*/ 0 w 4021"/>
              <a:gd name="T7" fmla="*/ 7985 h 7986"/>
            </a:gdLst>
            <a:ahLst/>
            <a:cxnLst>
              <a:cxn ang="0">
                <a:pos x="T0" y="T1"/>
              </a:cxn>
              <a:cxn ang="0">
                <a:pos x="T2" y="T3"/>
              </a:cxn>
              <a:cxn ang="0">
                <a:pos x="T4" y="T5"/>
              </a:cxn>
              <a:cxn ang="0">
                <a:pos x="T6" y="T7"/>
              </a:cxn>
            </a:cxnLst>
            <a:rect l="0" t="0" r="r" b="b"/>
            <a:pathLst>
              <a:path w="4021" h="7986">
                <a:moveTo>
                  <a:pt x="0" y="7985"/>
                </a:moveTo>
                <a:lnTo>
                  <a:pt x="0" y="0"/>
                </a:lnTo>
                <a:lnTo>
                  <a:pt x="4020" y="3993"/>
                </a:lnTo>
                <a:lnTo>
                  <a:pt x="0" y="7985"/>
                </a:lnTo>
              </a:path>
            </a:pathLst>
          </a:custGeom>
          <a:solidFill>
            <a:schemeClr val="bg2"/>
          </a:solidFill>
          <a:ln>
            <a:noFill/>
          </a:ln>
          <a:effectLst/>
        </p:spPr>
        <p:txBody>
          <a:bodyPr wrap="none" anchor="ctr"/>
          <a:lstStyle/>
          <a:p>
            <a:endParaRPr lang="en-NL"/>
          </a:p>
        </p:txBody>
      </p:sp>
      <p:sp>
        <p:nvSpPr>
          <p:cNvPr id="17" name="Freeform 5">
            <a:extLst>
              <a:ext uri="{FF2B5EF4-FFF2-40B4-BE49-F238E27FC236}">
                <a16:creationId xmlns:a16="http://schemas.microsoft.com/office/drawing/2014/main" id="{89BE22E8-CA52-DE4C-9D5D-7ADB7D9DF7EA}"/>
              </a:ext>
            </a:extLst>
          </p:cNvPr>
          <p:cNvSpPr>
            <a:spLocks noChangeArrowheads="1"/>
          </p:cNvSpPr>
          <p:nvPr userDrawn="1"/>
        </p:nvSpPr>
        <p:spPr bwMode="auto">
          <a:xfrm>
            <a:off x="6911976" y="0"/>
            <a:ext cx="3779837" cy="2789238"/>
          </a:xfrm>
          <a:custGeom>
            <a:avLst/>
            <a:gdLst>
              <a:gd name="T0" fmla="*/ 10497 w 10498"/>
              <a:gd name="T1" fmla="*/ 4998 h 7750"/>
              <a:gd name="T2" fmla="*/ 10497 w 10498"/>
              <a:gd name="T3" fmla="*/ 0 h 7750"/>
              <a:gd name="T4" fmla="*/ 0 w 10498"/>
              <a:gd name="T5" fmla="*/ 0 h 7750"/>
              <a:gd name="T6" fmla="*/ 7747 w 10498"/>
              <a:gd name="T7" fmla="*/ 7749 h 7750"/>
              <a:gd name="T8" fmla="*/ 10497 w 10498"/>
              <a:gd name="T9" fmla="*/ 4998 h 7750"/>
            </a:gdLst>
            <a:ahLst/>
            <a:cxnLst>
              <a:cxn ang="0">
                <a:pos x="T0" y="T1"/>
              </a:cxn>
              <a:cxn ang="0">
                <a:pos x="T2" y="T3"/>
              </a:cxn>
              <a:cxn ang="0">
                <a:pos x="T4" y="T5"/>
              </a:cxn>
              <a:cxn ang="0">
                <a:pos x="T6" y="T7"/>
              </a:cxn>
              <a:cxn ang="0">
                <a:pos x="T8" y="T9"/>
              </a:cxn>
            </a:cxnLst>
            <a:rect l="0" t="0" r="r" b="b"/>
            <a:pathLst>
              <a:path w="10498" h="7750">
                <a:moveTo>
                  <a:pt x="10497" y="4998"/>
                </a:moveTo>
                <a:lnTo>
                  <a:pt x="10497" y="0"/>
                </a:lnTo>
                <a:lnTo>
                  <a:pt x="0" y="0"/>
                </a:lnTo>
                <a:lnTo>
                  <a:pt x="7747" y="7749"/>
                </a:lnTo>
                <a:lnTo>
                  <a:pt x="10497" y="4998"/>
                </a:lnTo>
              </a:path>
            </a:pathLst>
          </a:custGeom>
          <a:solidFill>
            <a:schemeClr val="accent1"/>
          </a:solidFill>
          <a:ln>
            <a:noFill/>
          </a:ln>
          <a:effectLst/>
        </p:spPr>
        <p:txBody>
          <a:bodyPr wrap="none" anchor="ctr"/>
          <a:lstStyle/>
          <a:p>
            <a:endParaRPr lang="en-NL"/>
          </a:p>
        </p:txBody>
      </p:sp>
    </p:spTree>
    <p:extLst>
      <p:ext uri="{BB962C8B-B14F-4D97-AF65-F5344CB8AC3E}">
        <p14:creationId xmlns:p14="http://schemas.microsoft.com/office/powerpoint/2010/main" val="35637562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Waarden">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07BE555-1ACA-8A48-9186-1A8FE34A032A}"/>
              </a:ext>
            </a:extLst>
          </p:cNvPr>
          <p:cNvSpPr/>
          <p:nvPr userDrawn="1"/>
        </p:nvSpPr>
        <p:spPr>
          <a:xfrm>
            <a:off x="0" y="0"/>
            <a:ext cx="10691813" cy="7559674"/>
          </a:xfrm>
          <a:prstGeom prst="rect">
            <a:avLst/>
          </a:prstGeom>
          <a:solidFill>
            <a:schemeClr val="tx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 name="Freeform 11">
            <a:extLst>
              <a:ext uri="{FF2B5EF4-FFF2-40B4-BE49-F238E27FC236}">
                <a16:creationId xmlns:a16="http://schemas.microsoft.com/office/drawing/2014/main" id="{5540E21A-9993-E845-994C-2BCC035F2491}"/>
              </a:ext>
            </a:extLst>
          </p:cNvPr>
          <p:cNvSpPr>
            <a:spLocks noChangeArrowheads="1"/>
          </p:cNvSpPr>
          <p:nvPr userDrawn="1"/>
        </p:nvSpPr>
        <p:spPr bwMode="auto">
          <a:xfrm>
            <a:off x="0" y="0"/>
            <a:ext cx="3840124" cy="6275781"/>
          </a:xfrm>
          <a:custGeom>
            <a:avLst/>
            <a:gdLst>
              <a:gd name="T0" fmla="*/ 3603 w 9934"/>
              <a:gd name="T1" fmla="*/ 0 h 16238"/>
              <a:gd name="T2" fmla="*/ 0 w 9934"/>
              <a:gd name="T3" fmla="*/ 0 h 16238"/>
              <a:gd name="T4" fmla="*/ 0 w 9934"/>
              <a:gd name="T5" fmla="*/ 16237 h 16238"/>
              <a:gd name="T6" fmla="*/ 9933 w 9934"/>
              <a:gd name="T7" fmla="*/ 6330 h 16238"/>
              <a:gd name="T8" fmla="*/ 3603 w 9934"/>
              <a:gd name="T9" fmla="*/ 0 h 16238"/>
            </a:gdLst>
            <a:ahLst/>
            <a:cxnLst>
              <a:cxn ang="0">
                <a:pos x="T0" y="T1"/>
              </a:cxn>
              <a:cxn ang="0">
                <a:pos x="T2" y="T3"/>
              </a:cxn>
              <a:cxn ang="0">
                <a:pos x="T4" y="T5"/>
              </a:cxn>
              <a:cxn ang="0">
                <a:pos x="T6" y="T7"/>
              </a:cxn>
              <a:cxn ang="0">
                <a:pos x="T8" y="T9"/>
              </a:cxn>
            </a:cxnLst>
            <a:rect l="0" t="0" r="r" b="b"/>
            <a:pathLst>
              <a:path w="9934" h="16238">
                <a:moveTo>
                  <a:pt x="3603" y="0"/>
                </a:moveTo>
                <a:lnTo>
                  <a:pt x="0" y="0"/>
                </a:lnTo>
                <a:lnTo>
                  <a:pt x="0" y="16237"/>
                </a:lnTo>
                <a:lnTo>
                  <a:pt x="9933" y="6330"/>
                </a:lnTo>
                <a:lnTo>
                  <a:pt x="3603" y="0"/>
                </a:lnTo>
              </a:path>
            </a:pathLst>
          </a:custGeom>
          <a:solidFill>
            <a:srgbClr val="F5822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8" name="Footer Placeholder 7"/>
          <p:cNvSpPr>
            <a:spLocks noGrp="1"/>
          </p:cNvSpPr>
          <p:nvPr userDrawn="1">
            <p:ph type="ftr" sz="quarter" idx="11"/>
          </p:nvPr>
        </p:nvSpPr>
        <p:spPr>
          <a:xfrm>
            <a:off x="559699" y="7157191"/>
            <a:ext cx="4610843" cy="201241"/>
          </a:xfrm>
        </p:spPr>
        <p:txBody>
          <a:bodyPr/>
          <a:lstStyle>
            <a:lvl1pPr>
              <a:defRPr>
                <a:solidFill>
                  <a:schemeClr val="bg1"/>
                </a:solidFill>
              </a:defRPr>
            </a:lvl1pPr>
          </a:lstStyle>
          <a:p>
            <a:r>
              <a:rPr lang="en-GB" dirty="0"/>
              <a:t>VOORBEELD DOCUMENT</a:t>
            </a:r>
            <a:endParaRPr lang="en-NL" dirty="0"/>
          </a:p>
        </p:txBody>
      </p:sp>
      <p:sp>
        <p:nvSpPr>
          <p:cNvPr id="9" name="Slide Number Placeholder 8"/>
          <p:cNvSpPr>
            <a:spLocks noGrp="1"/>
          </p:cNvSpPr>
          <p:nvPr userDrawn="1">
            <p:ph type="sldNum" sz="quarter" idx="12"/>
          </p:nvPr>
        </p:nvSpPr>
        <p:spPr/>
        <p:txBody>
          <a:bodyPr/>
          <a:lstStyle>
            <a:lvl1pPr>
              <a:defRPr>
                <a:solidFill>
                  <a:schemeClr val="bg1"/>
                </a:solidFill>
              </a:defRPr>
            </a:lvl1pPr>
          </a:lstStyle>
          <a:p>
            <a:fld id="{FA2FCD61-5D4A-3B44-A11C-296E6D3235EE}" type="slidenum">
              <a:rPr lang="en-NL" smtClean="0"/>
              <a:pPr/>
              <a:t>‹#›</a:t>
            </a:fld>
            <a:endParaRPr lang="en-NL"/>
          </a:p>
        </p:txBody>
      </p:sp>
      <p:sp>
        <p:nvSpPr>
          <p:cNvPr id="35" name="Freeform 34">
            <a:extLst>
              <a:ext uri="{FF2B5EF4-FFF2-40B4-BE49-F238E27FC236}">
                <a16:creationId xmlns:a16="http://schemas.microsoft.com/office/drawing/2014/main" id="{ACB1A5A0-7D2B-6843-B7C1-4760F8D3130E}"/>
              </a:ext>
            </a:extLst>
          </p:cNvPr>
          <p:cNvSpPr>
            <a:spLocks noChangeAspect="1" noChangeArrowheads="1"/>
          </p:cNvSpPr>
          <p:nvPr userDrawn="1"/>
        </p:nvSpPr>
        <p:spPr bwMode="auto">
          <a:xfrm>
            <a:off x="9583738" y="6897600"/>
            <a:ext cx="959863" cy="461092"/>
          </a:xfrm>
          <a:custGeom>
            <a:avLst/>
            <a:gdLst>
              <a:gd name="connsiteX0" fmla="*/ 4724399 w 7167201"/>
              <a:gd name="connsiteY0" fmla="*/ 2317750 h 3442927"/>
              <a:gd name="connsiteX1" fmla="*/ 5849576 w 7167201"/>
              <a:gd name="connsiteY1" fmla="*/ 3442927 h 3442927"/>
              <a:gd name="connsiteX2" fmla="*/ 4724399 w 7167201"/>
              <a:gd name="connsiteY2" fmla="*/ 3442927 h 3442927"/>
              <a:gd name="connsiteX3" fmla="*/ 1800224 w 7167201"/>
              <a:gd name="connsiteY3" fmla="*/ 619125 h 3442927"/>
              <a:gd name="connsiteX4" fmla="*/ 2924967 w 7167201"/>
              <a:gd name="connsiteY4" fmla="*/ 619125 h 3442927"/>
              <a:gd name="connsiteX5" fmla="*/ 4049351 w 7167201"/>
              <a:gd name="connsiteY5" fmla="*/ 619125 h 3442927"/>
              <a:gd name="connsiteX6" fmla="*/ 2924967 w 7167201"/>
              <a:gd name="connsiteY6" fmla="*/ 1744302 h 3442927"/>
              <a:gd name="connsiteX7" fmla="*/ 1800224 w 7167201"/>
              <a:gd name="connsiteY7" fmla="*/ 619125 h 3442927"/>
              <a:gd name="connsiteX8" fmla="*/ 4713286 w 7167201"/>
              <a:gd name="connsiteY8" fmla="*/ 258762 h 3442927"/>
              <a:gd name="connsiteX9" fmla="*/ 5511439 w 7167201"/>
              <a:gd name="connsiteY9" fmla="*/ 1057455 h 3442927"/>
              <a:gd name="connsiteX10" fmla="*/ 4713286 w 7167201"/>
              <a:gd name="connsiteY10" fmla="*/ 1855427 h 3442927"/>
              <a:gd name="connsiteX11" fmla="*/ 4589101 w 7167201"/>
              <a:gd name="connsiteY11" fmla="*/ 258762 h 3442927"/>
              <a:gd name="connsiteX12" fmla="*/ 4589101 w 7167201"/>
              <a:gd name="connsiteY12" fmla="*/ 3442927 h 3442927"/>
              <a:gd name="connsiteX13" fmla="*/ 2992436 w 7167201"/>
              <a:gd name="connsiteY13" fmla="*/ 1856066 h 3442927"/>
              <a:gd name="connsiteX14" fmla="*/ 1260474 w 7167201"/>
              <a:gd name="connsiteY14" fmla="*/ 258762 h 3442927"/>
              <a:gd name="connsiteX15" fmla="*/ 2846026 w 7167201"/>
              <a:gd name="connsiteY15" fmla="*/ 1856066 h 3442927"/>
              <a:gd name="connsiteX16" fmla="*/ 1260474 w 7167201"/>
              <a:gd name="connsiteY16" fmla="*/ 3442927 h 3442927"/>
              <a:gd name="connsiteX17" fmla="*/ 1125177 w 7167201"/>
              <a:gd name="connsiteY17" fmla="*/ 258762 h 3442927"/>
              <a:gd name="connsiteX18" fmla="*/ 1125177 w 7167201"/>
              <a:gd name="connsiteY18" fmla="*/ 1383506 h 3442927"/>
              <a:gd name="connsiteX19" fmla="*/ 0 w 7167201"/>
              <a:gd name="connsiteY19" fmla="*/ 2507890 h 3442927"/>
              <a:gd name="connsiteX20" fmla="*/ 0 w 7167201"/>
              <a:gd name="connsiteY20" fmla="*/ 1383506 h 3442927"/>
              <a:gd name="connsiteX21" fmla="*/ 6276635 w 7167201"/>
              <a:gd name="connsiteY21" fmla="*/ 33337 h 3442927"/>
              <a:gd name="connsiteX22" fmla="*/ 7064014 w 7167201"/>
              <a:gd name="connsiteY22" fmla="*/ 831850 h 3442927"/>
              <a:gd name="connsiteX23" fmla="*/ 6276635 w 7167201"/>
              <a:gd name="connsiteY23" fmla="*/ 1630002 h 3442927"/>
              <a:gd name="connsiteX24" fmla="*/ 5478461 w 7167201"/>
              <a:gd name="connsiteY24" fmla="*/ 831850 h 3442927"/>
              <a:gd name="connsiteX25" fmla="*/ 6953099 w 7167201"/>
              <a:gd name="connsiteY25" fmla="*/ 0 h 3442927"/>
              <a:gd name="connsiteX26" fmla="*/ 7167201 w 7167201"/>
              <a:gd name="connsiteY26" fmla="*/ 225275 h 3442927"/>
              <a:gd name="connsiteX27" fmla="*/ 6953099 w 7167201"/>
              <a:gd name="connsiteY27" fmla="*/ 439377 h 3442927"/>
              <a:gd name="connsiteX28" fmla="*/ 6727824 w 7167201"/>
              <a:gd name="connsiteY28" fmla="*/ 225275 h 3442927"/>
              <a:gd name="connsiteX29" fmla="*/ 6953099 w 7167201"/>
              <a:gd name="connsiteY29" fmla="*/ 0 h 3442927"/>
              <a:gd name="connsiteX30" fmla="*/ 5590963 w 7167201"/>
              <a:gd name="connsiteY30" fmla="*/ 0 h 3442927"/>
              <a:gd name="connsiteX31" fmla="*/ 5816238 w 7167201"/>
              <a:gd name="connsiteY31" fmla="*/ 225275 h 3442927"/>
              <a:gd name="connsiteX32" fmla="*/ 5590963 w 7167201"/>
              <a:gd name="connsiteY32" fmla="*/ 439377 h 3442927"/>
              <a:gd name="connsiteX33" fmla="*/ 5376861 w 7167201"/>
              <a:gd name="connsiteY33" fmla="*/ 225275 h 3442927"/>
              <a:gd name="connsiteX34" fmla="*/ 5590963 w 7167201"/>
              <a:gd name="connsiteY34" fmla="*/ 0 h 344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67201" h="3442927">
                <a:moveTo>
                  <a:pt x="4724399" y="2317750"/>
                </a:moveTo>
                <a:lnTo>
                  <a:pt x="5849576" y="3442927"/>
                </a:lnTo>
                <a:lnTo>
                  <a:pt x="4724399" y="3442927"/>
                </a:lnTo>
                <a:close/>
                <a:moveTo>
                  <a:pt x="1800224" y="619125"/>
                </a:moveTo>
                <a:lnTo>
                  <a:pt x="2924967" y="619125"/>
                </a:lnTo>
                <a:cubicBezTo>
                  <a:pt x="4049351" y="619125"/>
                  <a:pt x="4049351" y="619125"/>
                  <a:pt x="4049351" y="619125"/>
                </a:cubicBezTo>
                <a:cubicBezTo>
                  <a:pt x="2924967" y="1744302"/>
                  <a:pt x="2924967" y="1744302"/>
                  <a:pt x="2924967" y="1744302"/>
                </a:cubicBezTo>
                <a:cubicBezTo>
                  <a:pt x="1800224" y="619125"/>
                  <a:pt x="1800224" y="619125"/>
                  <a:pt x="1800224" y="619125"/>
                </a:cubicBezTo>
                <a:close/>
                <a:moveTo>
                  <a:pt x="4713286" y="258762"/>
                </a:moveTo>
                <a:lnTo>
                  <a:pt x="5511439" y="1057455"/>
                </a:lnTo>
                <a:lnTo>
                  <a:pt x="4713286" y="1855427"/>
                </a:lnTo>
                <a:close/>
                <a:moveTo>
                  <a:pt x="4589101" y="258762"/>
                </a:moveTo>
                <a:lnTo>
                  <a:pt x="4589101" y="3442927"/>
                </a:lnTo>
                <a:lnTo>
                  <a:pt x="2992436" y="1856066"/>
                </a:lnTo>
                <a:close/>
                <a:moveTo>
                  <a:pt x="1260474" y="258762"/>
                </a:moveTo>
                <a:lnTo>
                  <a:pt x="2846026" y="1856066"/>
                </a:lnTo>
                <a:lnTo>
                  <a:pt x="1260474" y="3442927"/>
                </a:lnTo>
                <a:close/>
                <a:moveTo>
                  <a:pt x="1125177" y="258762"/>
                </a:moveTo>
                <a:lnTo>
                  <a:pt x="1125177" y="1383506"/>
                </a:lnTo>
                <a:lnTo>
                  <a:pt x="0" y="2507890"/>
                </a:lnTo>
                <a:lnTo>
                  <a:pt x="0" y="1383506"/>
                </a:lnTo>
                <a:close/>
                <a:moveTo>
                  <a:pt x="6276635" y="33337"/>
                </a:moveTo>
                <a:lnTo>
                  <a:pt x="7064014" y="831850"/>
                </a:lnTo>
                <a:lnTo>
                  <a:pt x="6276635" y="1630002"/>
                </a:lnTo>
                <a:lnTo>
                  <a:pt x="5478461" y="831850"/>
                </a:lnTo>
                <a:close/>
                <a:moveTo>
                  <a:pt x="6953099" y="0"/>
                </a:moveTo>
                <a:cubicBezTo>
                  <a:pt x="7065917" y="0"/>
                  <a:pt x="7167201" y="101284"/>
                  <a:pt x="7167201" y="225275"/>
                </a:cubicBezTo>
                <a:cubicBezTo>
                  <a:pt x="7167201" y="338093"/>
                  <a:pt x="7065917" y="439377"/>
                  <a:pt x="6953099" y="439377"/>
                </a:cubicBezTo>
                <a:cubicBezTo>
                  <a:pt x="6829468" y="439377"/>
                  <a:pt x="6727824" y="338093"/>
                  <a:pt x="6727824" y="225275"/>
                </a:cubicBezTo>
                <a:cubicBezTo>
                  <a:pt x="6727824" y="101284"/>
                  <a:pt x="6829468" y="0"/>
                  <a:pt x="6953099" y="0"/>
                </a:cubicBezTo>
                <a:close/>
                <a:moveTo>
                  <a:pt x="5590963" y="0"/>
                </a:moveTo>
                <a:cubicBezTo>
                  <a:pt x="5714954" y="0"/>
                  <a:pt x="5816238" y="101284"/>
                  <a:pt x="5816238" y="225275"/>
                </a:cubicBezTo>
                <a:cubicBezTo>
                  <a:pt x="5816238" y="338093"/>
                  <a:pt x="5714954" y="439377"/>
                  <a:pt x="5590963" y="439377"/>
                </a:cubicBezTo>
                <a:cubicBezTo>
                  <a:pt x="5478505" y="439377"/>
                  <a:pt x="5376861" y="338093"/>
                  <a:pt x="5376861" y="225275"/>
                </a:cubicBezTo>
                <a:cubicBezTo>
                  <a:pt x="5376861" y="101284"/>
                  <a:pt x="5478505" y="0"/>
                  <a:pt x="5590963" y="0"/>
                </a:cubicBezTo>
                <a:close/>
              </a:path>
            </a:pathLst>
          </a:custGeom>
          <a:solidFill>
            <a:schemeClr val="bg1"/>
          </a:solidFill>
          <a:ln>
            <a:noFill/>
          </a:ln>
          <a:effectLst/>
        </p:spPr>
        <p:txBody>
          <a:bodyPr wrap="square" anchor="ctr">
            <a:noAutofit/>
          </a:bodyPr>
          <a:lstStyle/>
          <a:p>
            <a:endParaRPr lang="en-NL"/>
          </a:p>
        </p:txBody>
      </p:sp>
      <p:sp>
        <p:nvSpPr>
          <p:cNvPr id="18" name="Text Placeholder 4">
            <a:extLst>
              <a:ext uri="{FF2B5EF4-FFF2-40B4-BE49-F238E27FC236}">
                <a16:creationId xmlns:a16="http://schemas.microsoft.com/office/drawing/2014/main" id="{994BE53E-6F28-F94D-96E6-D52A78802646}"/>
              </a:ext>
            </a:extLst>
          </p:cNvPr>
          <p:cNvSpPr>
            <a:spLocks noGrp="1"/>
          </p:cNvSpPr>
          <p:nvPr>
            <p:ph type="body" sz="quarter" idx="14"/>
          </p:nvPr>
        </p:nvSpPr>
        <p:spPr>
          <a:xfrm>
            <a:off x="4189412" y="854836"/>
            <a:ext cx="2925446" cy="1211708"/>
          </a:xfrm>
          <a:solidFill>
            <a:schemeClr val="bg1"/>
          </a:solidFill>
        </p:spPr>
        <p:txBody>
          <a:bodyPr anchor="ctr"/>
          <a:lstStyle>
            <a:lvl1pPr marL="0" indent="0" algn="ctr">
              <a:buNone/>
              <a:defRPr sz="1200" b="1" i="0">
                <a:solidFill>
                  <a:schemeClr val="accent1"/>
                </a:solidFill>
                <a:latin typeface="Syntax LT Std" panose="020D0502030503020204" pitchFamily="34" charset="0"/>
              </a:defRPr>
            </a:lvl1pPr>
            <a:lvl2pPr marL="190500" indent="0" algn="ctr">
              <a:buNone/>
              <a:defRPr sz="1200" b="1" i="0">
                <a:solidFill>
                  <a:schemeClr val="accent1"/>
                </a:solidFill>
                <a:latin typeface="Syntax LT Std" panose="020D0502030503020204" pitchFamily="34" charset="0"/>
              </a:defRPr>
            </a:lvl2pPr>
            <a:lvl3pPr marL="336550" indent="0" algn="ctr">
              <a:buNone/>
              <a:defRPr sz="1200" b="1" i="0">
                <a:solidFill>
                  <a:schemeClr val="accent1"/>
                </a:solidFill>
                <a:latin typeface="Syntax LT Std" panose="020D0502030503020204" pitchFamily="34" charset="0"/>
              </a:defRPr>
            </a:lvl3pPr>
            <a:lvl4pPr marL="488950" indent="0" algn="ctr">
              <a:buNone/>
              <a:defRPr sz="1200" b="1" i="0">
                <a:solidFill>
                  <a:schemeClr val="accent1"/>
                </a:solidFill>
                <a:latin typeface="Syntax LT Std" panose="020D0502030503020204" pitchFamily="34" charset="0"/>
              </a:defRPr>
            </a:lvl4pPr>
            <a:lvl5pPr marL="590550" indent="0" algn="ctr">
              <a:buNone/>
              <a:defRPr sz="1200" b="1" i="0">
                <a:solidFill>
                  <a:schemeClr val="accent1"/>
                </a:solidFill>
                <a:latin typeface="Syntax LT Std" panose="020D0502030503020204" pitchFamily="34" charset="0"/>
              </a:defRPr>
            </a:lvl5pPr>
          </a:lstStyle>
          <a:p>
            <a:pPr lvl="0"/>
            <a:r>
              <a:rPr lang="en-US"/>
              <a:t>Click to edit Master text styles</a:t>
            </a:r>
          </a:p>
        </p:txBody>
      </p:sp>
      <p:sp>
        <p:nvSpPr>
          <p:cNvPr id="19" name="Text Placeholder 4">
            <a:extLst>
              <a:ext uri="{FF2B5EF4-FFF2-40B4-BE49-F238E27FC236}">
                <a16:creationId xmlns:a16="http://schemas.microsoft.com/office/drawing/2014/main" id="{48AADE8E-9E6A-104E-9594-FA05A04BB0F8}"/>
              </a:ext>
            </a:extLst>
          </p:cNvPr>
          <p:cNvSpPr>
            <a:spLocks noGrp="1"/>
          </p:cNvSpPr>
          <p:nvPr>
            <p:ph type="body" sz="quarter" idx="15"/>
          </p:nvPr>
        </p:nvSpPr>
        <p:spPr>
          <a:xfrm>
            <a:off x="4189412" y="2295686"/>
            <a:ext cx="2925446" cy="1211708"/>
          </a:xfrm>
          <a:solidFill>
            <a:schemeClr val="bg1"/>
          </a:solidFill>
        </p:spPr>
        <p:txBody>
          <a:bodyPr anchor="ctr"/>
          <a:lstStyle>
            <a:lvl1pPr marL="0" indent="0" algn="ctr">
              <a:buNone/>
              <a:defRPr sz="1200" b="1" i="0">
                <a:solidFill>
                  <a:schemeClr val="accent1"/>
                </a:solidFill>
                <a:latin typeface="Syntax LT Std" panose="020D0502030503020204" pitchFamily="34" charset="0"/>
              </a:defRPr>
            </a:lvl1pPr>
            <a:lvl2pPr marL="190500" indent="0" algn="ctr">
              <a:buNone/>
              <a:defRPr sz="1200" b="1" i="0">
                <a:solidFill>
                  <a:schemeClr val="accent1"/>
                </a:solidFill>
                <a:latin typeface="Syntax LT Std" panose="020D0502030503020204" pitchFamily="34" charset="0"/>
              </a:defRPr>
            </a:lvl2pPr>
            <a:lvl3pPr marL="336550" indent="0" algn="ctr">
              <a:buNone/>
              <a:defRPr sz="1200" b="1" i="0">
                <a:solidFill>
                  <a:schemeClr val="accent1"/>
                </a:solidFill>
                <a:latin typeface="Syntax LT Std" panose="020D0502030503020204" pitchFamily="34" charset="0"/>
              </a:defRPr>
            </a:lvl3pPr>
            <a:lvl4pPr marL="488950" indent="0" algn="ctr">
              <a:buNone/>
              <a:defRPr sz="1200" b="1" i="0">
                <a:solidFill>
                  <a:schemeClr val="accent1"/>
                </a:solidFill>
                <a:latin typeface="Syntax LT Std" panose="020D0502030503020204" pitchFamily="34" charset="0"/>
              </a:defRPr>
            </a:lvl4pPr>
            <a:lvl5pPr marL="590550" indent="0" algn="ctr">
              <a:buNone/>
              <a:defRPr sz="1200" b="1" i="0">
                <a:solidFill>
                  <a:schemeClr val="accent1"/>
                </a:solidFill>
                <a:latin typeface="Syntax LT Std" panose="020D0502030503020204" pitchFamily="34" charset="0"/>
              </a:defRPr>
            </a:lvl5pPr>
          </a:lstStyle>
          <a:p>
            <a:pPr lvl="0"/>
            <a:r>
              <a:rPr lang="en-US"/>
              <a:t>Click to edit Master text styles</a:t>
            </a:r>
          </a:p>
        </p:txBody>
      </p:sp>
      <p:sp>
        <p:nvSpPr>
          <p:cNvPr id="20" name="Text Placeholder 4">
            <a:extLst>
              <a:ext uri="{FF2B5EF4-FFF2-40B4-BE49-F238E27FC236}">
                <a16:creationId xmlns:a16="http://schemas.microsoft.com/office/drawing/2014/main" id="{FDBEE34B-AAF7-3446-B14A-DFD9543FD7F7}"/>
              </a:ext>
            </a:extLst>
          </p:cNvPr>
          <p:cNvSpPr>
            <a:spLocks noGrp="1"/>
          </p:cNvSpPr>
          <p:nvPr>
            <p:ph type="body" sz="quarter" idx="16"/>
          </p:nvPr>
        </p:nvSpPr>
        <p:spPr>
          <a:xfrm>
            <a:off x="4189412" y="3736536"/>
            <a:ext cx="2925446" cy="1211708"/>
          </a:xfrm>
          <a:solidFill>
            <a:schemeClr val="bg1"/>
          </a:solidFill>
        </p:spPr>
        <p:txBody>
          <a:bodyPr anchor="ctr"/>
          <a:lstStyle>
            <a:lvl1pPr marL="0" indent="0" algn="ctr">
              <a:buNone/>
              <a:defRPr sz="1200" b="1" i="0">
                <a:solidFill>
                  <a:schemeClr val="accent1"/>
                </a:solidFill>
                <a:latin typeface="Syntax LT Std" panose="020D0502030503020204" pitchFamily="34" charset="0"/>
              </a:defRPr>
            </a:lvl1pPr>
            <a:lvl2pPr marL="190500" indent="0" algn="ctr">
              <a:buNone/>
              <a:defRPr sz="1200" b="1" i="0">
                <a:solidFill>
                  <a:schemeClr val="accent1"/>
                </a:solidFill>
                <a:latin typeface="Syntax LT Std" panose="020D0502030503020204" pitchFamily="34" charset="0"/>
              </a:defRPr>
            </a:lvl2pPr>
            <a:lvl3pPr marL="336550" indent="0" algn="ctr">
              <a:buNone/>
              <a:defRPr sz="1200" b="1" i="0">
                <a:solidFill>
                  <a:schemeClr val="accent1"/>
                </a:solidFill>
                <a:latin typeface="Syntax LT Std" panose="020D0502030503020204" pitchFamily="34" charset="0"/>
              </a:defRPr>
            </a:lvl3pPr>
            <a:lvl4pPr marL="488950" indent="0" algn="ctr">
              <a:buNone/>
              <a:defRPr sz="1200" b="1" i="0">
                <a:solidFill>
                  <a:schemeClr val="accent1"/>
                </a:solidFill>
                <a:latin typeface="Syntax LT Std" panose="020D0502030503020204" pitchFamily="34" charset="0"/>
              </a:defRPr>
            </a:lvl4pPr>
            <a:lvl5pPr marL="590550" indent="0" algn="ctr">
              <a:buNone/>
              <a:defRPr sz="1200" b="1" i="0">
                <a:solidFill>
                  <a:schemeClr val="accent1"/>
                </a:solidFill>
                <a:latin typeface="Syntax LT Std" panose="020D0502030503020204" pitchFamily="34" charset="0"/>
              </a:defRPr>
            </a:lvl5pPr>
          </a:lstStyle>
          <a:p>
            <a:pPr lvl="0"/>
            <a:r>
              <a:rPr lang="en-US"/>
              <a:t>Click to edit Master text styles</a:t>
            </a:r>
          </a:p>
        </p:txBody>
      </p:sp>
      <p:sp>
        <p:nvSpPr>
          <p:cNvPr id="21" name="Text Placeholder 4">
            <a:extLst>
              <a:ext uri="{FF2B5EF4-FFF2-40B4-BE49-F238E27FC236}">
                <a16:creationId xmlns:a16="http://schemas.microsoft.com/office/drawing/2014/main" id="{9CDACF63-1FE6-8F4F-B541-DC8E738F7870}"/>
              </a:ext>
            </a:extLst>
          </p:cNvPr>
          <p:cNvSpPr>
            <a:spLocks noGrp="1"/>
          </p:cNvSpPr>
          <p:nvPr>
            <p:ph type="body" sz="quarter" idx="17"/>
          </p:nvPr>
        </p:nvSpPr>
        <p:spPr>
          <a:xfrm>
            <a:off x="4189412" y="5177387"/>
            <a:ext cx="2925446" cy="1211708"/>
          </a:xfrm>
          <a:solidFill>
            <a:schemeClr val="bg1"/>
          </a:solidFill>
        </p:spPr>
        <p:txBody>
          <a:bodyPr anchor="ctr"/>
          <a:lstStyle>
            <a:lvl1pPr marL="0" indent="0" algn="ctr">
              <a:buNone/>
              <a:defRPr sz="1200" b="1" i="0">
                <a:solidFill>
                  <a:schemeClr val="accent1"/>
                </a:solidFill>
                <a:latin typeface="Syntax LT Std" panose="020D0502030503020204" pitchFamily="34" charset="0"/>
              </a:defRPr>
            </a:lvl1pPr>
            <a:lvl2pPr marL="190500" indent="0" algn="ctr">
              <a:buNone/>
              <a:defRPr sz="1200" b="1" i="0">
                <a:solidFill>
                  <a:schemeClr val="accent1"/>
                </a:solidFill>
                <a:latin typeface="Syntax LT Std" panose="020D0502030503020204" pitchFamily="34" charset="0"/>
              </a:defRPr>
            </a:lvl2pPr>
            <a:lvl3pPr marL="336550" indent="0" algn="ctr">
              <a:buNone/>
              <a:defRPr sz="1200" b="1" i="0">
                <a:solidFill>
                  <a:schemeClr val="accent1"/>
                </a:solidFill>
                <a:latin typeface="Syntax LT Std" panose="020D0502030503020204" pitchFamily="34" charset="0"/>
              </a:defRPr>
            </a:lvl3pPr>
            <a:lvl4pPr marL="488950" indent="0" algn="ctr">
              <a:buNone/>
              <a:defRPr sz="1200" b="1" i="0">
                <a:solidFill>
                  <a:schemeClr val="accent1"/>
                </a:solidFill>
                <a:latin typeface="Syntax LT Std" panose="020D0502030503020204" pitchFamily="34" charset="0"/>
              </a:defRPr>
            </a:lvl4pPr>
            <a:lvl5pPr marL="590550" indent="0" algn="ctr">
              <a:buNone/>
              <a:defRPr sz="1200" b="1" i="0">
                <a:solidFill>
                  <a:schemeClr val="accent1"/>
                </a:solidFill>
                <a:latin typeface="Syntax LT Std" panose="020D0502030503020204" pitchFamily="34" charset="0"/>
              </a:defRPr>
            </a:lvl5pPr>
          </a:lstStyle>
          <a:p>
            <a:pPr lvl="0"/>
            <a:r>
              <a:rPr lang="en-US"/>
              <a:t>Click to edit Master text styles</a:t>
            </a:r>
          </a:p>
        </p:txBody>
      </p:sp>
      <p:sp>
        <p:nvSpPr>
          <p:cNvPr id="22" name="Text Placeholder 4">
            <a:extLst>
              <a:ext uri="{FF2B5EF4-FFF2-40B4-BE49-F238E27FC236}">
                <a16:creationId xmlns:a16="http://schemas.microsoft.com/office/drawing/2014/main" id="{343E8B0D-CDA0-0043-B527-116E402C7C48}"/>
              </a:ext>
            </a:extLst>
          </p:cNvPr>
          <p:cNvSpPr>
            <a:spLocks noGrp="1"/>
          </p:cNvSpPr>
          <p:nvPr>
            <p:ph type="body" sz="quarter" idx="18"/>
          </p:nvPr>
        </p:nvSpPr>
        <p:spPr>
          <a:xfrm>
            <a:off x="7325804" y="854836"/>
            <a:ext cx="2925446" cy="1211708"/>
          </a:xfrm>
          <a:solidFill>
            <a:schemeClr val="bg1"/>
          </a:solidFill>
        </p:spPr>
        <p:txBody>
          <a:bodyPr anchor="ctr"/>
          <a:lstStyle>
            <a:lvl1pPr marL="0" indent="0" algn="ctr">
              <a:buNone/>
              <a:defRPr sz="1200" b="1" i="0">
                <a:solidFill>
                  <a:schemeClr val="accent1"/>
                </a:solidFill>
                <a:latin typeface="Syntax LT Std" panose="020D0502030503020204" pitchFamily="34" charset="0"/>
              </a:defRPr>
            </a:lvl1pPr>
            <a:lvl2pPr marL="190500" indent="0" algn="ctr">
              <a:buNone/>
              <a:defRPr sz="1200" b="1" i="0">
                <a:solidFill>
                  <a:schemeClr val="accent1"/>
                </a:solidFill>
                <a:latin typeface="Syntax LT Std" panose="020D0502030503020204" pitchFamily="34" charset="0"/>
              </a:defRPr>
            </a:lvl2pPr>
            <a:lvl3pPr marL="336550" indent="0" algn="ctr">
              <a:buNone/>
              <a:defRPr sz="1200" b="1" i="0">
                <a:solidFill>
                  <a:schemeClr val="accent1"/>
                </a:solidFill>
                <a:latin typeface="Syntax LT Std" panose="020D0502030503020204" pitchFamily="34" charset="0"/>
              </a:defRPr>
            </a:lvl3pPr>
            <a:lvl4pPr marL="488950" indent="0" algn="ctr">
              <a:buNone/>
              <a:defRPr sz="1200" b="1" i="0">
                <a:solidFill>
                  <a:schemeClr val="accent1"/>
                </a:solidFill>
                <a:latin typeface="Syntax LT Std" panose="020D0502030503020204" pitchFamily="34" charset="0"/>
              </a:defRPr>
            </a:lvl4pPr>
            <a:lvl5pPr marL="590550" indent="0" algn="ctr">
              <a:buNone/>
              <a:defRPr sz="1200" b="1" i="0">
                <a:solidFill>
                  <a:schemeClr val="accent1"/>
                </a:solidFill>
                <a:latin typeface="Syntax LT Std" panose="020D0502030503020204" pitchFamily="34" charset="0"/>
              </a:defRPr>
            </a:lvl5pPr>
          </a:lstStyle>
          <a:p>
            <a:pPr lvl="0"/>
            <a:r>
              <a:rPr lang="en-US"/>
              <a:t>Click to edit Master text styles</a:t>
            </a:r>
          </a:p>
        </p:txBody>
      </p:sp>
      <p:sp>
        <p:nvSpPr>
          <p:cNvPr id="23" name="Text Placeholder 4">
            <a:extLst>
              <a:ext uri="{FF2B5EF4-FFF2-40B4-BE49-F238E27FC236}">
                <a16:creationId xmlns:a16="http://schemas.microsoft.com/office/drawing/2014/main" id="{AED97E2A-601C-0940-85E1-D4C1E96ECBA2}"/>
              </a:ext>
            </a:extLst>
          </p:cNvPr>
          <p:cNvSpPr>
            <a:spLocks noGrp="1"/>
          </p:cNvSpPr>
          <p:nvPr>
            <p:ph type="body" sz="quarter" idx="19"/>
          </p:nvPr>
        </p:nvSpPr>
        <p:spPr>
          <a:xfrm>
            <a:off x="7325804" y="2295686"/>
            <a:ext cx="2925446" cy="1211708"/>
          </a:xfrm>
          <a:solidFill>
            <a:schemeClr val="bg1"/>
          </a:solidFill>
        </p:spPr>
        <p:txBody>
          <a:bodyPr anchor="ctr"/>
          <a:lstStyle>
            <a:lvl1pPr marL="0" indent="0" algn="ctr">
              <a:buNone/>
              <a:defRPr sz="1200" b="1" i="0">
                <a:solidFill>
                  <a:schemeClr val="accent1"/>
                </a:solidFill>
                <a:latin typeface="Syntax LT Std" panose="020D0502030503020204" pitchFamily="34" charset="0"/>
              </a:defRPr>
            </a:lvl1pPr>
            <a:lvl2pPr marL="190500" indent="0" algn="ctr">
              <a:buNone/>
              <a:defRPr sz="1200" b="1" i="0">
                <a:solidFill>
                  <a:schemeClr val="accent1"/>
                </a:solidFill>
                <a:latin typeface="Syntax LT Std" panose="020D0502030503020204" pitchFamily="34" charset="0"/>
              </a:defRPr>
            </a:lvl2pPr>
            <a:lvl3pPr marL="336550" indent="0" algn="ctr">
              <a:buNone/>
              <a:defRPr sz="1200" b="1" i="0">
                <a:solidFill>
                  <a:schemeClr val="accent1"/>
                </a:solidFill>
                <a:latin typeface="Syntax LT Std" panose="020D0502030503020204" pitchFamily="34" charset="0"/>
              </a:defRPr>
            </a:lvl3pPr>
            <a:lvl4pPr marL="488950" indent="0" algn="ctr">
              <a:buNone/>
              <a:defRPr sz="1200" b="1" i="0">
                <a:solidFill>
                  <a:schemeClr val="accent1"/>
                </a:solidFill>
                <a:latin typeface="Syntax LT Std" panose="020D0502030503020204" pitchFamily="34" charset="0"/>
              </a:defRPr>
            </a:lvl4pPr>
            <a:lvl5pPr marL="590550" indent="0" algn="ctr">
              <a:buNone/>
              <a:defRPr sz="1200" b="1" i="0">
                <a:solidFill>
                  <a:schemeClr val="accent1"/>
                </a:solidFill>
                <a:latin typeface="Syntax LT Std" panose="020D0502030503020204" pitchFamily="34" charset="0"/>
              </a:defRPr>
            </a:lvl5pPr>
          </a:lstStyle>
          <a:p>
            <a:pPr lvl="0"/>
            <a:r>
              <a:rPr lang="en-US"/>
              <a:t>Click to edit Master text styles</a:t>
            </a:r>
          </a:p>
        </p:txBody>
      </p:sp>
      <p:sp>
        <p:nvSpPr>
          <p:cNvPr id="24" name="Text Placeholder 4">
            <a:extLst>
              <a:ext uri="{FF2B5EF4-FFF2-40B4-BE49-F238E27FC236}">
                <a16:creationId xmlns:a16="http://schemas.microsoft.com/office/drawing/2014/main" id="{50502891-D292-6344-AE33-499B38296CDC}"/>
              </a:ext>
            </a:extLst>
          </p:cNvPr>
          <p:cNvSpPr>
            <a:spLocks noGrp="1"/>
          </p:cNvSpPr>
          <p:nvPr>
            <p:ph type="body" sz="quarter" idx="20"/>
          </p:nvPr>
        </p:nvSpPr>
        <p:spPr>
          <a:xfrm>
            <a:off x="7325804" y="3736536"/>
            <a:ext cx="2925446" cy="1211708"/>
          </a:xfrm>
          <a:solidFill>
            <a:schemeClr val="bg1"/>
          </a:solidFill>
        </p:spPr>
        <p:txBody>
          <a:bodyPr anchor="ctr"/>
          <a:lstStyle>
            <a:lvl1pPr marL="0" indent="0" algn="ctr">
              <a:buNone/>
              <a:defRPr sz="1200" b="1" i="0">
                <a:solidFill>
                  <a:schemeClr val="accent1"/>
                </a:solidFill>
                <a:latin typeface="Syntax LT Std" panose="020D0502030503020204" pitchFamily="34" charset="0"/>
              </a:defRPr>
            </a:lvl1pPr>
            <a:lvl2pPr marL="190500" indent="0" algn="ctr">
              <a:buNone/>
              <a:defRPr sz="1200" b="1" i="0">
                <a:solidFill>
                  <a:schemeClr val="accent1"/>
                </a:solidFill>
                <a:latin typeface="Syntax LT Std" panose="020D0502030503020204" pitchFamily="34" charset="0"/>
              </a:defRPr>
            </a:lvl2pPr>
            <a:lvl3pPr marL="336550" indent="0" algn="ctr">
              <a:buNone/>
              <a:defRPr sz="1200" b="1" i="0">
                <a:solidFill>
                  <a:schemeClr val="accent1"/>
                </a:solidFill>
                <a:latin typeface="Syntax LT Std" panose="020D0502030503020204" pitchFamily="34" charset="0"/>
              </a:defRPr>
            </a:lvl3pPr>
            <a:lvl4pPr marL="488950" indent="0" algn="ctr">
              <a:buNone/>
              <a:defRPr sz="1200" b="1" i="0">
                <a:solidFill>
                  <a:schemeClr val="accent1"/>
                </a:solidFill>
                <a:latin typeface="Syntax LT Std" panose="020D0502030503020204" pitchFamily="34" charset="0"/>
              </a:defRPr>
            </a:lvl4pPr>
            <a:lvl5pPr marL="590550" indent="0" algn="ctr">
              <a:buNone/>
              <a:defRPr sz="1200" b="1" i="0">
                <a:solidFill>
                  <a:schemeClr val="accent1"/>
                </a:solidFill>
                <a:latin typeface="Syntax LT Std" panose="020D0502030503020204" pitchFamily="34" charset="0"/>
              </a:defRPr>
            </a:lvl5pPr>
          </a:lstStyle>
          <a:p>
            <a:pPr lvl="0"/>
            <a:r>
              <a:rPr lang="en-US"/>
              <a:t>Click to edit Master text styles</a:t>
            </a:r>
          </a:p>
        </p:txBody>
      </p:sp>
      <p:sp>
        <p:nvSpPr>
          <p:cNvPr id="27" name="Text Placeholder 4">
            <a:extLst>
              <a:ext uri="{FF2B5EF4-FFF2-40B4-BE49-F238E27FC236}">
                <a16:creationId xmlns:a16="http://schemas.microsoft.com/office/drawing/2014/main" id="{9FDA2F2A-E62A-494E-8B29-D4BC3373700A}"/>
              </a:ext>
            </a:extLst>
          </p:cNvPr>
          <p:cNvSpPr>
            <a:spLocks noGrp="1"/>
          </p:cNvSpPr>
          <p:nvPr>
            <p:ph type="body" sz="quarter" idx="21"/>
          </p:nvPr>
        </p:nvSpPr>
        <p:spPr>
          <a:xfrm>
            <a:off x="7325804" y="5177387"/>
            <a:ext cx="2925446" cy="1211708"/>
          </a:xfrm>
          <a:solidFill>
            <a:schemeClr val="bg1"/>
          </a:solidFill>
        </p:spPr>
        <p:txBody>
          <a:bodyPr anchor="ctr"/>
          <a:lstStyle>
            <a:lvl1pPr marL="0" indent="0" algn="ctr">
              <a:buNone/>
              <a:defRPr sz="1200" b="1" i="0">
                <a:solidFill>
                  <a:schemeClr val="accent1"/>
                </a:solidFill>
                <a:latin typeface="Syntax LT Std" panose="020D0502030503020204" pitchFamily="34" charset="0"/>
              </a:defRPr>
            </a:lvl1pPr>
            <a:lvl2pPr marL="190500" indent="0" algn="ctr">
              <a:buNone/>
              <a:defRPr sz="1200" b="1" i="0">
                <a:solidFill>
                  <a:schemeClr val="accent1"/>
                </a:solidFill>
                <a:latin typeface="Syntax LT Std" panose="020D0502030503020204" pitchFamily="34" charset="0"/>
              </a:defRPr>
            </a:lvl2pPr>
            <a:lvl3pPr marL="336550" indent="0" algn="ctr">
              <a:buNone/>
              <a:defRPr sz="1200" b="1" i="0">
                <a:solidFill>
                  <a:schemeClr val="accent1"/>
                </a:solidFill>
                <a:latin typeface="Syntax LT Std" panose="020D0502030503020204" pitchFamily="34" charset="0"/>
              </a:defRPr>
            </a:lvl3pPr>
            <a:lvl4pPr marL="488950" indent="0" algn="ctr">
              <a:buNone/>
              <a:defRPr sz="1200" b="1" i="0">
                <a:solidFill>
                  <a:schemeClr val="accent1"/>
                </a:solidFill>
                <a:latin typeface="Syntax LT Std" panose="020D0502030503020204" pitchFamily="34" charset="0"/>
              </a:defRPr>
            </a:lvl4pPr>
            <a:lvl5pPr marL="590550" indent="0" algn="ctr">
              <a:buNone/>
              <a:defRPr sz="1200" b="1" i="0">
                <a:solidFill>
                  <a:schemeClr val="accent1"/>
                </a:solidFill>
                <a:latin typeface="Syntax LT Std" panose="020D0502030503020204" pitchFamily="34" charset="0"/>
              </a:defRPr>
            </a:lvl5pPr>
          </a:lstStyle>
          <a:p>
            <a:pPr lvl="0"/>
            <a:r>
              <a:rPr lang="en-US"/>
              <a:t>Click to edit Master text styles</a:t>
            </a:r>
          </a:p>
        </p:txBody>
      </p:sp>
    </p:spTree>
    <p:extLst>
      <p:ext uri="{BB962C8B-B14F-4D97-AF65-F5344CB8AC3E}">
        <p14:creationId xmlns:p14="http://schemas.microsoft.com/office/powerpoint/2010/main" val="21892639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nze klant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F4314-6CA3-EA45-B16D-2C2E72A28B50}"/>
              </a:ext>
            </a:extLst>
          </p:cNvPr>
          <p:cNvSpPr>
            <a:spLocks noGrp="1"/>
          </p:cNvSpPr>
          <p:nvPr>
            <p:ph type="title" hasCustomPrompt="1"/>
          </p:nvPr>
        </p:nvSpPr>
        <p:spPr/>
        <p:txBody>
          <a:bodyPr/>
          <a:lstStyle>
            <a:lvl1pPr>
              <a:defRPr>
                <a:solidFill>
                  <a:schemeClr val="accent1"/>
                </a:solidFill>
              </a:defRPr>
            </a:lvl1pPr>
          </a:lstStyle>
          <a:p>
            <a:r>
              <a:rPr lang="en-GB" dirty="0"/>
              <a:t>ONZE KLANTEN</a:t>
            </a:r>
            <a:endParaRPr lang="en-NL" dirty="0"/>
          </a:p>
        </p:txBody>
      </p:sp>
      <p:sp>
        <p:nvSpPr>
          <p:cNvPr id="3" name="Footer Placeholder 2">
            <a:extLst>
              <a:ext uri="{FF2B5EF4-FFF2-40B4-BE49-F238E27FC236}">
                <a16:creationId xmlns:a16="http://schemas.microsoft.com/office/drawing/2014/main" id="{8A79A81A-ECE8-7E48-B3BF-66E76692B200}"/>
              </a:ext>
            </a:extLst>
          </p:cNvPr>
          <p:cNvSpPr>
            <a:spLocks noGrp="1"/>
          </p:cNvSpPr>
          <p:nvPr>
            <p:ph type="ftr" sz="quarter" idx="10"/>
          </p:nvPr>
        </p:nvSpPr>
        <p:spPr/>
        <p:txBody>
          <a:bodyPr/>
          <a:lstStyle/>
          <a:p>
            <a:r>
              <a:rPr lang="en-GB" dirty="0"/>
              <a:t>VOORBEELD DOCUMENT</a:t>
            </a:r>
            <a:endParaRPr lang="en-NL" dirty="0"/>
          </a:p>
        </p:txBody>
      </p:sp>
      <p:sp>
        <p:nvSpPr>
          <p:cNvPr id="4" name="Slide Number Placeholder 3">
            <a:extLst>
              <a:ext uri="{FF2B5EF4-FFF2-40B4-BE49-F238E27FC236}">
                <a16:creationId xmlns:a16="http://schemas.microsoft.com/office/drawing/2014/main" id="{54BE422D-6B55-3944-8306-9BB7A428047C}"/>
              </a:ext>
            </a:extLst>
          </p:cNvPr>
          <p:cNvSpPr>
            <a:spLocks noGrp="1"/>
          </p:cNvSpPr>
          <p:nvPr>
            <p:ph type="sldNum" sz="quarter" idx="11"/>
          </p:nvPr>
        </p:nvSpPr>
        <p:spPr/>
        <p:txBody>
          <a:bodyPr/>
          <a:lstStyle/>
          <a:p>
            <a:fld id="{FA2FCD61-5D4A-3B44-A11C-296E6D3235EE}" type="slidenum">
              <a:rPr lang="en-NL" smtClean="0"/>
              <a:pPr/>
              <a:t>‹#›</a:t>
            </a:fld>
            <a:endParaRPr lang="en-NL" dirty="0"/>
          </a:p>
        </p:txBody>
      </p:sp>
      <p:sp>
        <p:nvSpPr>
          <p:cNvPr id="5" name="Freeform 3">
            <a:extLst>
              <a:ext uri="{FF2B5EF4-FFF2-40B4-BE49-F238E27FC236}">
                <a16:creationId xmlns:a16="http://schemas.microsoft.com/office/drawing/2014/main" id="{77273003-FCB2-D54E-85E3-FA44EEDC7C7A}"/>
              </a:ext>
            </a:extLst>
          </p:cNvPr>
          <p:cNvSpPr>
            <a:spLocks noChangeArrowheads="1"/>
          </p:cNvSpPr>
          <p:nvPr userDrawn="1"/>
        </p:nvSpPr>
        <p:spPr bwMode="auto">
          <a:xfrm>
            <a:off x="8339138" y="0"/>
            <a:ext cx="2351088" cy="7559675"/>
          </a:xfrm>
          <a:custGeom>
            <a:avLst/>
            <a:gdLst>
              <a:gd name="T0" fmla="*/ 0 w 6533"/>
              <a:gd name="T1" fmla="*/ 14466 h 20999"/>
              <a:gd name="T2" fmla="*/ 6532 w 6533"/>
              <a:gd name="T3" fmla="*/ 20998 h 20999"/>
              <a:gd name="T4" fmla="*/ 6532 w 6533"/>
              <a:gd name="T5" fmla="*/ 0 h 20999"/>
              <a:gd name="T6" fmla="*/ 0 w 6533"/>
              <a:gd name="T7" fmla="*/ 6506 h 20999"/>
              <a:gd name="T8" fmla="*/ 0 w 6533"/>
              <a:gd name="T9" fmla="*/ 14466 h 20999"/>
            </a:gdLst>
            <a:ahLst/>
            <a:cxnLst>
              <a:cxn ang="0">
                <a:pos x="T0" y="T1"/>
              </a:cxn>
              <a:cxn ang="0">
                <a:pos x="T2" y="T3"/>
              </a:cxn>
              <a:cxn ang="0">
                <a:pos x="T4" y="T5"/>
              </a:cxn>
              <a:cxn ang="0">
                <a:pos x="T6" y="T7"/>
              </a:cxn>
              <a:cxn ang="0">
                <a:pos x="T8" y="T9"/>
              </a:cxn>
            </a:cxnLst>
            <a:rect l="0" t="0" r="r" b="b"/>
            <a:pathLst>
              <a:path w="6533" h="20999">
                <a:moveTo>
                  <a:pt x="0" y="14466"/>
                </a:moveTo>
                <a:lnTo>
                  <a:pt x="6532" y="20998"/>
                </a:lnTo>
                <a:lnTo>
                  <a:pt x="6532" y="0"/>
                </a:lnTo>
                <a:lnTo>
                  <a:pt x="0" y="6506"/>
                </a:lnTo>
                <a:lnTo>
                  <a:pt x="0" y="14466"/>
                </a:lnTo>
              </a:path>
            </a:pathLst>
          </a:custGeom>
          <a:solidFill>
            <a:schemeClr val="tx1"/>
          </a:solidFill>
          <a:ln>
            <a:noFill/>
          </a:ln>
          <a:effectLst/>
        </p:spPr>
        <p:txBody>
          <a:bodyPr wrap="none" anchor="ctr"/>
          <a:lstStyle/>
          <a:p>
            <a:endParaRPr lang="en-NL"/>
          </a:p>
        </p:txBody>
      </p:sp>
      <p:sp>
        <p:nvSpPr>
          <p:cNvPr id="6" name="Freeform 4">
            <a:extLst>
              <a:ext uri="{FF2B5EF4-FFF2-40B4-BE49-F238E27FC236}">
                <a16:creationId xmlns:a16="http://schemas.microsoft.com/office/drawing/2014/main" id="{421C8A41-0305-7841-BC2A-B658BC011B82}"/>
              </a:ext>
            </a:extLst>
          </p:cNvPr>
          <p:cNvSpPr>
            <a:spLocks noChangeArrowheads="1"/>
          </p:cNvSpPr>
          <p:nvPr userDrawn="1"/>
        </p:nvSpPr>
        <p:spPr bwMode="auto">
          <a:xfrm>
            <a:off x="3130551" y="2343150"/>
            <a:ext cx="5208587" cy="5218113"/>
          </a:xfrm>
          <a:custGeom>
            <a:avLst/>
            <a:gdLst>
              <a:gd name="T0" fmla="*/ 14466 w 14467"/>
              <a:gd name="T1" fmla="*/ 0 h 14493"/>
              <a:gd name="T2" fmla="*/ 14466 w 14467"/>
              <a:gd name="T3" fmla="*/ 0 h 14493"/>
              <a:gd name="T4" fmla="*/ 0 w 14467"/>
              <a:gd name="T5" fmla="*/ 14492 h 14493"/>
              <a:gd name="T6" fmla="*/ 7961 w 14467"/>
              <a:gd name="T7" fmla="*/ 14492 h 14493"/>
              <a:gd name="T8" fmla="*/ 14466 w 14467"/>
              <a:gd name="T9" fmla="*/ 7960 h 14493"/>
              <a:gd name="T10" fmla="*/ 14466 w 14467"/>
              <a:gd name="T11" fmla="*/ 0 h 14493"/>
            </a:gdLst>
            <a:ahLst/>
            <a:cxnLst>
              <a:cxn ang="0">
                <a:pos x="T0" y="T1"/>
              </a:cxn>
              <a:cxn ang="0">
                <a:pos x="T2" y="T3"/>
              </a:cxn>
              <a:cxn ang="0">
                <a:pos x="T4" y="T5"/>
              </a:cxn>
              <a:cxn ang="0">
                <a:pos x="T6" y="T7"/>
              </a:cxn>
              <a:cxn ang="0">
                <a:pos x="T8" y="T9"/>
              </a:cxn>
              <a:cxn ang="0">
                <a:pos x="T10" y="T11"/>
              </a:cxn>
            </a:cxnLst>
            <a:rect l="0" t="0" r="r" b="b"/>
            <a:pathLst>
              <a:path w="14467" h="14493">
                <a:moveTo>
                  <a:pt x="14466" y="0"/>
                </a:moveTo>
                <a:lnTo>
                  <a:pt x="14466" y="0"/>
                </a:lnTo>
                <a:lnTo>
                  <a:pt x="0" y="14492"/>
                </a:lnTo>
                <a:lnTo>
                  <a:pt x="7961" y="14492"/>
                </a:lnTo>
                <a:lnTo>
                  <a:pt x="14466" y="7960"/>
                </a:lnTo>
                <a:lnTo>
                  <a:pt x="14466" y="0"/>
                </a:lnTo>
              </a:path>
            </a:pathLst>
          </a:custGeom>
          <a:solidFill>
            <a:schemeClr val="accent1"/>
          </a:solidFill>
          <a:ln>
            <a:noFill/>
          </a:ln>
          <a:effectLst/>
        </p:spPr>
        <p:txBody>
          <a:bodyPr wrap="none" anchor="ctr"/>
          <a:lstStyle/>
          <a:p>
            <a:endParaRPr lang="en-NL"/>
          </a:p>
        </p:txBody>
      </p:sp>
      <p:sp>
        <p:nvSpPr>
          <p:cNvPr id="7" name="Freeform 5">
            <a:extLst>
              <a:ext uri="{FF2B5EF4-FFF2-40B4-BE49-F238E27FC236}">
                <a16:creationId xmlns:a16="http://schemas.microsoft.com/office/drawing/2014/main" id="{0E925270-B357-0742-BE52-6CA543678C8E}"/>
              </a:ext>
            </a:extLst>
          </p:cNvPr>
          <p:cNvSpPr>
            <a:spLocks noChangeArrowheads="1"/>
          </p:cNvSpPr>
          <p:nvPr userDrawn="1"/>
        </p:nvSpPr>
        <p:spPr bwMode="auto">
          <a:xfrm>
            <a:off x="5997576" y="5208588"/>
            <a:ext cx="4694237" cy="2351087"/>
          </a:xfrm>
          <a:custGeom>
            <a:avLst/>
            <a:gdLst>
              <a:gd name="T0" fmla="*/ 13037 w 13038"/>
              <a:gd name="T1" fmla="*/ 6532 h 6533"/>
              <a:gd name="T2" fmla="*/ 0 w 13038"/>
              <a:gd name="T3" fmla="*/ 6532 h 6533"/>
              <a:gd name="T4" fmla="*/ 6505 w 13038"/>
              <a:gd name="T5" fmla="*/ 0 h 6533"/>
              <a:gd name="T6" fmla="*/ 13037 w 13038"/>
              <a:gd name="T7" fmla="*/ 6532 h 6533"/>
            </a:gdLst>
            <a:ahLst/>
            <a:cxnLst>
              <a:cxn ang="0">
                <a:pos x="T0" y="T1"/>
              </a:cxn>
              <a:cxn ang="0">
                <a:pos x="T2" y="T3"/>
              </a:cxn>
              <a:cxn ang="0">
                <a:pos x="T4" y="T5"/>
              </a:cxn>
              <a:cxn ang="0">
                <a:pos x="T6" y="T7"/>
              </a:cxn>
            </a:cxnLst>
            <a:rect l="0" t="0" r="r" b="b"/>
            <a:pathLst>
              <a:path w="13038" h="6533">
                <a:moveTo>
                  <a:pt x="13037" y="6532"/>
                </a:moveTo>
                <a:lnTo>
                  <a:pt x="0" y="6532"/>
                </a:lnTo>
                <a:lnTo>
                  <a:pt x="6505" y="0"/>
                </a:lnTo>
                <a:lnTo>
                  <a:pt x="13037" y="6532"/>
                </a:lnTo>
              </a:path>
            </a:pathLst>
          </a:custGeom>
          <a:solidFill>
            <a:schemeClr val="tx2"/>
          </a:solidFill>
          <a:ln>
            <a:noFill/>
          </a:ln>
          <a:effectLst/>
        </p:spPr>
        <p:txBody>
          <a:bodyPr wrap="none" anchor="ctr"/>
          <a:lstStyle/>
          <a:p>
            <a:endParaRPr lang="en-NL"/>
          </a:p>
        </p:txBody>
      </p:sp>
      <p:sp>
        <p:nvSpPr>
          <p:cNvPr id="9" name="Picture Placeholder 8">
            <a:extLst>
              <a:ext uri="{FF2B5EF4-FFF2-40B4-BE49-F238E27FC236}">
                <a16:creationId xmlns:a16="http://schemas.microsoft.com/office/drawing/2014/main" id="{B367294B-CA83-2041-98EF-06A3C2B6121E}"/>
              </a:ext>
            </a:extLst>
          </p:cNvPr>
          <p:cNvSpPr>
            <a:spLocks noGrp="1"/>
          </p:cNvSpPr>
          <p:nvPr>
            <p:ph type="pic" sz="quarter" idx="12"/>
          </p:nvPr>
        </p:nvSpPr>
        <p:spPr>
          <a:xfrm>
            <a:off x="559699" y="5026259"/>
            <a:ext cx="2152650" cy="1306513"/>
          </a:xfrm>
          <a:solidFill>
            <a:schemeClr val="bg1"/>
          </a:solidFill>
          <a:ln>
            <a:solidFill>
              <a:schemeClr val="bg1">
                <a:lumMod val="95000"/>
              </a:schemeClr>
            </a:solidFill>
          </a:ln>
        </p:spPr>
        <p:txBody>
          <a:bodyPr/>
          <a:lstStyle/>
          <a:p>
            <a:r>
              <a:rPr lang="en-US"/>
              <a:t>Click icon to add picture</a:t>
            </a:r>
            <a:endParaRPr lang="en-NL"/>
          </a:p>
        </p:txBody>
      </p:sp>
      <p:sp>
        <p:nvSpPr>
          <p:cNvPr id="10" name="Picture Placeholder 8">
            <a:extLst>
              <a:ext uri="{FF2B5EF4-FFF2-40B4-BE49-F238E27FC236}">
                <a16:creationId xmlns:a16="http://schemas.microsoft.com/office/drawing/2014/main" id="{136E424E-CD27-0046-A3C1-FACBA39F04D3}"/>
              </a:ext>
            </a:extLst>
          </p:cNvPr>
          <p:cNvSpPr>
            <a:spLocks noGrp="1"/>
          </p:cNvSpPr>
          <p:nvPr>
            <p:ph type="pic" sz="quarter" idx="13"/>
          </p:nvPr>
        </p:nvSpPr>
        <p:spPr>
          <a:xfrm>
            <a:off x="559699" y="3444965"/>
            <a:ext cx="2152650" cy="1306513"/>
          </a:xfrm>
          <a:solidFill>
            <a:schemeClr val="bg1"/>
          </a:solidFill>
          <a:ln>
            <a:solidFill>
              <a:schemeClr val="bg1">
                <a:lumMod val="95000"/>
              </a:schemeClr>
            </a:solidFill>
          </a:ln>
        </p:spPr>
        <p:txBody>
          <a:bodyPr/>
          <a:lstStyle/>
          <a:p>
            <a:r>
              <a:rPr lang="en-US"/>
              <a:t>Click icon to add picture</a:t>
            </a:r>
            <a:endParaRPr lang="en-NL"/>
          </a:p>
        </p:txBody>
      </p:sp>
      <p:sp>
        <p:nvSpPr>
          <p:cNvPr id="11" name="Picture Placeholder 8">
            <a:extLst>
              <a:ext uri="{FF2B5EF4-FFF2-40B4-BE49-F238E27FC236}">
                <a16:creationId xmlns:a16="http://schemas.microsoft.com/office/drawing/2014/main" id="{578C556B-45AD-3C49-B9DF-E22FEF6EBB7E}"/>
              </a:ext>
            </a:extLst>
          </p:cNvPr>
          <p:cNvSpPr>
            <a:spLocks noGrp="1"/>
          </p:cNvSpPr>
          <p:nvPr>
            <p:ph type="pic" sz="quarter" idx="14"/>
          </p:nvPr>
        </p:nvSpPr>
        <p:spPr>
          <a:xfrm>
            <a:off x="559699" y="1863672"/>
            <a:ext cx="2152650" cy="1306513"/>
          </a:xfrm>
          <a:solidFill>
            <a:schemeClr val="bg1"/>
          </a:solidFill>
          <a:ln>
            <a:solidFill>
              <a:schemeClr val="bg1">
                <a:lumMod val="95000"/>
              </a:schemeClr>
            </a:solidFill>
          </a:ln>
        </p:spPr>
        <p:txBody>
          <a:bodyPr/>
          <a:lstStyle/>
          <a:p>
            <a:r>
              <a:rPr lang="en-US"/>
              <a:t>Click icon to add picture</a:t>
            </a:r>
            <a:endParaRPr lang="en-NL"/>
          </a:p>
        </p:txBody>
      </p:sp>
      <p:sp>
        <p:nvSpPr>
          <p:cNvPr id="12" name="Picture Placeholder 8">
            <a:extLst>
              <a:ext uri="{FF2B5EF4-FFF2-40B4-BE49-F238E27FC236}">
                <a16:creationId xmlns:a16="http://schemas.microsoft.com/office/drawing/2014/main" id="{27104D70-635B-3A41-B307-B27488A91416}"/>
              </a:ext>
            </a:extLst>
          </p:cNvPr>
          <p:cNvSpPr>
            <a:spLocks noGrp="1"/>
          </p:cNvSpPr>
          <p:nvPr>
            <p:ph type="pic" sz="quarter" idx="15"/>
          </p:nvPr>
        </p:nvSpPr>
        <p:spPr>
          <a:xfrm>
            <a:off x="2973063" y="5026259"/>
            <a:ext cx="2152650" cy="1306513"/>
          </a:xfrm>
          <a:solidFill>
            <a:schemeClr val="bg1"/>
          </a:solidFill>
          <a:ln>
            <a:solidFill>
              <a:schemeClr val="bg1">
                <a:lumMod val="95000"/>
              </a:schemeClr>
            </a:solidFill>
          </a:ln>
        </p:spPr>
        <p:txBody>
          <a:bodyPr/>
          <a:lstStyle/>
          <a:p>
            <a:r>
              <a:rPr lang="en-US"/>
              <a:t>Click icon to add picture</a:t>
            </a:r>
            <a:endParaRPr lang="en-NL"/>
          </a:p>
        </p:txBody>
      </p:sp>
      <p:sp>
        <p:nvSpPr>
          <p:cNvPr id="13" name="Picture Placeholder 8">
            <a:extLst>
              <a:ext uri="{FF2B5EF4-FFF2-40B4-BE49-F238E27FC236}">
                <a16:creationId xmlns:a16="http://schemas.microsoft.com/office/drawing/2014/main" id="{C7483009-6511-F14D-AC34-006B0884040C}"/>
              </a:ext>
            </a:extLst>
          </p:cNvPr>
          <p:cNvSpPr>
            <a:spLocks noGrp="1"/>
          </p:cNvSpPr>
          <p:nvPr>
            <p:ph type="pic" sz="quarter" idx="16"/>
          </p:nvPr>
        </p:nvSpPr>
        <p:spPr>
          <a:xfrm>
            <a:off x="2973063" y="3444965"/>
            <a:ext cx="2152650" cy="1306513"/>
          </a:xfrm>
          <a:solidFill>
            <a:schemeClr val="bg1"/>
          </a:solidFill>
          <a:ln>
            <a:solidFill>
              <a:schemeClr val="bg1">
                <a:lumMod val="95000"/>
              </a:schemeClr>
            </a:solidFill>
          </a:ln>
        </p:spPr>
        <p:txBody>
          <a:bodyPr/>
          <a:lstStyle/>
          <a:p>
            <a:r>
              <a:rPr lang="en-US"/>
              <a:t>Click icon to add picture</a:t>
            </a:r>
            <a:endParaRPr lang="en-NL"/>
          </a:p>
        </p:txBody>
      </p:sp>
      <p:sp>
        <p:nvSpPr>
          <p:cNvPr id="14" name="Picture Placeholder 8">
            <a:extLst>
              <a:ext uri="{FF2B5EF4-FFF2-40B4-BE49-F238E27FC236}">
                <a16:creationId xmlns:a16="http://schemas.microsoft.com/office/drawing/2014/main" id="{4728D463-9613-8641-807B-AE1E5ADCB00E}"/>
              </a:ext>
            </a:extLst>
          </p:cNvPr>
          <p:cNvSpPr>
            <a:spLocks noGrp="1"/>
          </p:cNvSpPr>
          <p:nvPr>
            <p:ph type="pic" sz="quarter" idx="17"/>
          </p:nvPr>
        </p:nvSpPr>
        <p:spPr>
          <a:xfrm>
            <a:off x="2973063" y="1863672"/>
            <a:ext cx="2152650" cy="1306513"/>
          </a:xfrm>
          <a:solidFill>
            <a:schemeClr val="bg1"/>
          </a:solidFill>
          <a:ln>
            <a:solidFill>
              <a:schemeClr val="bg1">
                <a:lumMod val="95000"/>
              </a:schemeClr>
            </a:solidFill>
          </a:ln>
        </p:spPr>
        <p:txBody>
          <a:bodyPr/>
          <a:lstStyle/>
          <a:p>
            <a:r>
              <a:rPr lang="en-US"/>
              <a:t>Click icon to add picture</a:t>
            </a:r>
            <a:endParaRPr lang="en-NL"/>
          </a:p>
        </p:txBody>
      </p:sp>
      <p:sp>
        <p:nvSpPr>
          <p:cNvPr id="15" name="Picture Placeholder 8">
            <a:extLst>
              <a:ext uri="{FF2B5EF4-FFF2-40B4-BE49-F238E27FC236}">
                <a16:creationId xmlns:a16="http://schemas.microsoft.com/office/drawing/2014/main" id="{5F458D30-BD3C-8048-A512-031B4F823EEA}"/>
              </a:ext>
            </a:extLst>
          </p:cNvPr>
          <p:cNvSpPr>
            <a:spLocks noGrp="1"/>
          </p:cNvSpPr>
          <p:nvPr>
            <p:ph type="pic" sz="quarter" idx="18"/>
          </p:nvPr>
        </p:nvSpPr>
        <p:spPr>
          <a:xfrm>
            <a:off x="5386427" y="5026259"/>
            <a:ext cx="2152650" cy="1306513"/>
          </a:xfrm>
          <a:solidFill>
            <a:schemeClr val="bg1"/>
          </a:solidFill>
          <a:ln>
            <a:solidFill>
              <a:schemeClr val="bg1">
                <a:lumMod val="95000"/>
              </a:schemeClr>
            </a:solidFill>
          </a:ln>
        </p:spPr>
        <p:txBody>
          <a:bodyPr/>
          <a:lstStyle/>
          <a:p>
            <a:r>
              <a:rPr lang="en-US"/>
              <a:t>Click icon to add picture</a:t>
            </a:r>
            <a:endParaRPr lang="en-NL"/>
          </a:p>
        </p:txBody>
      </p:sp>
      <p:sp>
        <p:nvSpPr>
          <p:cNvPr id="16" name="Picture Placeholder 8">
            <a:extLst>
              <a:ext uri="{FF2B5EF4-FFF2-40B4-BE49-F238E27FC236}">
                <a16:creationId xmlns:a16="http://schemas.microsoft.com/office/drawing/2014/main" id="{21A1F279-B1EE-374A-8366-B00F6A5F1E19}"/>
              </a:ext>
            </a:extLst>
          </p:cNvPr>
          <p:cNvSpPr>
            <a:spLocks noGrp="1"/>
          </p:cNvSpPr>
          <p:nvPr>
            <p:ph type="pic" sz="quarter" idx="19"/>
          </p:nvPr>
        </p:nvSpPr>
        <p:spPr>
          <a:xfrm>
            <a:off x="5386427" y="3444965"/>
            <a:ext cx="2152650" cy="1306513"/>
          </a:xfrm>
          <a:solidFill>
            <a:schemeClr val="bg1"/>
          </a:solidFill>
          <a:ln>
            <a:solidFill>
              <a:schemeClr val="bg1">
                <a:lumMod val="95000"/>
              </a:schemeClr>
            </a:solidFill>
          </a:ln>
        </p:spPr>
        <p:txBody>
          <a:bodyPr/>
          <a:lstStyle/>
          <a:p>
            <a:r>
              <a:rPr lang="en-US"/>
              <a:t>Click icon to add picture</a:t>
            </a:r>
            <a:endParaRPr lang="en-NL"/>
          </a:p>
        </p:txBody>
      </p:sp>
      <p:sp>
        <p:nvSpPr>
          <p:cNvPr id="17" name="Picture Placeholder 8">
            <a:extLst>
              <a:ext uri="{FF2B5EF4-FFF2-40B4-BE49-F238E27FC236}">
                <a16:creationId xmlns:a16="http://schemas.microsoft.com/office/drawing/2014/main" id="{FF8427B7-9B27-554A-8661-FB556B12AAF8}"/>
              </a:ext>
            </a:extLst>
          </p:cNvPr>
          <p:cNvSpPr>
            <a:spLocks noGrp="1"/>
          </p:cNvSpPr>
          <p:nvPr>
            <p:ph type="pic" sz="quarter" idx="20"/>
          </p:nvPr>
        </p:nvSpPr>
        <p:spPr>
          <a:xfrm>
            <a:off x="5386427" y="1863672"/>
            <a:ext cx="2152650" cy="1306513"/>
          </a:xfrm>
          <a:solidFill>
            <a:schemeClr val="bg1"/>
          </a:solidFill>
          <a:ln>
            <a:solidFill>
              <a:schemeClr val="bg1">
                <a:lumMod val="95000"/>
              </a:schemeClr>
            </a:solidFill>
          </a:ln>
        </p:spPr>
        <p:txBody>
          <a:bodyPr/>
          <a:lstStyle/>
          <a:p>
            <a:r>
              <a:rPr lang="en-US"/>
              <a:t>Click icon to add picture</a:t>
            </a:r>
            <a:endParaRPr lang="en-NL"/>
          </a:p>
        </p:txBody>
      </p:sp>
      <p:sp>
        <p:nvSpPr>
          <p:cNvPr id="18" name="Picture Placeholder 8">
            <a:extLst>
              <a:ext uri="{FF2B5EF4-FFF2-40B4-BE49-F238E27FC236}">
                <a16:creationId xmlns:a16="http://schemas.microsoft.com/office/drawing/2014/main" id="{E0F75501-DB88-4F42-87AE-F39880003D59}"/>
              </a:ext>
            </a:extLst>
          </p:cNvPr>
          <p:cNvSpPr>
            <a:spLocks noGrp="1"/>
          </p:cNvSpPr>
          <p:nvPr>
            <p:ph type="pic" sz="quarter" idx="21"/>
          </p:nvPr>
        </p:nvSpPr>
        <p:spPr>
          <a:xfrm>
            <a:off x="7799791" y="5026259"/>
            <a:ext cx="2152650" cy="1306513"/>
          </a:xfrm>
          <a:solidFill>
            <a:schemeClr val="bg1"/>
          </a:solidFill>
          <a:ln>
            <a:solidFill>
              <a:schemeClr val="bg1">
                <a:lumMod val="95000"/>
              </a:schemeClr>
            </a:solidFill>
          </a:ln>
        </p:spPr>
        <p:txBody>
          <a:bodyPr/>
          <a:lstStyle/>
          <a:p>
            <a:r>
              <a:rPr lang="en-US"/>
              <a:t>Click icon to add picture</a:t>
            </a:r>
            <a:endParaRPr lang="en-NL"/>
          </a:p>
        </p:txBody>
      </p:sp>
      <p:sp>
        <p:nvSpPr>
          <p:cNvPr id="19" name="Picture Placeholder 8">
            <a:extLst>
              <a:ext uri="{FF2B5EF4-FFF2-40B4-BE49-F238E27FC236}">
                <a16:creationId xmlns:a16="http://schemas.microsoft.com/office/drawing/2014/main" id="{0927ED79-3873-B246-BF00-A573683EA583}"/>
              </a:ext>
            </a:extLst>
          </p:cNvPr>
          <p:cNvSpPr>
            <a:spLocks noGrp="1"/>
          </p:cNvSpPr>
          <p:nvPr>
            <p:ph type="pic" sz="quarter" idx="22"/>
          </p:nvPr>
        </p:nvSpPr>
        <p:spPr>
          <a:xfrm>
            <a:off x="7799791" y="3444965"/>
            <a:ext cx="2152650" cy="1306513"/>
          </a:xfrm>
          <a:solidFill>
            <a:schemeClr val="bg1"/>
          </a:solidFill>
          <a:ln>
            <a:solidFill>
              <a:schemeClr val="bg1">
                <a:lumMod val="95000"/>
              </a:schemeClr>
            </a:solidFill>
          </a:ln>
        </p:spPr>
        <p:txBody>
          <a:bodyPr/>
          <a:lstStyle/>
          <a:p>
            <a:r>
              <a:rPr lang="en-US"/>
              <a:t>Click icon to add picture</a:t>
            </a:r>
            <a:endParaRPr lang="en-NL"/>
          </a:p>
        </p:txBody>
      </p:sp>
      <p:sp>
        <p:nvSpPr>
          <p:cNvPr id="20" name="Picture Placeholder 8">
            <a:extLst>
              <a:ext uri="{FF2B5EF4-FFF2-40B4-BE49-F238E27FC236}">
                <a16:creationId xmlns:a16="http://schemas.microsoft.com/office/drawing/2014/main" id="{83695865-1E5F-9F44-8E7E-376936FF40E1}"/>
              </a:ext>
            </a:extLst>
          </p:cNvPr>
          <p:cNvSpPr>
            <a:spLocks noGrp="1"/>
          </p:cNvSpPr>
          <p:nvPr>
            <p:ph type="pic" sz="quarter" idx="23"/>
          </p:nvPr>
        </p:nvSpPr>
        <p:spPr>
          <a:xfrm>
            <a:off x="7799791" y="1863672"/>
            <a:ext cx="2152650" cy="1306513"/>
          </a:xfrm>
          <a:solidFill>
            <a:schemeClr val="bg1"/>
          </a:solidFill>
          <a:ln>
            <a:solidFill>
              <a:schemeClr val="bg1">
                <a:lumMod val="95000"/>
              </a:schemeClr>
            </a:solidFill>
          </a:ln>
        </p:spPr>
        <p:txBody>
          <a:bodyPr/>
          <a:lstStyle/>
          <a:p>
            <a:r>
              <a:rPr lang="en-US"/>
              <a:t>Click icon to add picture</a:t>
            </a:r>
            <a:endParaRPr lang="en-NL"/>
          </a:p>
        </p:txBody>
      </p:sp>
      <p:sp>
        <p:nvSpPr>
          <p:cNvPr id="21" name="Freeform 20">
            <a:extLst>
              <a:ext uri="{FF2B5EF4-FFF2-40B4-BE49-F238E27FC236}">
                <a16:creationId xmlns:a16="http://schemas.microsoft.com/office/drawing/2014/main" id="{139ED36B-7CED-8C48-ACEA-4C0887FDD8F7}"/>
              </a:ext>
            </a:extLst>
          </p:cNvPr>
          <p:cNvSpPr>
            <a:spLocks noChangeAspect="1" noChangeArrowheads="1"/>
          </p:cNvSpPr>
          <p:nvPr userDrawn="1"/>
        </p:nvSpPr>
        <p:spPr bwMode="auto">
          <a:xfrm>
            <a:off x="9583738" y="6897600"/>
            <a:ext cx="959863" cy="461092"/>
          </a:xfrm>
          <a:custGeom>
            <a:avLst/>
            <a:gdLst>
              <a:gd name="connsiteX0" fmla="*/ 4724399 w 7167201"/>
              <a:gd name="connsiteY0" fmla="*/ 2317750 h 3442927"/>
              <a:gd name="connsiteX1" fmla="*/ 5849576 w 7167201"/>
              <a:gd name="connsiteY1" fmla="*/ 3442927 h 3442927"/>
              <a:gd name="connsiteX2" fmla="*/ 4724399 w 7167201"/>
              <a:gd name="connsiteY2" fmla="*/ 3442927 h 3442927"/>
              <a:gd name="connsiteX3" fmla="*/ 1800224 w 7167201"/>
              <a:gd name="connsiteY3" fmla="*/ 619125 h 3442927"/>
              <a:gd name="connsiteX4" fmla="*/ 2924967 w 7167201"/>
              <a:gd name="connsiteY4" fmla="*/ 619125 h 3442927"/>
              <a:gd name="connsiteX5" fmla="*/ 4049351 w 7167201"/>
              <a:gd name="connsiteY5" fmla="*/ 619125 h 3442927"/>
              <a:gd name="connsiteX6" fmla="*/ 2924967 w 7167201"/>
              <a:gd name="connsiteY6" fmla="*/ 1744302 h 3442927"/>
              <a:gd name="connsiteX7" fmla="*/ 1800224 w 7167201"/>
              <a:gd name="connsiteY7" fmla="*/ 619125 h 3442927"/>
              <a:gd name="connsiteX8" fmla="*/ 4713286 w 7167201"/>
              <a:gd name="connsiteY8" fmla="*/ 258762 h 3442927"/>
              <a:gd name="connsiteX9" fmla="*/ 5511439 w 7167201"/>
              <a:gd name="connsiteY9" fmla="*/ 1057455 h 3442927"/>
              <a:gd name="connsiteX10" fmla="*/ 4713286 w 7167201"/>
              <a:gd name="connsiteY10" fmla="*/ 1855427 h 3442927"/>
              <a:gd name="connsiteX11" fmla="*/ 4589101 w 7167201"/>
              <a:gd name="connsiteY11" fmla="*/ 258762 h 3442927"/>
              <a:gd name="connsiteX12" fmla="*/ 4589101 w 7167201"/>
              <a:gd name="connsiteY12" fmla="*/ 3442927 h 3442927"/>
              <a:gd name="connsiteX13" fmla="*/ 2992436 w 7167201"/>
              <a:gd name="connsiteY13" fmla="*/ 1856066 h 3442927"/>
              <a:gd name="connsiteX14" fmla="*/ 1260474 w 7167201"/>
              <a:gd name="connsiteY14" fmla="*/ 258762 h 3442927"/>
              <a:gd name="connsiteX15" fmla="*/ 2846026 w 7167201"/>
              <a:gd name="connsiteY15" fmla="*/ 1856066 h 3442927"/>
              <a:gd name="connsiteX16" fmla="*/ 1260474 w 7167201"/>
              <a:gd name="connsiteY16" fmla="*/ 3442927 h 3442927"/>
              <a:gd name="connsiteX17" fmla="*/ 1125177 w 7167201"/>
              <a:gd name="connsiteY17" fmla="*/ 258762 h 3442927"/>
              <a:gd name="connsiteX18" fmla="*/ 1125177 w 7167201"/>
              <a:gd name="connsiteY18" fmla="*/ 1383506 h 3442927"/>
              <a:gd name="connsiteX19" fmla="*/ 0 w 7167201"/>
              <a:gd name="connsiteY19" fmla="*/ 2507890 h 3442927"/>
              <a:gd name="connsiteX20" fmla="*/ 0 w 7167201"/>
              <a:gd name="connsiteY20" fmla="*/ 1383506 h 3442927"/>
              <a:gd name="connsiteX21" fmla="*/ 6276635 w 7167201"/>
              <a:gd name="connsiteY21" fmla="*/ 33337 h 3442927"/>
              <a:gd name="connsiteX22" fmla="*/ 7064014 w 7167201"/>
              <a:gd name="connsiteY22" fmla="*/ 831850 h 3442927"/>
              <a:gd name="connsiteX23" fmla="*/ 6276635 w 7167201"/>
              <a:gd name="connsiteY23" fmla="*/ 1630002 h 3442927"/>
              <a:gd name="connsiteX24" fmla="*/ 5478461 w 7167201"/>
              <a:gd name="connsiteY24" fmla="*/ 831850 h 3442927"/>
              <a:gd name="connsiteX25" fmla="*/ 6953099 w 7167201"/>
              <a:gd name="connsiteY25" fmla="*/ 0 h 3442927"/>
              <a:gd name="connsiteX26" fmla="*/ 7167201 w 7167201"/>
              <a:gd name="connsiteY26" fmla="*/ 225275 h 3442927"/>
              <a:gd name="connsiteX27" fmla="*/ 6953099 w 7167201"/>
              <a:gd name="connsiteY27" fmla="*/ 439377 h 3442927"/>
              <a:gd name="connsiteX28" fmla="*/ 6727824 w 7167201"/>
              <a:gd name="connsiteY28" fmla="*/ 225275 h 3442927"/>
              <a:gd name="connsiteX29" fmla="*/ 6953099 w 7167201"/>
              <a:gd name="connsiteY29" fmla="*/ 0 h 3442927"/>
              <a:gd name="connsiteX30" fmla="*/ 5590963 w 7167201"/>
              <a:gd name="connsiteY30" fmla="*/ 0 h 3442927"/>
              <a:gd name="connsiteX31" fmla="*/ 5816238 w 7167201"/>
              <a:gd name="connsiteY31" fmla="*/ 225275 h 3442927"/>
              <a:gd name="connsiteX32" fmla="*/ 5590963 w 7167201"/>
              <a:gd name="connsiteY32" fmla="*/ 439377 h 3442927"/>
              <a:gd name="connsiteX33" fmla="*/ 5376861 w 7167201"/>
              <a:gd name="connsiteY33" fmla="*/ 225275 h 3442927"/>
              <a:gd name="connsiteX34" fmla="*/ 5590963 w 7167201"/>
              <a:gd name="connsiteY34" fmla="*/ 0 h 344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67201" h="3442927">
                <a:moveTo>
                  <a:pt x="4724399" y="2317750"/>
                </a:moveTo>
                <a:lnTo>
                  <a:pt x="5849576" y="3442927"/>
                </a:lnTo>
                <a:lnTo>
                  <a:pt x="4724399" y="3442927"/>
                </a:lnTo>
                <a:close/>
                <a:moveTo>
                  <a:pt x="1800224" y="619125"/>
                </a:moveTo>
                <a:lnTo>
                  <a:pt x="2924967" y="619125"/>
                </a:lnTo>
                <a:cubicBezTo>
                  <a:pt x="4049351" y="619125"/>
                  <a:pt x="4049351" y="619125"/>
                  <a:pt x="4049351" y="619125"/>
                </a:cubicBezTo>
                <a:cubicBezTo>
                  <a:pt x="2924967" y="1744302"/>
                  <a:pt x="2924967" y="1744302"/>
                  <a:pt x="2924967" y="1744302"/>
                </a:cubicBezTo>
                <a:cubicBezTo>
                  <a:pt x="1800224" y="619125"/>
                  <a:pt x="1800224" y="619125"/>
                  <a:pt x="1800224" y="619125"/>
                </a:cubicBezTo>
                <a:close/>
                <a:moveTo>
                  <a:pt x="4713286" y="258762"/>
                </a:moveTo>
                <a:lnTo>
                  <a:pt x="5511439" y="1057455"/>
                </a:lnTo>
                <a:lnTo>
                  <a:pt x="4713286" y="1855427"/>
                </a:lnTo>
                <a:close/>
                <a:moveTo>
                  <a:pt x="4589101" y="258762"/>
                </a:moveTo>
                <a:lnTo>
                  <a:pt x="4589101" y="3442927"/>
                </a:lnTo>
                <a:lnTo>
                  <a:pt x="2992436" y="1856066"/>
                </a:lnTo>
                <a:close/>
                <a:moveTo>
                  <a:pt x="1260474" y="258762"/>
                </a:moveTo>
                <a:lnTo>
                  <a:pt x="2846026" y="1856066"/>
                </a:lnTo>
                <a:lnTo>
                  <a:pt x="1260474" y="3442927"/>
                </a:lnTo>
                <a:close/>
                <a:moveTo>
                  <a:pt x="1125177" y="258762"/>
                </a:moveTo>
                <a:lnTo>
                  <a:pt x="1125177" y="1383506"/>
                </a:lnTo>
                <a:lnTo>
                  <a:pt x="0" y="2507890"/>
                </a:lnTo>
                <a:lnTo>
                  <a:pt x="0" y="1383506"/>
                </a:lnTo>
                <a:close/>
                <a:moveTo>
                  <a:pt x="6276635" y="33337"/>
                </a:moveTo>
                <a:lnTo>
                  <a:pt x="7064014" y="831850"/>
                </a:lnTo>
                <a:lnTo>
                  <a:pt x="6276635" y="1630002"/>
                </a:lnTo>
                <a:lnTo>
                  <a:pt x="5478461" y="831850"/>
                </a:lnTo>
                <a:close/>
                <a:moveTo>
                  <a:pt x="6953099" y="0"/>
                </a:moveTo>
                <a:cubicBezTo>
                  <a:pt x="7065917" y="0"/>
                  <a:pt x="7167201" y="101284"/>
                  <a:pt x="7167201" y="225275"/>
                </a:cubicBezTo>
                <a:cubicBezTo>
                  <a:pt x="7167201" y="338093"/>
                  <a:pt x="7065917" y="439377"/>
                  <a:pt x="6953099" y="439377"/>
                </a:cubicBezTo>
                <a:cubicBezTo>
                  <a:pt x="6829468" y="439377"/>
                  <a:pt x="6727824" y="338093"/>
                  <a:pt x="6727824" y="225275"/>
                </a:cubicBezTo>
                <a:cubicBezTo>
                  <a:pt x="6727824" y="101284"/>
                  <a:pt x="6829468" y="0"/>
                  <a:pt x="6953099" y="0"/>
                </a:cubicBezTo>
                <a:close/>
                <a:moveTo>
                  <a:pt x="5590963" y="0"/>
                </a:moveTo>
                <a:cubicBezTo>
                  <a:pt x="5714954" y="0"/>
                  <a:pt x="5816238" y="101284"/>
                  <a:pt x="5816238" y="225275"/>
                </a:cubicBezTo>
                <a:cubicBezTo>
                  <a:pt x="5816238" y="338093"/>
                  <a:pt x="5714954" y="439377"/>
                  <a:pt x="5590963" y="439377"/>
                </a:cubicBezTo>
                <a:cubicBezTo>
                  <a:pt x="5478505" y="439377"/>
                  <a:pt x="5376861" y="338093"/>
                  <a:pt x="5376861" y="225275"/>
                </a:cubicBezTo>
                <a:cubicBezTo>
                  <a:pt x="5376861" y="101284"/>
                  <a:pt x="5478505" y="0"/>
                  <a:pt x="5590963" y="0"/>
                </a:cubicBezTo>
                <a:close/>
              </a:path>
            </a:pathLst>
          </a:custGeom>
          <a:solidFill>
            <a:schemeClr val="bg1"/>
          </a:solidFill>
          <a:ln>
            <a:noFill/>
          </a:ln>
          <a:effectLst/>
        </p:spPr>
        <p:txBody>
          <a:bodyPr wrap="square" anchor="ctr">
            <a:noAutofit/>
          </a:bodyPr>
          <a:lstStyle/>
          <a:p>
            <a:endParaRPr lang="en-NL"/>
          </a:p>
        </p:txBody>
      </p:sp>
    </p:spTree>
    <p:extLst>
      <p:ext uri="{BB962C8B-B14F-4D97-AF65-F5344CB8AC3E}">
        <p14:creationId xmlns:p14="http://schemas.microsoft.com/office/powerpoint/2010/main" val="23764049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Expertises">
    <p:spTree>
      <p:nvGrpSpPr>
        <p:cNvPr id="1" name=""/>
        <p:cNvGrpSpPr/>
        <p:nvPr/>
      </p:nvGrpSpPr>
      <p:grpSpPr>
        <a:xfrm>
          <a:off x="0" y="0"/>
          <a:ext cx="0" cy="0"/>
          <a:chOff x="0" y="0"/>
          <a:chExt cx="0" cy="0"/>
        </a:xfrm>
      </p:grpSpPr>
      <p:sp>
        <p:nvSpPr>
          <p:cNvPr id="10" name="Freeform 3">
            <a:extLst>
              <a:ext uri="{FF2B5EF4-FFF2-40B4-BE49-F238E27FC236}">
                <a16:creationId xmlns:a16="http://schemas.microsoft.com/office/drawing/2014/main" id="{75C3FB2C-6085-704D-9B86-9995217C3C83}"/>
              </a:ext>
            </a:extLst>
          </p:cNvPr>
          <p:cNvSpPr>
            <a:spLocks noChangeArrowheads="1"/>
          </p:cNvSpPr>
          <p:nvPr userDrawn="1"/>
        </p:nvSpPr>
        <p:spPr bwMode="auto">
          <a:xfrm>
            <a:off x="0" y="0"/>
            <a:ext cx="2876298" cy="2876298"/>
          </a:xfrm>
          <a:custGeom>
            <a:avLst/>
            <a:gdLst>
              <a:gd name="T0" fmla="*/ 7530 w 7531"/>
              <a:gd name="T1" fmla="*/ 0 h 7531"/>
              <a:gd name="T2" fmla="*/ 0 w 7531"/>
              <a:gd name="T3" fmla="*/ 7530 h 7531"/>
              <a:gd name="T4" fmla="*/ 0 w 7531"/>
              <a:gd name="T5" fmla="*/ 0 h 7531"/>
              <a:gd name="T6" fmla="*/ 7530 w 7531"/>
              <a:gd name="T7" fmla="*/ 0 h 7531"/>
            </a:gdLst>
            <a:ahLst/>
            <a:cxnLst>
              <a:cxn ang="0">
                <a:pos x="T0" y="T1"/>
              </a:cxn>
              <a:cxn ang="0">
                <a:pos x="T2" y="T3"/>
              </a:cxn>
              <a:cxn ang="0">
                <a:pos x="T4" y="T5"/>
              </a:cxn>
              <a:cxn ang="0">
                <a:pos x="T6" y="T7"/>
              </a:cxn>
            </a:cxnLst>
            <a:rect l="0" t="0" r="r" b="b"/>
            <a:pathLst>
              <a:path w="7531" h="7531">
                <a:moveTo>
                  <a:pt x="7530" y="0"/>
                </a:moveTo>
                <a:lnTo>
                  <a:pt x="0" y="7530"/>
                </a:lnTo>
                <a:lnTo>
                  <a:pt x="0" y="0"/>
                </a:lnTo>
                <a:lnTo>
                  <a:pt x="7530" y="0"/>
                </a:lnTo>
              </a:path>
            </a:pathLst>
          </a:custGeom>
          <a:solidFill>
            <a:schemeClr val="tx2"/>
          </a:solidFill>
          <a:ln>
            <a:noFill/>
          </a:ln>
          <a:effectLst/>
        </p:spPr>
        <p:txBody>
          <a:bodyPr wrap="none" anchor="ctr"/>
          <a:lstStyle/>
          <a:p>
            <a:endParaRPr lang="en-NL"/>
          </a:p>
        </p:txBody>
      </p:sp>
      <p:sp>
        <p:nvSpPr>
          <p:cNvPr id="12" name="Freeform 5">
            <a:extLst>
              <a:ext uri="{FF2B5EF4-FFF2-40B4-BE49-F238E27FC236}">
                <a16:creationId xmlns:a16="http://schemas.microsoft.com/office/drawing/2014/main" id="{FBADF9B9-B5BA-CC44-85DE-558AD32A4384}"/>
              </a:ext>
            </a:extLst>
          </p:cNvPr>
          <p:cNvSpPr>
            <a:spLocks noChangeArrowheads="1"/>
          </p:cNvSpPr>
          <p:nvPr userDrawn="1"/>
        </p:nvSpPr>
        <p:spPr bwMode="auto">
          <a:xfrm>
            <a:off x="-1" y="0"/>
            <a:ext cx="10691813" cy="7559544"/>
          </a:xfrm>
          <a:custGeom>
            <a:avLst/>
            <a:gdLst>
              <a:gd name="T0" fmla="*/ 7530 w 27999"/>
              <a:gd name="T1" fmla="*/ 0 h 19796"/>
              <a:gd name="T2" fmla="*/ 0 w 27999"/>
              <a:gd name="T3" fmla="*/ 7530 h 19796"/>
              <a:gd name="T4" fmla="*/ 0 w 27999"/>
              <a:gd name="T5" fmla="*/ 19795 h 19796"/>
              <a:gd name="T6" fmla="*/ 23286 w 27999"/>
              <a:gd name="T7" fmla="*/ 19795 h 19796"/>
              <a:gd name="T8" fmla="*/ 27998 w 27999"/>
              <a:gd name="T9" fmla="*/ 15083 h 19796"/>
              <a:gd name="T10" fmla="*/ 27998 w 27999"/>
              <a:gd name="T11" fmla="*/ 0 h 19796"/>
              <a:gd name="T12" fmla="*/ 7530 w 27999"/>
              <a:gd name="T13" fmla="*/ 0 h 19796"/>
            </a:gdLst>
            <a:ahLst/>
            <a:cxnLst>
              <a:cxn ang="0">
                <a:pos x="T0" y="T1"/>
              </a:cxn>
              <a:cxn ang="0">
                <a:pos x="T2" y="T3"/>
              </a:cxn>
              <a:cxn ang="0">
                <a:pos x="T4" y="T5"/>
              </a:cxn>
              <a:cxn ang="0">
                <a:pos x="T6" y="T7"/>
              </a:cxn>
              <a:cxn ang="0">
                <a:pos x="T8" y="T9"/>
              </a:cxn>
              <a:cxn ang="0">
                <a:pos x="T10" y="T11"/>
              </a:cxn>
              <a:cxn ang="0">
                <a:pos x="T12" y="T13"/>
              </a:cxn>
            </a:cxnLst>
            <a:rect l="0" t="0" r="r" b="b"/>
            <a:pathLst>
              <a:path w="27999" h="19796">
                <a:moveTo>
                  <a:pt x="7530" y="0"/>
                </a:moveTo>
                <a:lnTo>
                  <a:pt x="0" y="7530"/>
                </a:lnTo>
                <a:lnTo>
                  <a:pt x="0" y="19795"/>
                </a:lnTo>
                <a:lnTo>
                  <a:pt x="23286" y="19795"/>
                </a:lnTo>
                <a:lnTo>
                  <a:pt x="27998" y="15083"/>
                </a:lnTo>
                <a:lnTo>
                  <a:pt x="27998" y="0"/>
                </a:lnTo>
                <a:lnTo>
                  <a:pt x="7530" y="0"/>
                </a:lnTo>
              </a:path>
            </a:pathLst>
          </a:custGeom>
          <a:solidFill>
            <a:schemeClr val="accent1"/>
          </a:solidFill>
          <a:ln>
            <a:noFill/>
          </a:ln>
          <a:effectLst/>
        </p:spPr>
        <p:txBody>
          <a:bodyPr wrap="none" anchor="ctr"/>
          <a:lstStyle/>
          <a:p>
            <a:endParaRPr lang="en-NL"/>
          </a:p>
        </p:txBody>
      </p:sp>
      <p:sp>
        <p:nvSpPr>
          <p:cNvPr id="13" name="Freeform 6">
            <a:extLst>
              <a:ext uri="{FF2B5EF4-FFF2-40B4-BE49-F238E27FC236}">
                <a16:creationId xmlns:a16="http://schemas.microsoft.com/office/drawing/2014/main" id="{C5B7893F-EEB8-4E46-A461-3B434253FE58}"/>
              </a:ext>
            </a:extLst>
          </p:cNvPr>
          <p:cNvSpPr>
            <a:spLocks noChangeArrowheads="1"/>
          </p:cNvSpPr>
          <p:nvPr userDrawn="1"/>
        </p:nvSpPr>
        <p:spPr bwMode="auto">
          <a:xfrm>
            <a:off x="-1" y="0"/>
            <a:ext cx="1800213" cy="1800212"/>
          </a:xfrm>
          <a:custGeom>
            <a:avLst/>
            <a:gdLst>
              <a:gd name="T0" fmla="*/ 4712 w 4713"/>
              <a:gd name="T1" fmla="*/ 0 h 4713"/>
              <a:gd name="T2" fmla="*/ 0 w 4713"/>
              <a:gd name="T3" fmla="*/ 4712 h 4713"/>
              <a:gd name="T4" fmla="*/ 0 w 4713"/>
              <a:gd name="T5" fmla="*/ 0 h 4713"/>
              <a:gd name="T6" fmla="*/ 4712 w 4713"/>
              <a:gd name="T7" fmla="*/ 0 h 4713"/>
            </a:gdLst>
            <a:ahLst/>
            <a:cxnLst>
              <a:cxn ang="0">
                <a:pos x="T0" y="T1"/>
              </a:cxn>
              <a:cxn ang="0">
                <a:pos x="T2" y="T3"/>
              </a:cxn>
              <a:cxn ang="0">
                <a:pos x="T4" y="T5"/>
              </a:cxn>
              <a:cxn ang="0">
                <a:pos x="T6" y="T7"/>
              </a:cxn>
            </a:cxnLst>
            <a:rect l="0" t="0" r="r" b="b"/>
            <a:pathLst>
              <a:path w="4713" h="4713">
                <a:moveTo>
                  <a:pt x="4712" y="0"/>
                </a:moveTo>
                <a:lnTo>
                  <a:pt x="0" y="4712"/>
                </a:lnTo>
                <a:lnTo>
                  <a:pt x="0" y="0"/>
                </a:lnTo>
                <a:lnTo>
                  <a:pt x="4712" y="0"/>
                </a:lnTo>
              </a:path>
            </a:pathLst>
          </a:custGeom>
          <a:solidFill>
            <a:schemeClr val="tx1"/>
          </a:solidFill>
          <a:ln>
            <a:noFill/>
          </a:ln>
          <a:effectLst/>
        </p:spPr>
        <p:txBody>
          <a:bodyPr wrap="none" anchor="ctr"/>
          <a:lstStyle/>
          <a:p>
            <a:endParaRPr lang="en-NL"/>
          </a:p>
        </p:txBody>
      </p:sp>
      <p:sp>
        <p:nvSpPr>
          <p:cNvPr id="2" name="Title 1"/>
          <p:cNvSpPr>
            <a:spLocks noGrp="1"/>
          </p:cNvSpPr>
          <p:nvPr userDrawn="1">
            <p:ph type="title" hasCustomPrompt="1"/>
          </p:nvPr>
        </p:nvSpPr>
        <p:spPr>
          <a:xfrm>
            <a:off x="559700" y="750717"/>
            <a:ext cx="9397052" cy="1112955"/>
          </a:xfrm>
        </p:spPr>
        <p:txBody>
          <a:bodyPr/>
          <a:lstStyle>
            <a:lvl1pPr>
              <a:defRPr>
                <a:solidFill>
                  <a:schemeClr val="bg1"/>
                </a:solidFill>
              </a:defRPr>
            </a:lvl1pPr>
          </a:lstStyle>
          <a:p>
            <a:r>
              <a:rPr lang="en-GB" dirty="0"/>
              <a:t>EXPERTISES</a:t>
            </a:r>
            <a:endParaRPr lang="en-US" dirty="0"/>
          </a:p>
        </p:txBody>
      </p:sp>
      <p:sp>
        <p:nvSpPr>
          <p:cNvPr id="6" name="Footer Placeholder 5"/>
          <p:cNvSpPr>
            <a:spLocks noGrp="1"/>
          </p:cNvSpPr>
          <p:nvPr userDrawn="1">
            <p:ph type="ftr" sz="quarter" idx="11"/>
          </p:nvPr>
        </p:nvSpPr>
        <p:spPr/>
        <p:txBody>
          <a:bodyPr/>
          <a:lstStyle/>
          <a:p>
            <a:r>
              <a:rPr lang="en-GB" dirty="0"/>
              <a:t>VOORBEELD DOCUMENT</a:t>
            </a:r>
            <a:endParaRPr lang="en-NL" dirty="0"/>
          </a:p>
        </p:txBody>
      </p:sp>
      <p:sp>
        <p:nvSpPr>
          <p:cNvPr id="7" name="Slide Number Placeholder 6"/>
          <p:cNvSpPr>
            <a:spLocks noGrp="1"/>
          </p:cNvSpPr>
          <p:nvPr userDrawn="1">
            <p:ph type="sldNum" sz="quarter" idx="12"/>
          </p:nvPr>
        </p:nvSpPr>
        <p:spPr/>
        <p:txBody>
          <a:bodyPr/>
          <a:lstStyle/>
          <a:p>
            <a:fld id="{FA2FCD61-5D4A-3B44-A11C-296E6D3235EE}" type="slidenum">
              <a:rPr lang="en-NL" smtClean="0"/>
              <a:t>‹#›</a:t>
            </a:fld>
            <a:endParaRPr lang="en-NL"/>
          </a:p>
        </p:txBody>
      </p:sp>
      <p:sp>
        <p:nvSpPr>
          <p:cNvPr id="14" name="Content Placeholder 3">
            <a:extLst>
              <a:ext uri="{FF2B5EF4-FFF2-40B4-BE49-F238E27FC236}">
                <a16:creationId xmlns:a16="http://schemas.microsoft.com/office/drawing/2014/main" id="{528C4EFB-BA58-2F48-AFDC-C86903110E3D}"/>
              </a:ext>
            </a:extLst>
          </p:cNvPr>
          <p:cNvSpPr>
            <a:spLocks noGrp="1"/>
          </p:cNvSpPr>
          <p:nvPr userDrawn="1">
            <p:ph sz="half" idx="13" hasCustomPrompt="1"/>
          </p:nvPr>
        </p:nvSpPr>
        <p:spPr>
          <a:xfrm>
            <a:off x="561330" y="2450592"/>
            <a:ext cx="9395422" cy="4358366"/>
          </a:xfrm>
        </p:spPr>
        <p:txBody>
          <a:bodyPr numCol="3" spcCol="108000"/>
          <a:lstStyle>
            <a:lvl1pPr marL="171450" indent="-171450">
              <a:lnSpc>
                <a:spcPct val="125000"/>
              </a:lnSpc>
              <a:buClr>
                <a:schemeClr val="bg1"/>
              </a:buClr>
              <a:buFont typeface="System Font Regular"/>
              <a:buChar char="⬥"/>
              <a:defRPr sz="1200">
                <a:solidFill>
                  <a:schemeClr val="bg1"/>
                </a:solidFill>
              </a:defRPr>
            </a:lvl1pPr>
            <a:lvl2pPr marL="190500" indent="0">
              <a:lnSpc>
                <a:spcPct val="100000"/>
              </a:lnSpc>
              <a:buNone/>
              <a:defRPr sz="1000">
                <a:solidFill>
                  <a:schemeClr val="bg1"/>
                </a:solidFill>
              </a:defRPr>
            </a:lvl2pPr>
            <a:lvl3pPr marL="336550" indent="0">
              <a:lnSpc>
                <a:spcPct val="100000"/>
              </a:lnSpc>
              <a:buNone/>
              <a:defRPr sz="1000">
                <a:solidFill>
                  <a:schemeClr val="bg1"/>
                </a:solidFill>
              </a:defRPr>
            </a:lvl3pPr>
            <a:lvl4pPr marL="488950" indent="0">
              <a:lnSpc>
                <a:spcPct val="100000"/>
              </a:lnSpc>
              <a:buNone/>
              <a:defRPr sz="1000">
                <a:solidFill>
                  <a:schemeClr val="bg1"/>
                </a:solidFill>
              </a:defRPr>
            </a:lvl4pPr>
            <a:lvl5pPr marL="590550" indent="0">
              <a:lnSpc>
                <a:spcPct val="100000"/>
              </a:lnSpc>
              <a:buNone/>
              <a:defRPr sz="1000">
                <a:solidFill>
                  <a:schemeClr val="bg1"/>
                </a:solidFill>
              </a:defRPr>
            </a:lvl5pPr>
          </a:lstStyle>
          <a:p>
            <a:pPr lvl="0"/>
            <a:r>
              <a:rPr lang="en-GB" dirty="0" err="1"/>
              <a:t>Tekst</a:t>
            </a:r>
            <a:endParaRPr lang="en-GB" dirty="0"/>
          </a:p>
        </p:txBody>
      </p:sp>
      <p:sp>
        <p:nvSpPr>
          <p:cNvPr id="16" name="Freeform 15">
            <a:extLst>
              <a:ext uri="{FF2B5EF4-FFF2-40B4-BE49-F238E27FC236}">
                <a16:creationId xmlns:a16="http://schemas.microsoft.com/office/drawing/2014/main" id="{C552A4D9-2551-8840-93CC-7A9B2FBD9D73}"/>
              </a:ext>
            </a:extLst>
          </p:cNvPr>
          <p:cNvSpPr>
            <a:spLocks noChangeAspect="1" noChangeArrowheads="1"/>
          </p:cNvSpPr>
          <p:nvPr userDrawn="1"/>
        </p:nvSpPr>
        <p:spPr bwMode="auto">
          <a:xfrm>
            <a:off x="9583200" y="6897600"/>
            <a:ext cx="951761" cy="457200"/>
          </a:xfrm>
          <a:custGeom>
            <a:avLst/>
            <a:gdLst>
              <a:gd name="connsiteX0" fmla="*/ 4724399 w 7167201"/>
              <a:gd name="connsiteY0" fmla="*/ 2317750 h 3442927"/>
              <a:gd name="connsiteX1" fmla="*/ 5849576 w 7167201"/>
              <a:gd name="connsiteY1" fmla="*/ 3442927 h 3442927"/>
              <a:gd name="connsiteX2" fmla="*/ 4724399 w 7167201"/>
              <a:gd name="connsiteY2" fmla="*/ 3442927 h 3442927"/>
              <a:gd name="connsiteX3" fmla="*/ 1800224 w 7167201"/>
              <a:gd name="connsiteY3" fmla="*/ 619125 h 3442927"/>
              <a:gd name="connsiteX4" fmla="*/ 2924967 w 7167201"/>
              <a:gd name="connsiteY4" fmla="*/ 619125 h 3442927"/>
              <a:gd name="connsiteX5" fmla="*/ 4049351 w 7167201"/>
              <a:gd name="connsiteY5" fmla="*/ 619125 h 3442927"/>
              <a:gd name="connsiteX6" fmla="*/ 2924967 w 7167201"/>
              <a:gd name="connsiteY6" fmla="*/ 1744302 h 3442927"/>
              <a:gd name="connsiteX7" fmla="*/ 1800224 w 7167201"/>
              <a:gd name="connsiteY7" fmla="*/ 619125 h 3442927"/>
              <a:gd name="connsiteX8" fmla="*/ 4713286 w 7167201"/>
              <a:gd name="connsiteY8" fmla="*/ 258762 h 3442927"/>
              <a:gd name="connsiteX9" fmla="*/ 5511439 w 7167201"/>
              <a:gd name="connsiteY9" fmla="*/ 1057455 h 3442927"/>
              <a:gd name="connsiteX10" fmla="*/ 4713286 w 7167201"/>
              <a:gd name="connsiteY10" fmla="*/ 1855427 h 3442927"/>
              <a:gd name="connsiteX11" fmla="*/ 4589101 w 7167201"/>
              <a:gd name="connsiteY11" fmla="*/ 258762 h 3442927"/>
              <a:gd name="connsiteX12" fmla="*/ 4589101 w 7167201"/>
              <a:gd name="connsiteY12" fmla="*/ 3442927 h 3442927"/>
              <a:gd name="connsiteX13" fmla="*/ 2992436 w 7167201"/>
              <a:gd name="connsiteY13" fmla="*/ 1856066 h 3442927"/>
              <a:gd name="connsiteX14" fmla="*/ 1260474 w 7167201"/>
              <a:gd name="connsiteY14" fmla="*/ 258762 h 3442927"/>
              <a:gd name="connsiteX15" fmla="*/ 2846026 w 7167201"/>
              <a:gd name="connsiteY15" fmla="*/ 1856066 h 3442927"/>
              <a:gd name="connsiteX16" fmla="*/ 1260474 w 7167201"/>
              <a:gd name="connsiteY16" fmla="*/ 3442927 h 3442927"/>
              <a:gd name="connsiteX17" fmla="*/ 1125177 w 7167201"/>
              <a:gd name="connsiteY17" fmla="*/ 258762 h 3442927"/>
              <a:gd name="connsiteX18" fmla="*/ 1125177 w 7167201"/>
              <a:gd name="connsiteY18" fmla="*/ 1383506 h 3442927"/>
              <a:gd name="connsiteX19" fmla="*/ 0 w 7167201"/>
              <a:gd name="connsiteY19" fmla="*/ 2507890 h 3442927"/>
              <a:gd name="connsiteX20" fmla="*/ 0 w 7167201"/>
              <a:gd name="connsiteY20" fmla="*/ 1383506 h 3442927"/>
              <a:gd name="connsiteX21" fmla="*/ 6276635 w 7167201"/>
              <a:gd name="connsiteY21" fmla="*/ 33337 h 3442927"/>
              <a:gd name="connsiteX22" fmla="*/ 7064014 w 7167201"/>
              <a:gd name="connsiteY22" fmla="*/ 831850 h 3442927"/>
              <a:gd name="connsiteX23" fmla="*/ 6276635 w 7167201"/>
              <a:gd name="connsiteY23" fmla="*/ 1630002 h 3442927"/>
              <a:gd name="connsiteX24" fmla="*/ 5478461 w 7167201"/>
              <a:gd name="connsiteY24" fmla="*/ 831850 h 3442927"/>
              <a:gd name="connsiteX25" fmla="*/ 6953099 w 7167201"/>
              <a:gd name="connsiteY25" fmla="*/ 0 h 3442927"/>
              <a:gd name="connsiteX26" fmla="*/ 7167201 w 7167201"/>
              <a:gd name="connsiteY26" fmla="*/ 225275 h 3442927"/>
              <a:gd name="connsiteX27" fmla="*/ 6953099 w 7167201"/>
              <a:gd name="connsiteY27" fmla="*/ 439377 h 3442927"/>
              <a:gd name="connsiteX28" fmla="*/ 6727824 w 7167201"/>
              <a:gd name="connsiteY28" fmla="*/ 225275 h 3442927"/>
              <a:gd name="connsiteX29" fmla="*/ 6953099 w 7167201"/>
              <a:gd name="connsiteY29" fmla="*/ 0 h 3442927"/>
              <a:gd name="connsiteX30" fmla="*/ 5590963 w 7167201"/>
              <a:gd name="connsiteY30" fmla="*/ 0 h 3442927"/>
              <a:gd name="connsiteX31" fmla="*/ 5816238 w 7167201"/>
              <a:gd name="connsiteY31" fmla="*/ 225275 h 3442927"/>
              <a:gd name="connsiteX32" fmla="*/ 5590963 w 7167201"/>
              <a:gd name="connsiteY32" fmla="*/ 439377 h 3442927"/>
              <a:gd name="connsiteX33" fmla="*/ 5376861 w 7167201"/>
              <a:gd name="connsiteY33" fmla="*/ 225275 h 3442927"/>
              <a:gd name="connsiteX34" fmla="*/ 5590963 w 7167201"/>
              <a:gd name="connsiteY34" fmla="*/ 0 h 344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67201" h="3442927">
                <a:moveTo>
                  <a:pt x="4724399" y="2317750"/>
                </a:moveTo>
                <a:lnTo>
                  <a:pt x="5849576" y="3442927"/>
                </a:lnTo>
                <a:lnTo>
                  <a:pt x="4724399" y="3442927"/>
                </a:lnTo>
                <a:close/>
                <a:moveTo>
                  <a:pt x="1800224" y="619125"/>
                </a:moveTo>
                <a:lnTo>
                  <a:pt x="2924967" y="619125"/>
                </a:lnTo>
                <a:cubicBezTo>
                  <a:pt x="4049351" y="619125"/>
                  <a:pt x="4049351" y="619125"/>
                  <a:pt x="4049351" y="619125"/>
                </a:cubicBezTo>
                <a:cubicBezTo>
                  <a:pt x="2924967" y="1744302"/>
                  <a:pt x="2924967" y="1744302"/>
                  <a:pt x="2924967" y="1744302"/>
                </a:cubicBezTo>
                <a:cubicBezTo>
                  <a:pt x="1800224" y="619125"/>
                  <a:pt x="1800224" y="619125"/>
                  <a:pt x="1800224" y="619125"/>
                </a:cubicBezTo>
                <a:close/>
                <a:moveTo>
                  <a:pt x="4713286" y="258762"/>
                </a:moveTo>
                <a:lnTo>
                  <a:pt x="5511439" y="1057455"/>
                </a:lnTo>
                <a:lnTo>
                  <a:pt x="4713286" y="1855427"/>
                </a:lnTo>
                <a:close/>
                <a:moveTo>
                  <a:pt x="4589101" y="258762"/>
                </a:moveTo>
                <a:lnTo>
                  <a:pt x="4589101" y="3442927"/>
                </a:lnTo>
                <a:lnTo>
                  <a:pt x="2992436" y="1856066"/>
                </a:lnTo>
                <a:close/>
                <a:moveTo>
                  <a:pt x="1260474" y="258762"/>
                </a:moveTo>
                <a:lnTo>
                  <a:pt x="2846026" y="1856066"/>
                </a:lnTo>
                <a:lnTo>
                  <a:pt x="1260474" y="3442927"/>
                </a:lnTo>
                <a:close/>
                <a:moveTo>
                  <a:pt x="1125177" y="258762"/>
                </a:moveTo>
                <a:lnTo>
                  <a:pt x="1125177" y="1383506"/>
                </a:lnTo>
                <a:lnTo>
                  <a:pt x="0" y="2507890"/>
                </a:lnTo>
                <a:lnTo>
                  <a:pt x="0" y="1383506"/>
                </a:lnTo>
                <a:close/>
                <a:moveTo>
                  <a:pt x="6276635" y="33337"/>
                </a:moveTo>
                <a:lnTo>
                  <a:pt x="7064014" y="831850"/>
                </a:lnTo>
                <a:lnTo>
                  <a:pt x="6276635" y="1630002"/>
                </a:lnTo>
                <a:lnTo>
                  <a:pt x="5478461" y="831850"/>
                </a:lnTo>
                <a:close/>
                <a:moveTo>
                  <a:pt x="6953099" y="0"/>
                </a:moveTo>
                <a:cubicBezTo>
                  <a:pt x="7065917" y="0"/>
                  <a:pt x="7167201" y="101284"/>
                  <a:pt x="7167201" y="225275"/>
                </a:cubicBezTo>
                <a:cubicBezTo>
                  <a:pt x="7167201" y="338093"/>
                  <a:pt x="7065917" y="439377"/>
                  <a:pt x="6953099" y="439377"/>
                </a:cubicBezTo>
                <a:cubicBezTo>
                  <a:pt x="6829468" y="439377"/>
                  <a:pt x="6727824" y="338093"/>
                  <a:pt x="6727824" y="225275"/>
                </a:cubicBezTo>
                <a:cubicBezTo>
                  <a:pt x="6727824" y="101284"/>
                  <a:pt x="6829468" y="0"/>
                  <a:pt x="6953099" y="0"/>
                </a:cubicBezTo>
                <a:close/>
                <a:moveTo>
                  <a:pt x="5590963" y="0"/>
                </a:moveTo>
                <a:cubicBezTo>
                  <a:pt x="5714954" y="0"/>
                  <a:pt x="5816238" y="101284"/>
                  <a:pt x="5816238" y="225275"/>
                </a:cubicBezTo>
                <a:cubicBezTo>
                  <a:pt x="5816238" y="338093"/>
                  <a:pt x="5714954" y="439377"/>
                  <a:pt x="5590963" y="439377"/>
                </a:cubicBezTo>
                <a:cubicBezTo>
                  <a:pt x="5478505" y="439377"/>
                  <a:pt x="5376861" y="338093"/>
                  <a:pt x="5376861" y="225275"/>
                </a:cubicBezTo>
                <a:cubicBezTo>
                  <a:pt x="5376861" y="101284"/>
                  <a:pt x="5478505" y="0"/>
                  <a:pt x="5590963" y="0"/>
                </a:cubicBezTo>
                <a:close/>
              </a:path>
            </a:pathLst>
          </a:custGeom>
          <a:solidFill>
            <a:schemeClr val="accent1"/>
          </a:solidFill>
          <a:ln>
            <a:noFill/>
          </a:ln>
          <a:effectLst/>
        </p:spPr>
        <p:txBody>
          <a:bodyPr wrap="square" anchor="ctr">
            <a:noAutofit/>
          </a:bodyPr>
          <a:lstStyle/>
          <a:p>
            <a:endParaRPr lang="en-NL"/>
          </a:p>
        </p:txBody>
      </p:sp>
    </p:spTree>
    <p:extLst>
      <p:ext uri="{BB962C8B-B14F-4D97-AF65-F5344CB8AC3E}">
        <p14:creationId xmlns:p14="http://schemas.microsoft.com/office/powerpoint/2010/main" val="11930676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VO">
    <p:spTree>
      <p:nvGrpSpPr>
        <p:cNvPr id="1" name=""/>
        <p:cNvGrpSpPr/>
        <p:nvPr/>
      </p:nvGrpSpPr>
      <p:grpSpPr>
        <a:xfrm>
          <a:off x="0" y="0"/>
          <a:ext cx="0" cy="0"/>
          <a:chOff x="0" y="0"/>
          <a:chExt cx="0" cy="0"/>
        </a:xfrm>
      </p:grpSpPr>
      <p:sp>
        <p:nvSpPr>
          <p:cNvPr id="10" name="Freeform 3">
            <a:extLst>
              <a:ext uri="{FF2B5EF4-FFF2-40B4-BE49-F238E27FC236}">
                <a16:creationId xmlns:a16="http://schemas.microsoft.com/office/drawing/2014/main" id="{75C3FB2C-6085-704D-9B86-9995217C3C83}"/>
              </a:ext>
            </a:extLst>
          </p:cNvPr>
          <p:cNvSpPr>
            <a:spLocks noChangeArrowheads="1"/>
          </p:cNvSpPr>
          <p:nvPr userDrawn="1"/>
        </p:nvSpPr>
        <p:spPr bwMode="auto">
          <a:xfrm>
            <a:off x="0" y="0"/>
            <a:ext cx="2876298" cy="2876298"/>
          </a:xfrm>
          <a:custGeom>
            <a:avLst/>
            <a:gdLst>
              <a:gd name="T0" fmla="*/ 7530 w 7531"/>
              <a:gd name="T1" fmla="*/ 0 h 7531"/>
              <a:gd name="T2" fmla="*/ 0 w 7531"/>
              <a:gd name="T3" fmla="*/ 7530 h 7531"/>
              <a:gd name="T4" fmla="*/ 0 w 7531"/>
              <a:gd name="T5" fmla="*/ 0 h 7531"/>
              <a:gd name="T6" fmla="*/ 7530 w 7531"/>
              <a:gd name="T7" fmla="*/ 0 h 7531"/>
            </a:gdLst>
            <a:ahLst/>
            <a:cxnLst>
              <a:cxn ang="0">
                <a:pos x="T0" y="T1"/>
              </a:cxn>
              <a:cxn ang="0">
                <a:pos x="T2" y="T3"/>
              </a:cxn>
              <a:cxn ang="0">
                <a:pos x="T4" y="T5"/>
              </a:cxn>
              <a:cxn ang="0">
                <a:pos x="T6" y="T7"/>
              </a:cxn>
            </a:cxnLst>
            <a:rect l="0" t="0" r="r" b="b"/>
            <a:pathLst>
              <a:path w="7531" h="7531">
                <a:moveTo>
                  <a:pt x="7530" y="0"/>
                </a:moveTo>
                <a:lnTo>
                  <a:pt x="0" y="7530"/>
                </a:lnTo>
                <a:lnTo>
                  <a:pt x="0" y="0"/>
                </a:lnTo>
                <a:lnTo>
                  <a:pt x="7530" y="0"/>
                </a:lnTo>
              </a:path>
            </a:pathLst>
          </a:custGeom>
          <a:solidFill>
            <a:schemeClr val="tx2"/>
          </a:solidFill>
          <a:ln>
            <a:noFill/>
          </a:ln>
          <a:effectLst/>
        </p:spPr>
        <p:txBody>
          <a:bodyPr wrap="none" anchor="ctr"/>
          <a:lstStyle/>
          <a:p>
            <a:endParaRPr lang="en-NL"/>
          </a:p>
        </p:txBody>
      </p:sp>
      <p:sp>
        <p:nvSpPr>
          <p:cNvPr id="12" name="Freeform 5">
            <a:extLst>
              <a:ext uri="{FF2B5EF4-FFF2-40B4-BE49-F238E27FC236}">
                <a16:creationId xmlns:a16="http://schemas.microsoft.com/office/drawing/2014/main" id="{FBADF9B9-B5BA-CC44-85DE-558AD32A4384}"/>
              </a:ext>
            </a:extLst>
          </p:cNvPr>
          <p:cNvSpPr>
            <a:spLocks noChangeArrowheads="1"/>
          </p:cNvSpPr>
          <p:nvPr userDrawn="1"/>
        </p:nvSpPr>
        <p:spPr bwMode="auto">
          <a:xfrm>
            <a:off x="-1" y="0"/>
            <a:ext cx="10691813" cy="7559544"/>
          </a:xfrm>
          <a:custGeom>
            <a:avLst/>
            <a:gdLst>
              <a:gd name="T0" fmla="*/ 7530 w 27999"/>
              <a:gd name="T1" fmla="*/ 0 h 19796"/>
              <a:gd name="T2" fmla="*/ 0 w 27999"/>
              <a:gd name="T3" fmla="*/ 7530 h 19796"/>
              <a:gd name="T4" fmla="*/ 0 w 27999"/>
              <a:gd name="T5" fmla="*/ 19795 h 19796"/>
              <a:gd name="T6" fmla="*/ 23286 w 27999"/>
              <a:gd name="T7" fmla="*/ 19795 h 19796"/>
              <a:gd name="T8" fmla="*/ 27998 w 27999"/>
              <a:gd name="T9" fmla="*/ 15083 h 19796"/>
              <a:gd name="T10" fmla="*/ 27998 w 27999"/>
              <a:gd name="T11" fmla="*/ 0 h 19796"/>
              <a:gd name="T12" fmla="*/ 7530 w 27999"/>
              <a:gd name="T13" fmla="*/ 0 h 19796"/>
            </a:gdLst>
            <a:ahLst/>
            <a:cxnLst>
              <a:cxn ang="0">
                <a:pos x="T0" y="T1"/>
              </a:cxn>
              <a:cxn ang="0">
                <a:pos x="T2" y="T3"/>
              </a:cxn>
              <a:cxn ang="0">
                <a:pos x="T4" y="T5"/>
              </a:cxn>
              <a:cxn ang="0">
                <a:pos x="T6" y="T7"/>
              </a:cxn>
              <a:cxn ang="0">
                <a:pos x="T8" y="T9"/>
              </a:cxn>
              <a:cxn ang="0">
                <a:pos x="T10" y="T11"/>
              </a:cxn>
              <a:cxn ang="0">
                <a:pos x="T12" y="T13"/>
              </a:cxn>
            </a:cxnLst>
            <a:rect l="0" t="0" r="r" b="b"/>
            <a:pathLst>
              <a:path w="27999" h="19796">
                <a:moveTo>
                  <a:pt x="7530" y="0"/>
                </a:moveTo>
                <a:lnTo>
                  <a:pt x="0" y="7530"/>
                </a:lnTo>
                <a:lnTo>
                  <a:pt x="0" y="19795"/>
                </a:lnTo>
                <a:lnTo>
                  <a:pt x="23286" y="19795"/>
                </a:lnTo>
                <a:lnTo>
                  <a:pt x="27998" y="15083"/>
                </a:lnTo>
                <a:lnTo>
                  <a:pt x="27998" y="0"/>
                </a:lnTo>
                <a:lnTo>
                  <a:pt x="7530" y="0"/>
                </a:lnTo>
              </a:path>
            </a:pathLst>
          </a:custGeom>
          <a:solidFill>
            <a:schemeClr val="accent1"/>
          </a:solidFill>
          <a:ln>
            <a:noFill/>
          </a:ln>
          <a:effectLst/>
        </p:spPr>
        <p:txBody>
          <a:bodyPr wrap="none" anchor="ctr"/>
          <a:lstStyle/>
          <a:p>
            <a:endParaRPr lang="en-NL"/>
          </a:p>
        </p:txBody>
      </p:sp>
      <p:sp>
        <p:nvSpPr>
          <p:cNvPr id="13" name="Freeform 6">
            <a:extLst>
              <a:ext uri="{FF2B5EF4-FFF2-40B4-BE49-F238E27FC236}">
                <a16:creationId xmlns:a16="http://schemas.microsoft.com/office/drawing/2014/main" id="{C5B7893F-EEB8-4E46-A461-3B434253FE58}"/>
              </a:ext>
            </a:extLst>
          </p:cNvPr>
          <p:cNvSpPr>
            <a:spLocks noChangeArrowheads="1"/>
          </p:cNvSpPr>
          <p:nvPr userDrawn="1"/>
        </p:nvSpPr>
        <p:spPr bwMode="auto">
          <a:xfrm>
            <a:off x="-1" y="0"/>
            <a:ext cx="1800213" cy="1800212"/>
          </a:xfrm>
          <a:custGeom>
            <a:avLst/>
            <a:gdLst>
              <a:gd name="T0" fmla="*/ 4712 w 4713"/>
              <a:gd name="T1" fmla="*/ 0 h 4713"/>
              <a:gd name="T2" fmla="*/ 0 w 4713"/>
              <a:gd name="T3" fmla="*/ 4712 h 4713"/>
              <a:gd name="T4" fmla="*/ 0 w 4713"/>
              <a:gd name="T5" fmla="*/ 0 h 4713"/>
              <a:gd name="T6" fmla="*/ 4712 w 4713"/>
              <a:gd name="T7" fmla="*/ 0 h 4713"/>
            </a:gdLst>
            <a:ahLst/>
            <a:cxnLst>
              <a:cxn ang="0">
                <a:pos x="T0" y="T1"/>
              </a:cxn>
              <a:cxn ang="0">
                <a:pos x="T2" y="T3"/>
              </a:cxn>
              <a:cxn ang="0">
                <a:pos x="T4" y="T5"/>
              </a:cxn>
              <a:cxn ang="0">
                <a:pos x="T6" y="T7"/>
              </a:cxn>
            </a:cxnLst>
            <a:rect l="0" t="0" r="r" b="b"/>
            <a:pathLst>
              <a:path w="4713" h="4713">
                <a:moveTo>
                  <a:pt x="4712" y="0"/>
                </a:moveTo>
                <a:lnTo>
                  <a:pt x="0" y="4712"/>
                </a:lnTo>
                <a:lnTo>
                  <a:pt x="0" y="0"/>
                </a:lnTo>
                <a:lnTo>
                  <a:pt x="4712" y="0"/>
                </a:lnTo>
              </a:path>
            </a:pathLst>
          </a:custGeom>
          <a:solidFill>
            <a:schemeClr val="tx1"/>
          </a:solidFill>
          <a:ln>
            <a:noFill/>
          </a:ln>
          <a:effectLst/>
        </p:spPr>
        <p:txBody>
          <a:bodyPr wrap="none" anchor="ctr"/>
          <a:lstStyle/>
          <a:p>
            <a:endParaRPr lang="en-NL"/>
          </a:p>
        </p:txBody>
      </p:sp>
      <p:sp>
        <p:nvSpPr>
          <p:cNvPr id="2" name="Title 1"/>
          <p:cNvSpPr>
            <a:spLocks noGrp="1"/>
          </p:cNvSpPr>
          <p:nvPr userDrawn="1">
            <p:ph type="title" hasCustomPrompt="1"/>
          </p:nvPr>
        </p:nvSpPr>
        <p:spPr>
          <a:xfrm>
            <a:off x="559700" y="750717"/>
            <a:ext cx="9397052" cy="1112955"/>
          </a:xfrm>
        </p:spPr>
        <p:txBody>
          <a:bodyPr/>
          <a:lstStyle>
            <a:lvl1pPr>
              <a:defRPr>
                <a:solidFill>
                  <a:schemeClr val="bg1"/>
                </a:solidFill>
              </a:defRPr>
            </a:lvl1pPr>
          </a:lstStyle>
          <a:p>
            <a:r>
              <a:rPr lang="en-GB" dirty="0"/>
              <a:t>MAATSCHAPPELIJK VERANTWOORD ONDERNEMEN</a:t>
            </a:r>
            <a:endParaRPr lang="en-US" dirty="0"/>
          </a:p>
        </p:txBody>
      </p:sp>
      <p:sp>
        <p:nvSpPr>
          <p:cNvPr id="6" name="Footer Placeholder 5"/>
          <p:cNvSpPr>
            <a:spLocks noGrp="1"/>
          </p:cNvSpPr>
          <p:nvPr userDrawn="1">
            <p:ph type="ftr" sz="quarter" idx="11"/>
          </p:nvPr>
        </p:nvSpPr>
        <p:spPr/>
        <p:txBody>
          <a:bodyPr/>
          <a:lstStyle/>
          <a:p>
            <a:r>
              <a:rPr lang="en-GB" dirty="0"/>
              <a:t>VOORBEELD DOCUMENT</a:t>
            </a:r>
            <a:endParaRPr lang="en-NL" dirty="0"/>
          </a:p>
        </p:txBody>
      </p:sp>
      <p:sp>
        <p:nvSpPr>
          <p:cNvPr id="7" name="Slide Number Placeholder 6"/>
          <p:cNvSpPr>
            <a:spLocks noGrp="1"/>
          </p:cNvSpPr>
          <p:nvPr userDrawn="1">
            <p:ph type="sldNum" sz="quarter" idx="12"/>
          </p:nvPr>
        </p:nvSpPr>
        <p:spPr/>
        <p:txBody>
          <a:bodyPr/>
          <a:lstStyle/>
          <a:p>
            <a:fld id="{FA2FCD61-5D4A-3B44-A11C-296E6D3235EE}" type="slidenum">
              <a:rPr lang="en-NL" smtClean="0"/>
              <a:t>‹#›</a:t>
            </a:fld>
            <a:endParaRPr lang="en-NL"/>
          </a:p>
        </p:txBody>
      </p:sp>
      <p:sp>
        <p:nvSpPr>
          <p:cNvPr id="14" name="Content Placeholder 3">
            <a:extLst>
              <a:ext uri="{FF2B5EF4-FFF2-40B4-BE49-F238E27FC236}">
                <a16:creationId xmlns:a16="http://schemas.microsoft.com/office/drawing/2014/main" id="{528C4EFB-BA58-2F48-AFDC-C86903110E3D}"/>
              </a:ext>
            </a:extLst>
          </p:cNvPr>
          <p:cNvSpPr>
            <a:spLocks noGrp="1"/>
          </p:cNvSpPr>
          <p:nvPr userDrawn="1">
            <p:ph sz="half" idx="13" hasCustomPrompt="1"/>
          </p:nvPr>
        </p:nvSpPr>
        <p:spPr>
          <a:xfrm>
            <a:off x="561330" y="2450592"/>
            <a:ext cx="4599432" cy="4358366"/>
          </a:xfrm>
        </p:spPr>
        <p:txBody>
          <a:bodyPr numCol="1" spcCol="108000"/>
          <a:lstStyle>
            <a:lvl1pPr marL="0" indent="0">
              <a:lnSpc>
                <a:spcPct val="125000"/>
              </a:lnSpc>
              <a:buNone/>
              <a:defRPr sz="1200">
                <a:solidFill>
                  <a:schemeClr val="bg1"/>
                </a:solidFill>
              </a:defRPr>
            </a:lvl1pPr>
            <a:lvl2pPr marL="190500" indent="0">
              <a:lnSpc>
                <a:spcPct val="100000"/>
              </a:lnSpc>
              <a:buNone/>
              <a:defRPr sz="1000">
                <a:solidFill>
                  <a:schemeClr val="bg1"/>
                </a:solidFill>
              </a:defRPr>
            </a:lvl2pPr>
            <a:lvl3pPr marL="336550" indent="0">
              <a:lnSpc>
                <a:spcPct val="100000"/>
              </a:lnSpc>
              <a:buNone/>
              <a:defRPr sz="1000">
                <a:solidFill>
                  <a:schemeClr val="bg1"/>
                </a:solidFill>
              </a:defRPr>
            </a:lvl3pPr>
            <a:lvl4pPr marL="488950" indent="0">
              <a:lnSpc>
                <a:spcPct val="100000"/>
              </a:lnSpc>
              <a:buNone/>
              <a:defRPr sz="1000">
                <a:solidFill>
                  <a:schemeClr val="bg1"/>
                </a:solidFill>
              </a:defRPr>
            </a:lvl4pPr>
            <a:lvl5pPr marL="590550" indent="0">
              <a:lnSpc>
                <a:spcPct val="100000"/>
              </a:lnSpc>
              <a:buNone/>
              <a:defRPr sz="1000">
                <a:solidFill>
                  <a:schemeClr val="bg1"/>
                </a:solidFill>
              </a:defRPr>
            </a:lvl5pPr>
          </a:lstStyle>
          <a:p>
            <a:pPr lvl="0"/>
            <a:r>
              <a:rPr lang="en-GB" dirty="0" err="1"/>
              <a:t>Ploum</a:t>
            </a:r>
            <a:r>
              <a:rPr lang="en-GB" dirty="0"/>
              <a:t> takes responsibility for the consequences of its decisions and activities on society and  the environment, through transparent and ethical </a:t>
            </a:r>
            <a:r>
              <a:rPr lang="en-GB" dirty="0" err="1"/>
              <a:t>behavior</a:t>
            </a:r>
            <a:r>
              <a:rPr lang="en-GB" dirty="0"/>
              <a:t>. We believe it is important that this contributes to sustainable development including the health and well-being of society.  Hereby we take into account the expectations of the stakeholders and we find it of great importance that this is in accordance with the applicable legislation and with the international  standards of conduct. As a supplier of legal services, we believe it is important to continuously maintain and, where possible, improve our CSR performance. In addition to pro bono activities for organizations and individuals who pursue or support a social interest, attention  for equal opportunities in talent development and regional cultural sponsorship, </a:t>
            </a:r>
            <a:r>
              <a:rPr lang="en-GB" dirty="0" err="1"/>
              <a:t>Ploum</a:t>
            </a:r>
            <a:r>
              <a:rPr lang="en-GB" dirty="0"/>
              <a:t> pays  a lot of attention to the following subjects. </a:t>
            </a:r>
            <a:r>
              <a:rPr lang="en-GB" dirty="0" err="1"/>
              <a:t>Ecovadis</a:t>
            </a:r>
            <a:r>
              <a:rPr lang="en-GB" dirty="0"/>
              <a:t> measures the quality of our CSR management system annually.</a:t>
            </a:r>
          </a:p>
        </p:txBody>
      </p:sp>
      <p:sp>
        <p:nvSpPr>
          <p:cNvPr id="16" name="Freeform 15">
            <a:extLst>
              <a:ext uri="{FF2B5EF4-FFF2-40B4-BE49-F238E27FC236}">
                <a16:creationId xmlns:a16="http://schemas.microsoft.com/office/drawing/2014/main" id="{C552A4D9-2551-8840-93CC-7A9B2FBD9D73}"/>
              </a:ext>
            </a:extLst>
          </p:cNvPr>
          <p:cNvSpPr>
            <a:spLocks noChangeAspect="1" noChangeArrowheads="1"/>
          </p:cNvSpPr>
          <p:nvPr userDrawn="1"/>
        </p:nvSpPr>
        <p:spPr bwMode="auto">
          <a:xfrm>
            <a:off x="9583200" y="6897600"/>
            <a:ext cx="951761" cy="457200"/>
          </a:xfrm>
          <a:custGeom>
            <a:avLst/>
            <a:gdLst>
              <a:gd name="connsiteX0" fmla="*/ 4724399 w 7167201"/>
              <a:gd name="connsiteY0" fmla="*/ 2317750 h 3442927"/>
              <a:gd name="connsiteX1" fmla="*/ 5849576 w 7167201"/>
              <a:gd name="connsiteY1" fmla="*/ 3442927 h 3442927"/>
              <a:gd name="connsiteX2" fmla="*/ 4724399 w 7167201"/>
              <a:gd name="connsiteY2" fmla="*/ 3442927 h 3442927"/>
              <a:gd name="connsiteX3" fmla="*/ 1800224 w 7167201"/>
              <a:gd name="connsiteY3" fmla="*/ 619125 h 3442927"/>
              <a:gd name="connsiteX4" fmla="*/ 2924967 w 7167201"/>
              <a:gd name="connsiteY4" fmla="*/ 619125 h 3442927"/>
              <a:gd name="connsiteX5" fmla="*/ 4049351 w 7167201"/>
              <a:gd name="connsiteY5" fmla="*/ 619125 h 3442927"/>
              <a:gd name="connsiteX6" fmla="*/ 2924967 w 7167201"/>
              <a:gd name="connsiteY6" fmla="*/ 1744302 h 3442927"/>
              <a:gd name="connsiteX7" fmla="*/ 1800224 w 7167201"/>
              <a:gd name="connsiteY7" fmla="*/ 619125 h 3442927"/>
              <a:gd name="connsiteX8" fmla="*/ 4713286 w 7167201"/>
              <a:gd name="connsiteY8" fmla="*/ 258762 h 3442927"/>
              <a:gd name="connsiteX9" fmla="*/ 5511439 w 7167201"/>
              <a:gd name="connsiteY9" fmla="*/ 1057455 h 3442927"/>
              <a:gd name="connsiteX10" fmla="*/ 4713286 w 7167201"/>
              <a:gd name="connsiteY10" fmla="*/ 1855427 h 3442927"/>
              <a:gd name="connsiteX11" fmla="*/ 4589101 w 7167201"/>
              <a:gd name="connsiteY11" fmla="*/ 258762 h 3442927"/>
              <a:gd name="connsiteX12" fmla="*/ 4589101 w 7167201"/>
              <a:gd name="connsiteY12" fmla="*/ 3442927 h 3442927"/>
              <a:gd name="connsiteX13" fmla="*/ 2992436 w 7167201"/>
              <a:gd name="connsiteY13" fmla="*/ 1856066 h 3442927"/>
              <a:gd name="connsiteX14" fmla="*/ 1260474 w 7167201"/>
              <a:gd name="connsiteY14" fmla="*/ 258762 h 3442927"/>
              <a:gd name="connsiteX15" fmla="*/ 2846026 w 7167201"/>
              <a:gd name="connsiteY15" fmla="*/ 1856066 h 3442927"/>
              <a:gd name="connsiteX16" fmla="*/ 1260474 w 7167201"/>
              <a:gd name="connsiteY16" fmla="*/ 3442927 h 3442927"/>
              <a:gd name="connsiteX17" fmla="*/ 1125177 w 7167201"/>
              <a:gd name="connsiteY17" fmla="*/ 258762 h 3442927"/>
              <a:gd name="connsiteX18" fmla="*/ 1125177 w 7167201"/>
              <a:gd name="connsiteY18" fmla="*/ 1383506 h 3442927"/>
              <a:gd name="connsiteX19" fmla="*/ 0 w 7167201"/>
              <a:gd name="connsiteY19" fmla="*/ 2507890 h 3442927"/>
              <a:gd name="connsiteX20" fmla="*/ 0 w 7167201"/>
              <a:gd name="connsiteY20" fmla="*/ 1383506 h 3442927"/>
              <a:gd name="connsiteX21" fmla="*/ 6276635 w 7167201"/>
              <a:gd name="connsiteY21" fmla="*/ 33337 h 3442927"/>
              <a:gd name="connsiteX22" fmla="*/ 7064014 w 7167201"/>
              <a:gd name="connsiteY22" fmla="*/ 831850 h 3442927"/>
              <a:gd name="connsiteX23" fmla="*/ 6276635 w 7167201"/>
              <a:gd name="connsiteY23" fmla="*/ 1630002 h 3442927"/>
              <a:gd name="connsiteX24" fmla="*/ 5478461 w 7167201"/>
              <a:gd name="connsiteY24" fmla="*/ 831850 h 3442927"/>
              <a:gd name="connsiteX25" fmla="*/ 6953099 w 7167201"/>
              <a:gd name="connsiteY25" fmla="*/ 0 h 3442927"/>
              <a:gd name="connsiteX26" fmla="*/ 7167201 w 7167201"/>
              <a:gd name="connsiteY26" fmla="*/ 225275 h 3442927"/>
              <a:gd name="connsiteX27" fmla="*/ 6953099 w 7167201"/>
              <a:gd name="connsiteY27" fmla="*/ 439377 h 3442927"/>
              <a:gd name="connsiteX28" fmla="*/ 6727824 w 7167201"/>
              <a:gd name="connsiteY28" fmla="*/ 225275 h 3442927"/>
              <a:gd name="connsiteX29" fmla="*/ 6953099 w 7167201"/>
              <a:gd name="connsiteY29" fmla="*/ 0 h 3442927"/>
              <a:gd name="connsiteX30" fmla="*/ 5590963 w 7167201"/>
              <a:gd name="connsiteY30" fmla="*/ 0 h 3442927"/>
              <a:gd name="connsiteX31" fmla="*/ 5816238 w 7167201"/>
              <a:gd name="connsiteY31" fmla="*/ 225275 h 3442927"/>
              <a:gd name="connsiteX32" fmla="*/ 5590963 w 7167201"/>
              <a:gd name="connsiteY32" fmla="*/ 439377 h 3442927"/>
              <a:gd name="connsiteX33" fmla="*/ 5376861 w 7167201"/>
              <a:gd name="connsiteY33" fmla="*/ 225275 h 3442927"/>
              <a:gd name="connsiteX34" fmla="*/ 5590963 w 7167201"/>
              <a:gd name="connsiteY34" fmla="*/ 0 h 344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67201" h="3442927">
                <a:moveTo>
                  <a:pt x="4724399" y="2317750"/>
                </a:moveTo>
                <a:lnTo>
                  <a:pt x="5849576" y="3442927"/>
                </a:lnTo>
                <a:lnTo>
                  <a:pt x="4724399" y="3442927"/>
                </a:lnTo>
                <a:close/>
                <a:moveTo>
                  <a:pt x="1800224" y="619125"/>
                </a:moveTo>
                <a:lnTo>
                  <a:pt x="2924967" y="619125"/>
                </a:lnTo>
                <a:cubicBezTo>
                  <a:pt x="4049351" y="619125"/>
                  <a:pt x="4049351" y="619125"/>
                  <a:pt x="4049351" y="619125"/>
                </a:cubicBezTo>
                <a:cubicBezTo>
                  <a:pt x="2924967" y="1744302"/>
                  <a:pt x="2924967" y="1744302"/>
                  <a:pt x="2924967" y="1744302"/>
                </a:cubicBezTo>
                <a:cubicBezTo>
                  <a:pt x="1800224" y="619125"/>
                  <a:pt x="1800224" y="619125"/>
                  <a:pt x="1800224" y="619125"/>
                </a:cubicBezTo>
                <a:close/>
                <a:moveTo>
                  <a:pt x="4713286" y="258762"/>
                </a:moveTo>
                <a:lnTo>
                  <a:pt x="5511439" y="1057455"/>
                </a:lnTo>
                <a:lnTo>
                  <a:pt x="4713286" y="1855427"/>
                </a:lnTo>
                <a:close/>
                <a:moveTo>
                  <a:pt x="4589101" y="258762"/>
                </a:moveTo>
                <a:lnTo>
                  <a:pt x="4589101" y="3442927"/>
                </a:lnTo>
                <a:lnTo>
                  <a:pt x="2992436" y="1856066"/>
                </a:lnTo>
                <a:close/>
                <a:moveTo>
                  <a:pt x="1260474" y="258762"/>
                </a:moveTo>
                <a:lnTo>
                  <a:pt x="2846026" y="1856066"/>
                </a:lnTo>
                <a:lnTo>
                  <a:pt x="1260474" y="3442927"/>
                </a:lnTo>
                <a:close/>
                <a:moveTo>
                  <a:pt x="1125177" y="258762"/>
                </a:moveTo>
                <a:lnTo>
                  <a:pt x="1125177" y="1383506"/>
                </a:lnTo>
                <a:lnTo>
                  <a:pt x="0" y="2507890"/>
                </a:lnTo>
                <a:lnTo>
                  <a:pt x="0" y="1383506"/>
                </a:lnTo>
                <a:close/>
                <a:moveTo>
                  <a:pt x="6276635" y="33337"/>
                </a:moveTo>
                <a:lnTo>
                  <a:pt x="7064014" y="831850"/>
                </a:lnTo>
                <a:lnTo>
                  <a:pt x="6276635" y="1630002"/>
                </a:lnTo>
                <a:lnTo>
                  <a:pt x="5478461" y="831850"/>
                </a:lnTo>
                <a:close/>
                <a:moveTo>
                  <a:pt x="6953099" y="0"/>
                </a:moveTo>
                <a:cubicBezTo>
                  <a:pt x="7065917" y="0"/>
                  <a:pt x="7167201" y="101284"/>
                  <a:pt x="7167201" y="225275"/>
                </a:cubicBezTo>
                <a:cubicBezTo>
                  <a:pt x="7167201" y="338093"/>
                  <a:pt x="7065917" y="439377"/>
                  <a:pt x="6953099" y="439377"/>
                </a:cubicBezTo>
                <a:cubicBezTo>
                  <a:pt x="6829468" y="439377"/>
                  <a:pt x="6727824" y="338093"/>
                  <a:pt x="6727824" y="225275"/>
                </a:cubicBezTo>
                <a:cubicBezTo>
                  <a:pt x="6727824" y="101284"/>
                  <a:pt x="6829468" y="0"/>
                  <a:pt x="6953099" y="0"/>
                </a:cubicBezTo>
                <a:close/>
                <a:moveTo>
                  <a:pt x="5590963" y="0"/>
                </a:moveTo>
                <a:cubicBezTo>
                  <a:pt x="5714954" y="0"/>
                  <a:pt x="5816238" y="101284"/>
                  <a:pt x="5816238" y="225275"/>
                </a:cubicBezTo>
                <a:cubicBezTo>
                  <a:pt x="5816238" y="338093"/>
                  <a:pt x="5714954" y="439377"/>
                  <a:pt x="5590963" y="439377"/>
                </a:cubicBezTo>
                <a:cubicBezTo>
                  <a:pt x="5478505" y="439377"/>
                  <a:pt x="5376861" y="338093"/>
                  <a:pt x="5376861" y="225275"/>
                </a:cubicBezTo>
                <a:cubicBezTo>
                  <a:pt x="5376861" y="101284"/>
                  <a:pt x="5478505" y="0"/>
                  <a:pt x="5590963" y="0"/>
                </a:cubicBezTo>
                <a:close/>
              </a:path>
            </a:pathLst>
          </a:custGeom>
          <a:solidFill>
            <a:schemeClr val="accent1"/>
          </a:solidFill>
          <a:ln>
            <a:noFill/>
          </a:ln>
          <a:effectLst/>
        </p:spPr>
        <p:txBody>
          <a:bodyPr wrap="square" anchor="ctr">
            <a:noAutofit/>
          </a:bodyPr>
          <a:lstStyle/>
          <a:p>
            <a:endParaRPr lang="en-NL"/>
          </a:p>
        </p:txBody>
      </p:sp>
      <p:sp>
        <p:nvSpPr>
          <p:cNvPr id="5" name="Text Placeholder 4">
            <a:extLst>
              <a:ext uri="{FF2B5EF4-FFF2-40B4-BE49-F238E27FC236}">
                <a16:creationId xmlns:a16="http://schemas.microsoft.com/office/drawing/2014/main" id="{D2E1926F-A979-1642-AE0E-E9066636E67E}"/>
              </a:ext>
            </a:extLst>
          </p:cNvPr>
          <p:cNvSpPr>
            <a:spLocks noGrp="1"/>
          </p:cNvSpPr>
          <p:nvPr>
            <p:ph type="body" sz="quarter" idx="14" hasCustomPrompt="1"/>
          </p:nvPr>
        </p:nvSpPr>
        <p:spPr>
          <a:xfrm>
            <a:off x="5449888" y="2451100"/>
            <a:ext cx="2312987" cy="620713"/>
          </a:xfrm>
          <a:solidFill>
            <a:schemeClr val="bg1"/>
          </a:solidFill>
        </p:spPr>
        <p:txBody>
          <a:bodyPr anchor="ctr"/>
          <a:lstStyle>
            <a:lvl1pPr marL="0" indent="0" algn="ctr">
              <a:buNone/>
              <a:defRPr sz="1200" b="1" i="0">
                <a:solidFill>
                  <a:schemeClr val="accent1"/>
                </a:solidFill>
                <a:latin typeface="Syntax LT Std" panose="020D0502030503020204" pitchFamily="34" charset="0"/>
              </a:defRPr>
            </a:lvl1pPr>
            <a:lvl2pPr marL="190500" indent="0" algn="ctr">
              <a:buNone/>
              <a:defRPr sz="1200" b="1" i="0">
                <a:solidFill>
                  <a:schemeClr val="accent1"/>
                </a:solidFill>
                <a:latin typeface="Syntax LT Std" panose="020D0502030503020204" pitchFamily="34" charset="0"/>
              </a:defRPr>
            </a:lvl2pPr>
            <a:lvl3pPr marL="336550" indent="0" algn="ctr">
              <a:buNone/>
              <a:defRPr sz="1200" b="1" i="0">
                <a:solidFill>
                  <a:schemeClr val="accent1"/>
                </a:solidFill>
                <a:latin typeface="Syntax LT Std" panose="020D0502030503020204" pitchFamily="34" charset="0"/>
              </a:defRPr>
            </a:lvl3pPr>
            <a:lvl4pPr marL="488950" indent="0" algn="ctr">
              <a:buNone/>
              <a:defRPr sz="1200" b="1" i="0">
                <a:solidFill>
                  <a:schemeClr val="accent1"/>
                </a:solidFill>
                <a:latin typeface="Syntax LT Std" panose="020D0502030503020204" pitchFamily="34" charset="0"/>
              </a:defRPr>
            </a:lvl4pPr>
            <a:lvl5pPr marL="590550" indent="0" algn="ctr">
              <a:buNone/>
              <a:defRPr sz="1200" b="1" i="0">
                <a:solidFill>
                  <a:schemeClr val="accent1"/>
                </a:solidFill>
                <a:latin typeface="Syntax LT Std" panose="020D0502030503020204" pitchFamily="34" charset="0"/>
              </a:defRPr>
            </a:lvl5pPr>
          </a:lstStyle>
          <a:p>
            <a:pPr lvl="0"/>
            <a:r>
              <a:rPr lang="en-GB" dirty="0"/>
              <a:t>MVO</a:t>
            </a:r>
            <a:endParaRPr lang="en-NL" dirty="0"/>
          </a:p>
        </p:txBody>
      </p:sp>
      <p:sp>
        <p:nvSpPr>
          <p:cNvPr id="35" name="Text Placeholder 4">
            <a:extLst>
              <a:ext uri="{FF2B5EF4-FFF2-40B4-BE49-F238E27FC236}">
                <a16:creationId xmlns:a16="http://schemas.microsoft.com/office/drawing/2014/main" id="{9E2CAE85-0B82-A34D-B32B-EC57B5BE8930}"/>
              </a:ext>
            </a:extLst>
          </p:cNvPr>
          <p:cNvSpPr>
            <a:spLocks noGrp="1"/>
          </p:cNvSpPr>
          <p:nvPr>
            <p:ph type="body" sz="quarter" idx="15" hasCustomPrompt="1"/>
          </p:nvPr>
        </p:nvSpPr>
        <p:spPr>
          <a:xfrm>
            <a:off x="5449888" y="3219196"/>
            <a:ext cx="2312987" cy="620713"/>
          </a:xfrm>
          <a:solidFill>
            <a:schemeClr val="bg1"/>
          </a:solidFill>
        </p:spPr>
        <p:txBody>
          <a:bodyPr anchor="ctr"/>
          <a:lstStyle>
            <a:lvl1pPr marL="0" indent="0" algn="ctr">
              <a:buNone/>
              <a:defRPr sz="1200" b="1" i="0">
                <a:solidFill>
                  <a:schemeClr val="accent1"/>
                </a:solidFill>
                <a:latin typeface="Syntax LT Std" panose="020D0502030503020204" pitchFamily="34" charset="0"/>
              </a:defRPr>
            </a:lvl1pPr>
            <a:lvl2pPr marL="190500" indent="0" algn="ctr">
              <a:buNone/>
              <a:defRPr sz="1200" b="1" i="0">
                <a:solidFill>
                  <a:schemeClr val="accent1"/>
                </a:solidFill>
                <a:latin typeface="Syntax LT Std" panose="020D0502030503020204" pitchFamily="34" charset="0"/>
              </a:defRPr>
            </a:lvl2pPr>
            <a:lvl3pPr marL="336550" indent="0" algn="ctr">
              <a:buNone/>
              <a:defRPr sz="1200" b="1" i="0">
                <a:solidFill>
                  <a:schemeClr val="accent1"/>
                </a:solidFill>
                <a:latin typeface="Syntax LT Std" panose="020D0502030503020204" pitchFamily="34" charset="0"/>
              </a:defRPr>
            </a:lvl3pPr>
            <a:lvl4pPr marL="488950" indent="0" algn="ctr">
              <a:buNone/>
              <a:defRPr sz="1200" b="1" i="0">
                <a:solidFill>
                  <a:schemeClr val="accent1"/>
                </a:solidFill>
                <a:latin typeface="Syntax LT Std" panose="020D0502030503020204" pitchFamily="34" charset="0"/>
              </a:defRPr>
            </a:lvl4pPr>
            <a:lvl5pPr marL="590550" indent="0" algn="ctr">
              <a:buNone/>
              <a:defRPr sz="1200" b="1" i="0">
                <a:solidFill>
                  <a:schemeClr val="accent1"/>
                </a:solidFill>
                <a:latin typeface="Syntax LT Std" panose="020D0502030503020204" pitchFamily="34" charset="0"/>
              </a:defRPr>
            </a:lvl5pPr>
          </a:lstStyle>
          <a:p>
            <a:pPr lvl="0"/>
            <a:r>
              <a:rPr lang="en-GB" dirty="0"/>
              <a:t>MVO</a:t>
            </a:r>
            <a:endParaRPr lang="en-NL" dirty="0"/>
          </a:p>
        </p:txBody>
      </p:sp>
      <p:sp>
        <p:nvSpPr>
          <p:cNvPr id="36" name="Text Placeholder 4">
            <a:extLst>
              <a:ext uri="{FF2B5EF4-FFF2-40B4-BE49-F238E27FC236}">
                <a16:creationId xmlns:a16="http://schemas.microsoft.com/office/drawing/2014/main" id="{74337EF0-71C5-6B4B-BAC5-8BD41E301436}"/>
              </a:ext>
            </a:extLst>
          </p:cNvPr>
          <p:cNvSpPr>
            <a:spLocks noGrp="1"/>
          </p:cNvSpPr>
          <p:nvPr>
            <p:ph type="body" sz="quarter" idx="16" hasCustomPrompt="1"/>
          </p:nvPr>
        </p:nvSpPr>
        <p:spPr>
          <a:xfrm>
            <a:off x="5449888" y="3987292"/>
            <a:ext cx="2312987" cy="620713"/>
          </a:xfrm>
          <a:solidFill>
            <a:schemeClr val="bg1"/>
          </a:solidFill>
        </p:spPr>
        <p:txBody>
          <a:bodyPr anchor="ctr"/>
          <a:lstStyle>
            <a:lvl1pPr marL="0" indent="0" algn="ctr">
              <a:buNone/>
              <a:defRPr sz="1200" b="1" i="0">
                <a:solidFill>
                  <a:schemeClr val="accent1"/>
                </a:solidFill>
                <a:latin typeface="Syntax LT Std" panose="020D0502030503020204" pitchFamily="34" charset="0"/>
              </a:defRPr>
            </a:lvl1pPr>
            <a:lvl2pPr marL="190500" indent="0" algn="ctr">
              <a:buNone/>
              <a:defRPr sz="1200" b="1" i="0">
                <a:solidFill>
                  <a:schemeClr val="accent1"/>
                </a:solidFill>
                <a:latin typeface="Syntax LT Std" panose="020D0502030503020204" pitchFamily="34" charset="0"/>
              </a:defRPr>
            </a:lvl2pPr>
            <a:lvl3pPr marL="336550" indent="0" algn="ctr">
              <a:buNone/>
              <a:defRPr sz="1200" b="1" i="0">
                <a:solidFill>
                  <a:schemeClr val="accent1"/>
                </a:solidFill>
                <a:latin typeface="Syntax LT Std" panose="020D0502030503020204" pitchFamily="34" charset="0"/>
              </a:defRPr>
            </a:lvl3pPr>
            <a:lvl4pPr marL="488950" indent="0" algn="ctr">
              <a:buNone/>
              <a:defRPr sz="1200" b="1" i="0">
                <a:solidFill>
                  <a:schemeClr val="accent1"/>
                </a:solidFill>
                <a:latin typeface="Syntax LT Std" panose="020D0502030503020204" pitchFamily="34" charset="0"/>
              </a:defRPr>
            </a:lvl4pPr>
            <a:lvl5pPr marL="590550" indent="0" algn="ctr">
              <a:buNone/>
              <a:defRPr sz="1200" b="1" i="0">
                <a:solidFill>
                  <a:schemeClr val="accent1"/>
                </a:solidFill>
                <a:latin typeface="Syntax LT Std" panose="020D0502030503020204" pitchFamily="34" charset="0"/>
              </a:defRPr>
            </a:lvl5pPr>
          </a:lstStyle>
          <a:p>
            <a:pPr lvl="0"/>
            <a:r>
              <a:rPr lang="en-GB" dirty="0"/>
              <a:t>MVO</a:t>
            </a:r>
            <a:endParaRPr lang="en-NL" dirty="0"/>
          </a:p>
        </p:txBody>
      </p:sp>
      <p:sp>
        <p:nvSpPr>
          <p:cNvPr id="37" name="Text Placeholder 4">
            <a:extLst>
              <a:ext uri="{FF2B5EF4-FFF2-40B4-BE49-F238E27FC236}">
                <a16:creationId xmlns:a16="http://schemas.microsoft.com/office/drawing/2014/main" id="{005CEC03-6B63-2549-A6E4-64E376B0EA1D}"/>
              </a:ext>
            </a:extLst>
          </p:cNvPr>
          <p:cNvSpPr>
            <a:spLocks noGrp="1"/>
          </p:cNvSpPr>
          <p:nvPr>
            <p:ph type="body" sz="quarter" idx="17" hasCustomPrompt="1"/>
          </p:nvPr>
        </p:nvSpPr>
        <p:spPr>
          <a:xfrm>
            <a:off x="5449888" y="4755388"/>
            <a:ext cx="2312987" cy="620713"/>
          </a:xfrm>
          <a:solidFill>
            <a:schemeClr val="bg1"/>
          </a:solidFill>
        </p:spPr>
        <p:txBody>
          <a:bodyPr anchor="ctr"/>
          <a:lstStyle>
            <a:lvl1pPr marL="0" indent="0" algn="ctr">
              <a:buNone/>
              <a:defRPr sz="1200" b="1" i="0">
                <a:solidFill>
                  <a:schemeClr val="accent1"/>
                </a:solidFill>
                <a:latin typeface="Syntax LT Std" panose="020D0502030503020204" pitchFamily="34" charset="0"/>
              </a:defRPr>
            </a:lvl1pPr>
            <a:lvl2pPr marL="190500" indent="0" algn="ctr">
              <a:buNone/>
              <a:defRPr sz="1200" b="1" i="0">
                <a:solidFill>
                  <a:schemeClr val="accent1"/>
                </a:solidFill>
                <a:latin typeface="Syntax LT Std" panose="020D0502030503020204" pitchFamily="34" charset="0"/>
              </a:defRPr>
            </a:lvl2pPr>
            <a:lvl3pPr marL="336550" indent="0" algn="ctr">
              <a:buNone/>
              <a:defRPr sz="1200" b="1" i="0">
                <a:solidFill>
                  <a:schemeClr val="accent1"/>
                </a:solidFill>
                <a:latin typeface="Syntax LT Std" panose="020D0502030503020204" pitchFamily="34" charset="0"/>
              </a:defRPr>
            </a:lvl3pPr>
            <a:lvl4pPr marL="488950" indent="0" algn="ctr">
              <a:buNone/>
              <a:defRPr sz="1200" b="1" i="0">
                <a:solidFill>
                  <a:schemeClr val="accent1"/>
                </a:solidFill>
                <a:latin typeface="Syntax LT Std" panose="020D0502030503020204" pitchFamily="34" charset="0"/>
              </a:defRPr>
            </a:lvl4pPr>
            <a:lvl5pPr marL="590550" indent="0" algn="ctr">
              <a:buNone/>
              <a:defRPr sz="1200" b="1" i="0">
                <a:solidFill>
                  <a:schemeClr val="accent1"/>
                </a:solidFill>
                <a:latin typeface="Syntax LT Std" panose="020D0502030503020204" pitchFamily="34" charset="0"/>
              </a:defRPr>
            </a:lvl5pPr>
          </a:lstStyle>
          <a:p>
            <a:pPr lvl="0"/>
            <a:r>
              <a:rPr lang="en-GB" dirty="0"/>
              <a:t>MVO</a:t>
            </a:r>
            <a:endParaRPr lang="en-NL" dirty="0"/>
          </a:p>
        </p:txBody>
      </p:sp>
      <p:sp>
        <p:nvSpPr>
          <p:cNvPr id="38" name="Text Placeholder 4">
            <a:extLst>
              <a:ext uri="{FF2B5EF4-FFF2-40B4-BE49-F238E27FC236}">
                <a16:creationId xmlns:a16="http://schemas.microsoft.com/office/drawing/2014/main" id="{9093C07F-F635-AD4D-81E4-61FDDECBF3FA}"/>
              </a:ext>
            </a:extLst>
          </p:cNvPr>
          <p:cNvSpPr>
            <a:spLocks noGrp="1"/>
          </p:cNvSpPr>
          <p:nvPr>
            <p:ph type="body" sz="quarter" idx="18" hasCustomPrompt="1"/>
          </p:nvPr>
        </p:nvSpPr>
        <p:spPr>
          <a:xfrm>
            <a:off x="7918768" y="2451100"/>
            <a:ext cx="2312987" cy="620713"/>
          </a:xfrm>
          <a:solidFill>
            <a:schemeClr val="bg1"/>
          </a:solidFill>
        </p:spPr>
        <p:txBody>
          <a:bodyPr anchor="ctr"/>
          <a:lstStyle>
            <a:lvl1pPr marL="0" indent="0" algn="ctr">
              <a:buNone/>
              <a:defRPr sz="1200" b="1" i="0">
                <a:solidFill>
                  <a:schemeClr val="accent1"/>
                </a:solidFill>
                <a:latin typeface="Syntax LT Std" panose="020D0502030503020204" pitchFamily="34" charset="0"/>
              </a:defRPr>
            </a:lvl1pPr>
            <a:lvl2pPr marL="190500" indent="0" algn="ctr">
              <a:buNone/>
              <a:defRPr sz="1200" b="1" i="0">
                <a:solidFill>
                  <a:schemeClr val="accent1"/>
                </a:solidFill>
                <a:latin typeface="Syntax LT Std" panose="020D0502030503020204" pitchFamily="34" charset="0"/>
              </a:defRPr>
            </a:lvl2pPr>
            <a:lvl3pPr marL="336550" indent="0" algn="ctr">
              <a:buNone/>
              <a:defRPr sz="1200" b="1" i="0">
                <a:solidFill>
                  <a:schemeClr val="accent1"/>
                </a:solidFill>
                <a:latin typeface="Syntax LT Std" panose="020D0502030503020204" pitchFamily="34" charset="0"/>
              </a:defRPr>
            </a:lvl3pPr>
            <a:lvl4pPr marL="488950" indent="0" algn="ctr">
              <a:buNone/>
              <a:defRPr sz="1200" b="1" i="0">
                <a:solidFill>
                  <a:schemeClr val="accent1"/>
                </a:solidFill>
                <a:latin typeface="Syntax LT Std" panose="020D0502030503020204" pitchFamily="34" charset="0"/>
              </a:defRPr>
            </a:lvl4pPr>
            <a:lvl5pPr marL="590550" indent="0" algn="ctr">
              <a:buNone/>
              <a:defRPr sz="1200" b="1" i="0">
                <a:solidFill>
                  <a:schemeClr val="accent1"/>
                </a:solidFill>
                <a:latin typeface="Syntax LT Std" panose="020D0502030503020204" pitchFamily="34" charset="0"/>
              </a:defRPr>
            </a:lvl5pPr>
          </a:lstStyle>
          <a:p>
            <a:pPr lvl="0"/>
            <a:r>
              <a:rPr lang="en-GB" dirty="0"/>
              <a:t>MVO</a:t>
            </a:r>
            <a:endParaRPr lang="en-NL" dirty="0"/>
          </a:p>
        </p:txBody>
      </p:sp>
      <p:sp>
        <p:nvSpPr>
          <p:cNvPr id="39" name="Text Placeholder 4">
            <a:extLst>
              <a:ext uri="{FF2B5EF4-FFF2-40B4-BE49-F238E27FC236}">
                <a16:creationId xmlns:a16="http://schemas.microsoft.com/office/drawing/2014/main" id="{65195001-E9D1-BF4B-B790-9D03E050BE02}"/>
              </a:ext>
            </a:extLst>
          </p:cNvPr>
          <p:cNvSpPr>
            <a:spLocks noGrp="1"/>
          </p:cNvSpPr>
          <p:nvPr>
            <p:ph type="body" sz="quarter" idx="19" hasCustomPrompt="1"/>
          </p:nvPr>
        </p:nvSpPr>
        <p:spPr>
          <a:xfrm>
            <a:off x="7918768" y="3219196"/>
            <a:ext cx="2312987" cy="620713"/>
          </a:xfrm>
          <a:solidFill>
            <a:schemeClr val="bg1"/>
          </a:solidFill>
        </p:spPr>
        <p:txBody>
          <a:bodyPr anchor="ctr"/>
          <a:lstStyle>
            <a:lvl1pPr marL="0" indent="0" algn="ctr">
              <a:buNone/>
              <a:defRPr sz="1200" b="1" i="0">
                <a:solidFill>
                  <a:schemeClr val="accent1"/>
                </a:solidFill>
                <a:latin typeface="Syntax LT Std" panose="020D0502030503020204" pitchFamily="34" charset="0"/>
              </a:defRPr>
            </a:lvl1pPr>
            <a:lvl2pPr marL="190500" indent="0" algn="ctr">
              <a:buNone/>
              <a:defRPr sz="1200" b="1" i="0">
                <a:solidFill>
                  <a:schemeClr val="accent1"/>
                </a:solidFill>
                <a:latin typeface="Syntax LT Std" panose="020D0502030503020204" pitchFamily="34" charset="0"/>
              </a:defRPr>
            </a:lvl2pPr>
            <a:lvl3pPr marL="336550" indent="0" algn="ctr">
              <a:buNone/>
              <a:defRPr sz="1200" b="1" i="0">
                <a:solidFill>
                  <a:schemeClr val="accent1"/>
                </a:solidFill>
                <a:latin typeface="Syntax LT Std" panose="020D0502030503020204" pitchFamily="34" charset="0"/>
              </a:defRPr>
            </a:lvl3pPr>
            <a:lvl4pPr marL="488950" indent="0" algn="ctr">
              <a:buNone/>
              <a:defRPr sz="1200" b="1" i="0">
                <a:solidFill>
                  <a:schemeClr val="accent1"/>
                </a:solidFill>
                <a:latin typeface="Syntax LT Std" panose="020D0502030503020204" pitchFamily="34" charset="0"/>
              </a:defRPr>
            </a:lvl4pPr>
            <a:lvl5pPr marL="590550" indent="0" algn="ctr">
              <a:buNone/>
              <a:defRPr sz="1200" b="1" i="0">
                <a:solidFill>
                  <a:schemeClr val="accent1"/>
                </a:solidFill>
                <a:latin typeface="Syntax LT Std" panose="020D0502030503020204" pitchFamily="34" charset="0"/>
              </a:defRPr>
            </a:lvl5pPr>
          </a:lstStyle>
          <a:p>
            <a:pPr lvl="0"/>
            <a:r>
              <a:rPr lang="en-GB" dirty="0"/>
              <a:t>MVO</a:t>
            </a:r>
            <a:endParaRPr lang="en-NL" dirty="0"/>
          </a:p>
        </p:txBody>
      </p:sp>
      <p:sp>
        <p:nvSpPr>
          <p:cNvPr id="40" name="Text Placeholder 4">
            <a:extLst>
              <a:ext uri="{FF2B5EF4-FFF2-40B4-BE49-F238E27FC236}">
                <a16:creationId xmlns:a16="http://schemas.microsoft.com/office/drawing/2014/main" id="{A28338BD-F801-204C-B574-9B66B22329DB}"/>
              </a:ext>
            </a:extLst>
          </p:cNvPr>
          <p:cNvSpPr>
            <a:spLocks noGrp="1"/>
          </p:cNvSpPr>
          <p:nvPr>
            <p:ph type="body" sz="quarter" idx="20" hasCustomPrompt="1"/>
          </p:nvPr>
        </p:nvSpPr>
        <p:spPr>
          <a:xfrm>
            <a:off x="7918768" y="3987292"/>
            <a:ext cx="2312987" cy="620713"/>
          </a:xfrm>
          <a:solidFill>
            <a:schemeClr val="bg1"/>
          </a:solidFill>
        </p:spPr>
        <p:txBody>
          <a:bodyPr anchor="ctr"/>
          <a:lstStyle>
            <a:lvl1pPr marL="0" indent="0" algn="ctr">
              <a:buNone/>
              <a:defRPr sz="1200" b="1" i="0">
                <a:solidFill>
                  <a:schemeClr val="accent1"/>
                </a:solidFill>
                <a:latin typeface="Syntax LT Std" panose="020D0502030503020204" pitchFamily="34" charset="0"/>
              </a:defRPr>
            </a:lvl1pPr>
            <a:lvl2pPr marL="190500" indent="0" algn="ctr">
              <a:buNone/>
              <a:defRPr sz="1200" b="1" i="0">
                <a:solidFill>
                  <a:schemeClr val="accent1"/>
                </a:solidFill>
                <a:latin typeface="Syntax LT Std" panose="020D0502030503020204" pitchFamily="34" charset="0"/>
              </a:defRPr>
            </a:lvl2pPr>
            <a:lvl3pPr marL="336550" indent="0" algn="ctr">
              <a:buNone/>
              <a:defRPr sz="1200" b="1" i="0">
                <a:solidFill>
                  <a:schemeClr val="accent1"/>
                </a:solidFill>
                <a:latin typeface="Syntax LT Std" panose="020D0502030503020204" pitchFamily="34" charset="0"/>
              </a:defRPr>
            </a:lvl3pPr>
            <a:lvl4pPr marL="488950" indent="0" algn="ctr">
              <a:buNone/>
              <a:defRPr sz="1200" b="1" i="0">
                <a:solidFill>
                  <a:schemeClr val="accent1"/>
                </a:solidFill>
                <a:latin typeface="Syntax LT Std" panose="020D0502030503020204" pitchFamily="34" charset="0"/>
              </a:defRPr>
            </a:lvl4pPr>
            <a:lvl5pPr marL="590550" indent="0" algn="ctr">
              <a:buNone/>
              <a:defRPr sz="1200" b="1" i="0">
                <a:solidFill>
                  <a:schemeClr val="accent1"/>
                </a:solidFill>
                <a:latin typeface="Syntax LT Std" panose="020D0502030503020204" pitchFamily="34" charset="0"/>
              </a:defRPr>
            </a:lvl5pPr>
          </a:lstStyle>
          <a:p>
            <a:pPr lvl="0"/>
            <a:r>
              <a:rPr lang="en-GB" dirty="0"/>
              <a:t>MVO</a:t>
            </a:r>
            <a:endParaRPr lang="en-NL" dirty="0"/>
          </a:p>
        </p:txBody>
      </p:sp>
      <p:sp>
        <p:nvSpPr>
          <p:cNvPr id="41" name="Text Placeholder 4">
            <a:extLst>
              <a:ext uri="{FF2B5EF4-FFF2-40B4-BE49-F238E27FC236}">
                <a16:creationId xmlns:a16="http://schemas.microsoft.com/office/drawing/2014/main" id="{C74FA4EC-2702-B94D-9BC2-3D7D499419F1}"/>
              </a:ext>
            </a:extLst>
          </p:cNvPr>
          <p:cNvSpPr>
            <a:spLocks noGrp="1"/>
          </p:cNvSpPr>
          <p:nvPr>
            <p:ph type="body" sz="quarter" idx="21" hasCustomPrompt="1"/>
          </p:nvPr>
        </p:nvSpPr>
        <p:spPr>
          <a:xfrm>
            <a:off x="7918768" y="4755388"/>
            <a:ext cx="2312987" cy="620713"/>
          </a:xfrm>
          <a:solidFill>
            <a:schemeClr val="bg1"/>
          </a:solidFill>
        </p:spPr>
        <p:txBody>
          <a:bodyPr anchor="ctr"/>
          <a:lstStyle>
            <a:lvl1pPr marL="0" indent="0" algn="ctr">
              <a:buNone/>
              <a:defRPr sz="1200" b="1" i="0">
                <a:solidFill>
                  <a:schemeClr val="accent1"/>
                </a:solidFill>
                <a:latin typeface="Syntax LT Std" panose="020D0502030503020204" pitchFamily="34" charset="0"/>
              </a:defRPr>
            </a:lvl1pPr>
            <a:lvl2pPr marL="190500" indent="0" algn="ctr">
              <a:buNone/>
              <a:defRPr sz="1200" b="1" i="0">
                <a:solidFill>
                  <a:schemeClr val="accent1"/>
                </a:solidFill>
                <a:latin typeface="Syntax LT Std" panose="020D0502030503020204" pitchFamily="34" charset="0"/>
              </a:defRPr>
            </a:lvl2pPr>
            <a:lvl3pPr marL="336550" indent="0" algn="ctr">
              <a:buNone/>
              <a:defRPr sz="1200" b="1" i="0">
                <a:solidFill>
                  <a:schemeClr val="accent1"/>
                </a:solidFill>
                <a:latin typeface="Syntax LT Std" panose="020D0502030503020204" pitchFamily="34" charset="0"/>
              </a:defRPr>
            </a:lvl3pPr>
            <a:lvl4pPr marL="488950" indent="0" algn="ctr">
              <a:buNone/>
              <a:defRPr sz="1200" b="1" i="0">
                <a:solidFill>
                  <a:schemeClr val="accent1"/>
                </a:solidFill>
                <a:latin typeface="Syntax LT Std" panose="020D0502030503020204" pitchFamily="34" charset="0"/>
              </a:defRPr>
            </a:lvl4pPr>
            <a:lvl5pPr marL="590550" indent="0" algn="ctr">
              <a:buNone/>
              <a:defRPr sz="1200" b="1" i="0">
                <a:solidFill>
                  <a:schemeClr val="accent1"/>
                </a:solidFill>
                <a:latin typeface="Syntax LT Std" panose="020D0502030503020204" pitchFamily="34" charset="0"/>
              </a:defRPr>
            </a:lvl5pPr>
          </a:lstStyle>
          <a:p>
            <a:pPr lvl="0"/>
            <a:r>
              <a:rPr lang="en-GB" dirty="0"/>
              <a:t>MVO</a:t>
            </a:r>
            <a:endParaRPr lang="en-NL" dirty="0"/>
          </a:p>
        </p:txBody>
      </p:sp>
    </p:spTree>
    <p:extLst>
      <p:ext uri="{BB962C8B-B14F-4D97-AF65-F5344CB8AC3E}">
        <p14:creationId xmlns:p14="http://schemas.microsoft.com/office/powerpoint/2010/main" val="40414417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s">
    <p:spTree>
      <p:nvGrpSpPr>
        <p:cNvPr id="1" name=""/>
        <p:cNvGrpSpPr/>
        <p:nvPr/>
      </p:nvGrpSpPr>
      <p:grpSpPr>
        <a:xfrm>
          <a:off x="0" y="0"/>
          <a:ext cx="0" cy="0"/>
          <a:chOff x="0" y="0"/>
          <a:chExt cx="0" cy="0"/>
        </a:xfrm>
      </p:grpSpPr>
      <p:sp>
        <p:nvSpPr>
          <p:cNvPr id="10" name="Freeform 3">
            <a:extLst>
              <a:ext uri="{FF2B5EF4-FFF2-40B4-BE49-F238E27FC236}">
                <a16:creationId xmlns:a16="http://schemas.microsoft.com/office/drawing/2014/main" id="{57490575-50C6-044E-B744-49E4E231C876}"/>
              </a:ext>
            </a:extLst>
          </p:cNvPr>
          <p:cNvSpPr>
            <a:spLocks noChangeArrowheads="1"/>
          </p:cNvSpPr>
          <p:nvPr userDrawn="1"/>
        </p:nvSpPr>
        <p:spPr bwMode="auto">
          <a:xfrm>
            <a:off x="3332141" y="4817209"/>
            <a:ext cx="5473871" cy="2741145"/>
          </a:xfrm>
          <a:custGeom>
            <a:avLst/>
            <a:gdLst>
              <a:gd name="T0" fmla="*/ 14334 w 14335"/>
              <a:gd name="T1" fmla="*/ 7180 h 7181"/>
              <a:gd name="T2" fmla="*/ 0 w 14335"/>
              <a:gd name="T3" fmla="*/ 7180 h 7181"/>
              <a:gd name="T4" fmla="*/ 7154 w 14335"/>
              <a:gd name="T5" fmla="*/ 0 h 7181"/>
              <a:gd name="T6" fmla="*/ 14334 w 14335"/>
              <a:gd name="T7" fmla="*/ 7180 h 7181"/>
            </a:gdLst>
            <a:ahLst/>
            <a:cxnLst>
              <a:cxn ang="0">
                <a:pos x="T0" y="T1"/>
              </a:cxn>
              <a:cxn ang="0">
                <a:pos x="T2" y="T3"/>
              </a:cxn>
              <a:cxn ang="0">
                <a:pos x="T4" y="T5"/>
              </a:cxn>
              <a:cxn ang="0">
                <a:pos x="T6" y="T7"/>
              </a:cxn>
            </a:cxnLst>
            <a:rect l="0" t="0" r="r" b="b"/>
            <a:pathLst>
              <a:path w="14335" h="7181">
                <a:moveTo>
                  <a:pt x="14334" y="7180"/>
                </a:moveTo>
                <a:lnTo>
                  <a:pt x="0" y="7180"/>
                </a:lnTo>
                <a:lnTo>
                  <a:pt x="7154" y="0"/>
                </a:lnTo>
                <a:lnTo>
                  <a:pt x="14334" y="7180"/>
                </a:lnTo>
              </a:path>
            </a:pathLst>
          </a:custGeom>
          <a:solidFill>
            <a:srgbClr val="F1F2F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11" name="Freeform 4">
            <a:extLst>
              <a:ext uri="{FF2B5EF4-FFF2-40B4-BE49-F238E27FC236}">
                <a16:creationId xmlns:a16="http://schemas.microsoft.com/office/drawing/2014/main" id="{DF130A01-F259-9E42-BEC4-824031C6F86F}"/>
              </a:ext>
            </a:extLst>
          </p:cNvPr>
          <p:cNvSpPr>
            <a:spLocks noChangeArrowheads="1"/>
          </p:cNvSpPr>
          <p:nvPr userDrawn="1"/>
        </p:nvSpPr>
        <p:spPr bwMode="auto">
          <a:xfrm>
            <a:off x="8130829" y="200366"/>
            <a:ext cx="2560983" cy="5121968"/>
          </a:xfrm>
          <a:custGeom>
            <a:avLst/>
            <a:gdLst>
              <a:gd name="T0" fmla="*/ 6706 w 6707"/>
              <a:gd name="T1" fmla="*/ 10795 h 13414"/>
              <a:gd name="T2" fmla="*/ 6706 w 6707"/>
              <a:gd name="T3" fmla="*/ 13413 h 13414"/>
              <a:gd name="T4" fmla="*/ 6706 w 6707"/>
              <a:gd name="T5" fmla="*/ 13413 h 13414"/>
              <a:gd name="T6" fmla="*/ 6706 w 6707"/>
              <a:gd name="T7" fmla="*/ 0 h 13414"/>
              <a:gd name="T8" fmla="*/ 0 w 6707"/>
              <a:gd name="T9" fmla="*/ 6708 h 13414"/>
              <a:gd name="T10" fmla="*/ 5385 w 6707"/>
              <a:gd name="T11" fmla="*/ 12092 h 13414"/>
              <a:gd name="T12" fmla="*/ 6706 w 6707"/>
              <a:gd name="T13" fmla="*/ 10795 h 13414"/>
            </a:gdLst>
            <a:ahLst/>
            <a:cxnLst>
              <a:cxn ang="0">
                <a:pos x="T0" y="T1"/>
              </a:cxn>
              <a:cxn ang="0">
                <a:pos x="T2" y="T3"/>
              </a:cxn>
              <a:cxn ang="0">
                <a:pos x="T4" y="T5"/>
              </a:cxn>
              <a:cxn ang="0">
                <a:pos x="T6" y="T7"/>
              </a:cxn>
              <a:cxn ang="0">
                <a:pos x="T8" y="T9"/>
              </a:cxn>
              <a:cxn ang="0">
                <a:pos x="T10" y="T11"/>
              </a:cxn>
              <a:cxn ang="0">
                <a:pos x="T12" y="T13"/>
              </a:cxn>
            </a:cxnLst>
            <a:rect l="0" t="0" r="r" b="b"/>
            <a:pathLst>
              <a:path w="6707" h="13414">
                <a:moveTo>
                  <a:pt x="6706" y="10795"/>
                </a:moveTo>
                <a:lnTo>
                  <a:pt x="6706" y="13413"/>
                </a:lnTo>
                <a:lnTo>
                  <a:pt x="6706" y="13413"/>
                </a:lnTo>
                <a:lnTo>
                  <a:pt x="6706" y="0"/>
                </a:lnTo>
                <a:lnTo>
                  <a:pt x="0" y="6708"/>
                </a:lnTo>
                <a:lnTo>
                  <a:pt x="5385" y="12092"/>
                </a:lnTo>
                <a:lnTo>
                  <a:pt x="6706" y="10795"/>
                </a:lnTo>
              </a:path>
            </a:pathLst>
          </a:custGeom>
          <a:solidFill>
            <a:srgbClr val="E6E7E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12" name="Freeform 5">
            <a:extLst>
              <a:ext uri="{FF2B5EF4-FFF2-40B4-BE49-F238E27FC236}">
                <a16:creationId xmlns:a16="http://schemas.microsoft.com/office/drawing/2014/main" id="{BB1A1823-F951-4342-B187-260530FC8A35}"/>
              </a:ext>
            </a:extLst>
          </p:cNvPr>
          <p:cNvSpPr>
            <a:spLocks noChangeArrowheads="1"/>
          </p:cNvSpPr>
          <p:nvPr userDrawn="1"/>
        </p:nvSpPr>
        <p:spPr bwMode="auto">
          <a:xfrm>
            <a:off x="4569697" y="0"/>
            <a:ext cx="1779724" cy="2761350"/>
          </a:xfrm>
          <a:custGeom>
            <a:avLst/>
            <a:gdLst>
              <a:gd name="T0" fmla="*/ 2093 w 4662"/>
              <a:gd name="T1" fmla="*/ 0 h 7232"/>
              <a:gd name="T2" fmla="*/ 0 w 4662"/>
              <a:gd name="T3" fmla="*/ 0 h 7232"/>
              <a:gd name="T4" fmla="*/ 0 w 4662"/>
              <a:gd name="T5" fmla="*/ 7231 h 7232"/>
              <a:gd name="T6" fmla="*/ 4661 w 4662"/>
              <a:gd name="T7" fmla="*/ 2568 h 7232"/>
              <a:gd name="T8" fmla="*/ 2093 w 4662"/>
              <a:gd name="T9" fmla="*/ 0 h 7232"/>
            </a:gdLst>
            <a:ahLst/>
            <a:cxnLst>
              <a:cxn ang="0">
                <a:pos x="T0" y="T1"/>
              </a:cxn>
              <a:cxn ang="0">
                <a:pos x="T2" y="T3"/>
              </a:cxn>
              <a:cxn ang="0">
                <a:pos x="T4" y="T5"/>
              </a:cxn>
              <a:cxn ang="0">
                <a:pos x="T6" y="T7"/>
              </a:cxn>
              <a:cxn ang="0">
                <a:pos x="T8" y="T9"/>
              </a:cxn>
            </a:cxnLst>
            <a:rect l="0" t="0" r="r" b="b"/>
            <a:pathLst>
              <a:path w="4662" h="7232">
                <a:moveTo>
                  <a:pt x="2093" y="0"/>
                </a:moveTo>
                <a:lnTo>
                  <a:pt x="0" y="0"/>
                </a:lnTo>
                <a:lnTo>
                  <a:pt x="0" y="7231"/>
                </a:lnTo>
                <a:lnTo>
                  <a:pt x="4661" y="2568"/>
                </a:lnTo>
                <a:lnTo>
                  <a:pt x="2093" y="0"/>
                </a:lnTo>
              </a:path>
            </a:pathLst>
          </a:custGeom>
          <a:solidFill>
            <a:srgbClr val="E6E7E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13" name="Freeform 6">
            <a:extLst>
              <a:ext uri="{FF2B5EF4-FFF2-40B4-BE49-F238E27FC236}">
                <a16:creationId xmlns:a16="http://schemas.microsoft.com/office/drawing/2014/main" id="{1D724F0C-1221-8F41-9F9C-24186E900529}"/>
              </a:ext>
            </a:extLst>
          </p:cNvPr>
          <p:cNvSpPr>
            <a:spLocks noChangeArrowheads="1"/>
          </p:cNvSpPr>
          <p:nvPr userDrawn="1"/>
        </p:nvSpPr>
        <p:spPr bwMode="auto">
          <a:xfrm>
            <a:off x="5369479" y="0"/>
            <a:ext cx="2761350" cy="2761350"/>
          </a:xfrm>
          <a:custGeom>
            <a:avLst/>
            <a:gdLst>
              <a:gd name="T0" fmla="*/ 7231 w 7232"/>
              <a:gd name="T1" fmla="*/ 7231 h 7232"/>
              <a:gd name="T2" fmla="*/ 0 w 7232"/>
              <a:gd name="T3" fmla="*/ 0 h 7232"/>
              <a:gd name="T4" fmla="*/ 7231 w 7232"/>
              <a:gd name="T5" fmla="*/ 0 h 7232"/>
              <a:gd name="T6" fmla="*/ 7231 w 7232"/>
              <a:gd name="T7" fmla="*/ 7231 h 7232"/>
            </a:gdLst>
            <a:ahLst/>
            <a:cxnLst>
              <a:cxn ang="0">
                <a:pos x="T0" y="T1"/>
              </a:cxn>
              <a:cxn ang="0">
                <a:pos x="T2" y="T3"/>
              </a:cxn>
              <a:cxn ang="0">
                <a:pos x="T4" y="T5"/>
              </a:cxn>
              <a:cxn ang="0">
                <a:pos x="T6" y="T7"/>
              </a:cxn>
            </a:cxnLst>
            <a:rect l="0" t="0" r="r" b="b"/>
            <a:pathLst>
              <a:path w="7232" h="7232">
                <a:moveTo>
                  <a:pt x="7231" y="7231"/>
                </a:moveTo>
                <a:lnTo>
                  <a:pt x="0" y="0"/>
                </a:lnTo>
                <a:lnTo>
                  <a:pt x="7231" y="0"/>
                </a:lnTo>
                <a:lnTo>
                  <a:pt x="7231" y="7231"/>
                </a:lnTo>
              </a:path>
            </a:pathLst>
          </a:custGeom>
          <a:solidFill>
            <a:srgbClr val="F1F2F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14" name="Freeform 7">
            <a:extLst>
              <a:ext uri="{FF2B5EF4-FFF2-40B4-BE49-F238E27FC236}">
                <a16:creationId xmlns:a16="http://schemas.microsoft.com/office/drawing/2014/main" id="{27F732A8-CFD8-3F46-B0BD-1EB774B2A423}"/>
              </a:ext>
            </a:extLst>
          </p:cNvPr>
          <p:cNvSpPr>
            <a:spLocks noChangeArrowheads="1"/>
          </p:cNvSpPr>
          <p:nvPr userDrawn="1"/>
        </p:nvSpPr>
        <p:spPr bwMode="auto">
          <a:xfrm>
            <a:off x="495022" y="466398"/>
            <a:ext cx="3561132" cy="3569550"/>
          </a:xfrm>
          <a:custGeom>
            <a:avLst/>
            <a:gdLst>
              <a:gd name="T0" fmla="*/ 9326 w 9327"/>
              <a:gd name="T1" fmla="*/ 4688 h 9350"/>
              <a:gd name="T2" fmla="*/ 4663 w 9327"/>
              <a:gd name="T3" fmla="*/ 9349 h 9350"/>
              <a:gd name="T4" fmla="*/ 0 w 9327"/>
              <a:gd name="T5" fmla="*/ 4688 h 9350"/>
              <a:gd name="T6" fmla="*/ 4663 w 9327"/>
              <a:gd name="T7" fmla="*/ 0 h 9350"/>
              <a:gd name="T8" fmla="*/ 9326 w 9327"/>
              <a:gd name="T9" fmla="*/ 4688 h 9350"/>
            </a:gdLst>
            <a:ahLst/>
            <a:cxnLst>
              <a:cxn ang="0">
                <a:pos x="T0" y="T1"/>
              </a:cxn>
              <a:cxn ang="0">
                <a:pos x="T2" y="T3"/>
              </a:cxn>
              <a:cxn ang="0">
                <a:pos x="T4" y="T5"/>
              </a:cxn>
              <a:cxn ang="0">
                <a:pos x="T6" y="T7"/>
              </a:cxn>
              <a:cxn ang="0">
                <a:pos x="T8" y="T9"/>
              </a:cxn>
            </a:cxnLst>
            <a:rect l="0" t="0" r="r" b="b"/>
            <a:pathLst>
              <a:path w="9327" h="9350">
                <a:moveTo>
                  <a:pt x="9326" y="4688"/>
                </a:moveTo>
                <a:lnTo>
                  <a:pt x="4663" y="9349"/>
                </a:lnTo>
                <a:lnTo>
                  <a:pt x="0" y="4688"/>
                </a:lnTo>
                <a:lnTo>
                  <a:pt x="4663" y="0"/>
                </a:lnTo>
                <a:lnTo>
                  <a:pt x="9326" y="4688"/>
                </a:lnTo>
              </a:path>
            </a:pathLst>
          </a:custGeom>
          <a:solidFill>
            <a:schemeClr val="accent1"/>
          </a:solidFill>
          <a:ln>
            <a:noFill/>
          </a:ln>
          <a:effectLst/>
        </p:spPr>
        <p:txBody>
          <a:bodyPr wrap="none" anchor="ctr"/>
          <a:lstStyle/>
          <a:p>
            <a:endParaRPr lang="en-NL" dirty="0"/>
          </a:p>
        </p:txBody>
      </p:sp>
      <p:sp>
        <p:nvSpPr>
          <p:cNvPr id="15" name="Freeform 8">
            <a:extLst>
              <a:ext uri="{FF2B5EF4-FFF2-40B4-BE49-F238E27FC236}">
                <a16:creationId xmlns:a16="http://schemas.microsoft.com/office/drawing/2014/main" id="{A9AF356E-1B77-1949-8915-F080448AA08A}"/>
              </a:ext>
            </a:extLst>
          </p:cNvPr>
          <p:cNvSpPr>
            <a:spLocks noChangeArrowheads="1"/>
          </p:cNvSpPr>
          <p:nvPr userDrawn="1"/>
        </p:nvSpPr>
        <p:spPr bwMode="auto">
          <a:xfrm>
            <a:off x="4569697" y="981626"/>
            <a:ext cx="3561132" cy="3559448"/>
          </a:xfrm>
          <a:custGeom>
            <a:avLst/>
            <a:gdLst>
              <a:gd name="T0" fmla="*/ 9324 w 9325"/>
              <a:gd name="T1" fmla="*/ 4663 h 9324"/>
              <a:gd name="T2" fmla="*/ 4661 w 9325"/>
              <a:gd name="T3" fmla="*/ 9323 h 9324"/>
              <a:gd name="T4" fmla="*/ 0 w 9325"/>
              <a:gd name="T5" fmla="*/ 4663 h 9324"/>
              <a:gd name="T6" fmla="*/ 4661 w 9325"/>
              <a:gd name="T7" fmla="*/ 0 h 9324"/>
              <a:gd name="T8" fmla="*/ 9324 w 9325"/>
              <a:gd name="T9" fmla="*/ 4663 h 9324"/>
            </a:gdLst>
            <a:ahLst/>
            <a:cxnLst>
              <a:cxn ang="0">
                <a:pos x="T0" y="T1"/>
              </a:cxn>
              <a:cxn ang="0">
                <a:pos x="T2" y="T3"/>
              </a:cxn>
              <a:cxn ang="0">
                <a:pos x="T4" y="T5"/>
              </a:cxn>
              <a:cxn ang="0">
                <a:pos x="T6" y="T7"/>
              </a:cxn>
              <a:cxn ang="0">
                <a:pos x="T8" y="T9"/>
              </a:cxn>
            </a:cxnLst>
            <a:rect l="0" t="0" r="r" b="b"/>
            <a:pathLst>
              <a:path w="9325" h="9324">
                <a:moveTo>
                  <a:pt x="9324" y="4663"/>
                </a:moveTo>
                <a:lnTo>
                  <a:pt x="4661" y="9323"/>
                </a:lnTo>
                <a:lnTo>
                  <a:pt x="0" y="4663"/>
                </a:lnTo>
                <a:lnTo>
                  <a:pt x="4661" y="0"/>
                </a:lnTo>
                <a:lnTo>
                  <a:pt x="9324" y="4663"/>
                </a:lnTo>
              </a:path>
            </a:pathLst>
          </a:custGeom>
          <a:solidFill>
            <a:schemeClr val="accent1"/>
          </a:solidFill>
          <a:ln>
            <a:noFill/>
          </a:ln>
          <a:effectLst/>
        </p:spPr>
        <p:txBody>
          <a:bodyPr wrap="none" anchor="ctr"/>
          <a:lstStyle/>
          <a:p>
            <a:endParaRPr lang="en-NL"/>
          </a:p>
        </p:txBody>
      </p:sp>
      <p:sp>
        <p:nvSpPr>
          <p:cNvPr id="16" name="Freeform 9">
            <a:extLst>
              <a:ext uri="{FF2B5EF4-FFF2-40B4-BE49-F238E27FC236}">
                <a16:creationId xmlns:a16="http://schemas.microsoft.com/office/drawing/2014/main" id="{29B1B7AE-6DD1-4744-A8C9-A0937C09A384}"/>
              </a:ext>
            </a:extLst>
          </p:cNvPr>
          <p:cNvSpPr>
            <a:spLocks noChangeArrowheads="1"/>
          </p:cNvSpPr>
          <p:nvPr userDrawn="1"/>
        </p:nvSpPr>
        <p:spPr bwMode="auto">
          <a:xfrm>
            <a:off x="1771304" y="2256225"/>
            <a:ext cx="4578117" cy="4578116"/>
          </a:xfrm>
          <a:custGeom>
            <a:avLst/>
            <a:gdLst>
              <a:gd name="T0" fmla="*/ 11991 w 11992"/>
              <a:gd name="T1" fmla="*/ 5982 h 11992"/>
              <a:gd name="T2" fmla="*/ 5984 w 11992"/>
              <a:gd name="T3" fmla="*/ 11991 h 11992"/>
              <a:gd name="T4" fmla="*/ 0 w 11992"/>
              <a:gd name="T5" fmla="*/ 5982 h 11992"/>
              <a:gd name="T6" fmla="*/ 5984 w 11992"/>
              <a:gd name="T7" fmla="*/ 0 h 11992"/>
              <a:gd name="T8" fmla="*/ 11991 w 11992"/>
              <a:gd name="T9" fmla="*/ 5982 h 11992"/>
            </a:gdLst>
            <a:ahLst/>
            <a:cxnLst>
              <a:cxn ang="0">
                <a:pos x="T0" y="T1"/>
              </a:cxn>
              <a:cxn ang="0">
                <a:pos x="T2" y="T3"/>
              </a:cxn>
              <a:cxn ang="0">
                <a:pos x="T4" y="T5"/>
              </a:cxn>
              <a:cxn ang="0">
                <a:pos x="T6" y="T7"/>
              </a:cxn>
              <a:cxn ang="0">
                <a:pos x="T8" y="T9"/>
              </a:cxn>
            </a:cxnLst>
            <a:rect l="0" t="0" r="r" b="b"/>
            <a:pathLst>
              <a:path w="11992" h="11992">
                <a:moveTo>
                  <a:pt x="11991" y="5982"/>
                </a:moveTo>
                <a:lnTo>
                  <a:pt x="5984" y="11991"/>
                </a:lnTo>
                <a:lnTo>
                  <a:pt x="0" y="5982"/>
                </a:lnTo>
                <a:lnTo>
                  <a:pt x="5984" y="0"/>
                </a:lnTo>
                <a:lnTo>
                  <a:pt x="11991" y="5982"/>
                </a:lnTo>
              </a:path>
            </a:pathLst>
          </a:custGeom>
          <a:solidFill>
            <a:schemeClr val="tx1"/>
          </a:solidFill>
          <a:ln>
            <a:noFill/>
          </a:ln>
          <a:effectLst/>
        </p:spPr>
        <p:txBody>
          <a:bodyPr wrap="none" anchor="ctr"/>
          <a:lstStyle/>
          <a:p>
            <a:endParaRPr lang="en-NL"/>
          </a:p>
        </p:txBody>
      </p:sp>
      <p:sp>
        <p:nvSpPr>
          <p:cNvPr id="17" name="Freeform 10">
            <a:extLst>
              <a:ext uri="{FF2B5EF4-FFF2-40B4-BE49-F238E27FC236}">
                <a16:creationId xmlns:a16="http://schemas.microsoft.com/office/drawing/2014/main" id="{98CA6FA3-8E23-734E-82FA-64AE448607EF}"/>
              </a:ext>
            </a:extLst>
          </p:cNvPr>
          <p:cNvSpPr>
            <a:spLocks noChangeArrowheads="1"/>
          </p:cNvSpPr>
          <p:nvPr userDrawn="1"/>
        </p:nvSpPr>
        <p:spPr bwMode="auto">
          <a:xfrm>
            <a:off x="6064867" y="2761350"/>
            <a:ext cx="4121820" cy="4121820"/>
          </a:xfrm>
          <a:custGeom>
            <a:avLst/>
            <a:gdLst>
              <a:gd name="T0" fmla="*/ 10796 w 10797"/>
              <a:gd name="T1" fmla="*/ 5384 h 10795"/>
              <a:gd name="T2" fmla="*/ 5411 w 10797"/>
              <a:gd name="T3" fmla="*/ 10794 h 10795"/>
              <a:gd name="T4" fmla="*/ 0 w 10797"/>
              <a:gd name="T5" fmla="*/ 5384 h 10795"/>
              <a:gd name="T6" fmla="*/ 5411 w 10797"/>
              <a:gd name="T7" fmla="*/ 0 h 10795"/>
              <a:gd name="T8" fmla="*/ 10796 w 10797"/>
              <a:gd name="T9" fmla="*/ 5384 h 10795"/>
            </a:gdLst>
            <a:ahLst/>
            <a:cxnLst>
              <a:cxn ang="0">
                <a:pos x="T0" y="T1"/>
              </a:cxn>
              <a:cxn ang="0">
                <a:pos x="T2" y="T3"/>
              </a:cxn>
              <a:cxn ang="0">
                <a:pos x="T4" y="T5"/>
              </a:cxn>
              <a:cxn ang="0">
                <a:pos x="T6" y="T7"/>
              </a:cxn>
              <a:cxn ang="0">
                <a:pos x="T8" y="T9"/>
              </a:cxn>
            </a:cxnLst>
            <a:rect l="0" t="0" r="r" b="b"/>
            <a:pathLst>
              <a:path w="10797" h="10795">
                <a:moveTo>
                  <a:pt x="10796" y="5384"/>
                </a:moveTo>
                <a:lnTo>
                  <a:pt x="5411" y="10794"/>
                </a:lnTo>
                <a:lnTo>
                  <a:pt x="0" y="5384"/>
                </a:lnTo>
                <a:lnTo>
                  <a:pt x="5411" y="0"/>
                </a:lnTo>
                <a:lnTo>
                  <a:pt x="10796" y="5384"/>
                </a:lnTo>
              </a:path>
            </a:pathLst>
          </a:custGeom>
          <a:solidFill>
            <a:schemeClr val="tx2"/>
          </a:solidFill>
          <a:ln>
            <a:noFill/>
          </a:ln>
          <a:effectLst/>
        </p:spPr>
        <p:txBody>
          <a:bodyPr wrap="none" anchor="ctr"/>
          <a:lstStyle/>
          <a:p>
            <a:endParaRPr lang="en-NL"/>
          </a:p>
        </p:txBody>
      </p:sp>
      <p:sp>
        <p:nvSpPr>
          <p:cNvPr id="18" name="Freeform 11">
            <a:extLst>
              <a:ext uri="{FF2B5EF4-FFF2-40B4-BE49-F238E27FC236}">
                <a16:creationId xmlns:a16="http://schemas.microsoft.com/office/drawing/2014/main" id="{9C505651-72C6-1149-8DF1-95429E2863C3}"/>
              </a:ext>
            </a:extLst>
          </p:cNvPr>
          <p:cNvSpPr>
            <a:spLocks noChangeArrowheads="1"/>
          </p:cNvSpPr>
          <p:nvPr userDrawn="1"/>
        </p:nvSpPr>
        <p:spPr bwMode="auto">
          <a:xfrm>
            <a:off x="8130829" y="4315311"/>
            <a:ext cx="2560983" cy="3237852"/>
          </a:xfrm>
          <a:custGeom>
            <a:avLst/>
            <a:gdLst>
              <a:gd name="T0" fmla="*/ 6706 w 6707"/>
              <a:gd name="T1" fmla="*/ 0 h 8478"/>
              <a:gd name="T2" fmla="*/ 0 w 6707"/>
              <a:gd name="T3" fmla="*/ 6707 h 8478"/>
              <a:gd name="T4" fmla="*/ 1769 w 6707"/>
              <a:gd name="T5" fmla="*/ 8477 h 8478"/>
              <a:gd name="T6" fmla="*/ 6706 w 6707"/>
              <a:gd name="T7" fmla="*/ 8477 h 8478"/>
              <a:gd name="T8" fmla="*/ 6706 w 6707"/>
              <a:gd name="T9" fmla="*/ 0 h 8478"/>
            </a:gdLst>
            <a:ahLst/>
            <a:cxnLst>
              <a:cxn ang="0">
                <a:pos x="T0" y="T1"/>
              </a:cxn>
              <a:cxn ang="0">
                <a:pos x="T2" y="T3"/>
              </a:cxn>
              <a:cxn ang="0">
                <a:pos x="T4" y="T5"/>
              </a:cxn>
              <a:cxn ang="0">
                <a:pos x="T6" y="T7"/>
              </a:cxn>
              <a:cxn ang="0">
                <a:pos x="T8" y="T9"/>
              </a:cxn>
            </a:cxnLst>
            <a:rect l="0" t="0" r="r" b="b"/>
            <a:pathLst>
              <a:path w="6707" h="8478">
                <a:moveTo>
                  <a:pt x="6706" y="0"/>
                </a:moveTo>
                <a:lnTo>
                  <a:pt x="0" y="6707"/>
                </a:lnTo>
                <a:lnTo>
                  <a:pt x="1769" y="8477"/>
                </a:lnTo>
                <a:lnTo>
                  <a:pt x="6706" y="8477"/>
                </a:lnTo>
                <a:lnTo>
                  <a:pt x="6706" y="0"/>
                </a:lnTo>
              </a:path>
            </a:pathLst>
          </a:custGeom>
          <a:solidFill>
            <a:srgbClr val="D1D3D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19" name="Freeform 12">
            <a:extLst>
              <a:ext uri="{FF2B5EF4-FFF2-40B4-BE49-F238E27FC236}">
                <a16:creationId xmlns:a16="http://schemas.microsoft.com/office/drawing/2014/main" id="{B9531C8B-CB61-894D-896B-B669EDA63336}"/>
              </a:ext>
            </a:extLst>
          </p:cNvPr>
          <p:cNvSpPr>
            <a:spLocks noChangeArrowheads="1"/>
          </p:cNvSpPr>
          <p:nvPr userDrawn="1"/>
        </p:nvSpPr>
        <p:spPr bwMode="auto">
          <a:xfrm>
            <a:off x="8130829" y="0"/>
            <a:ext cx="2560983" cy="2761350"/>
          </a:xfrm>
          <a:custGeom>
            <a:avLst/>
            <a:gdLst>
              <a:gd name="T0" fmla="*/ 6706 w 6707"/>
              <a:gd name="T1" fmla="*/ 0 h 7232"/>
              <a:gd name="T2" fmla="*/ 0 w 6707"/>
              <a:gd name="T3" fmla="*/ 0 h 7232"/>
              <a:gd name="T4" fmla="*/ 0 w 6707"/>
              <a:gd name="T5" fmla="*/ 7231 h 7232"/>
              <a:gd name="T6" fmla="*/ 6706 w 6707"/>
              <a:gd name="T7" fmla="*/ 523 h 7232"/>
              <a:gd name="T8" fmla="*/ 6706 w 6707"/>
              <a:gd name="T9" fmla="*/ 0 h 7232"/>
            </a:gdLst>
            <a:ahLst/>
            <a:cxnLst>
              <a:cxn ang="0">
                <a:pos x="T0" y="T1"/>
              </a:cxn>
              <a:cxn ang="0">
                <a:pos x="T2" y="T3"/>
              </a:cxn>
              <a:cxn ang="0">
                <a:pos x="T4" y="T5"/>
              </a:cxn>
              <a:cxn ang="0">
                <a:pos x="T6" y="T7"/>
              </a:cxn>
              <a:cxn ang="0">
                <a:pos x="T8" y="T9"/>
              </a:cxn>
            </a:cxnLst>
            <a:rect l="0" t="0" r="r" b="b"/>
            <a:pathLst>
              <a:path w="6707" h="7232">
                <a:moveTo>
                  <a:pt x="6706" y="0"/>
                </a:moveTo>
                <a:lnTo>
                  <a:pt x="0" y="0"/>
                </a:lnTo>
                <a:lnTo>
                  <a:pt x="0" y="7231"/>
                </a:lnTo>
                <a:lnTo>
                  <a:pt x="6706" y="523"/>
                </a:lnTo>
                <a:lnTo>
                  <a:pt x="6706" y="0"/>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0" name="Freeform 13">
            <a:extLst>
              <a:ext uri="{FF2B5EF4-FFF2-40B4-BE49-F238E27FC236}">
                <a16:creationId xmlns:a16="http://schemas.microsoft.com/office/drawing/2014/main" id="{6405D1AE-CFF9-C549-852B-BE506B04898B}"/>
              </a:ext>
            </a:extLst>
          </p:cNvPr>
          <p:cNvSpPr>
            <a:spLocks noChangeArrowheads="1"/>
          </p:cNvSpPr>
          <p:nvPr userDrawn="1"/>
        </p:nvSpPr>
        <p:spPr bwMode="auto">
          <a:xfrm>
            <a:off x="1810031" y="0"/>
            <a:ext cx="2761350" cy="2761350"/>
          </a:xfrm>
          <a:custGeom>
            <a:avLst/>
            <a:gdLst>
              <a:gd name="T0" fmla="*/ 7230 w 7231"/>
              <a:gd name="T1" fmla="*/ 7231 h 7232"/>
              <a:gd name="T2" fmla="*/ 0 w 7231"/>
              <a:gd name="T3" fmla="*/ 0 h 7232"/>
              <a:gd name="T4" fmla="*/ 7230 w 7231"/>
              <a:gd name="T5" fmla="*/ 0 h 7232"/>
              <a:gd name="T6" fmla="*/ 7230 w 7231"/>
              <a:gd name="T7" fmla="*/ 7231 h 7232"/>
            </a:gdLst>
            <a:ahLst/>
            <a:cxnLst>
              <a:cxn ang="0">
                <a:pos x="T0" y="T1"/>
              </a:cxn>
              <a:cxn ang="0">
                <a:pos x="T2" y="T3"/>
              </a:cxn>
              <a:cxn ang="0">
                <a:pos x="T4" y="T5"/>
              </a:cxn>
              <a:cxn ang="0">
                <a:pos x="T6" y="T7"/>
              </a:cxn>
            </a:cxnLst>
            <a:rect l="0" t="0" r="r" b="b"/>
            <a:pathLst>
              <a:path w="7231" h="7232">
                <a:moveTo>
                  <a:pt x="7230" y="7231"/>
                </a:moveTo>
                <a:lnTo>
                  <a:pt x="0" y="0"/>
                </a:lnTo>
                <a:lnTo>
                  <a:pt x="7230" y="0"/>
                </a:lnTo>
                <a:lnTo>
                  <a:pt x="7230" y="723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1" name="Freeform 14">
            <a:extLst>
              <a:ext uri="{FF2B5EF4-FFF2-40B4-BE49-F238E27FC236}">
                <a16:creationId xmlns:a16="http://schemas.microsoft.com/office/drawing/2014/main" id="{FEC08D91-CF7F-3B4D-A929-F2FA54B51824}"/>
              </a:ext>
            </a:extLst>
          </p:cNvPr>
          <p:cNvSpPr>
            <a:spLocks noChangeArrowheads="1"/>
          </p:cNvSpPr>
          <p:nvPr userDrawn="1"/>
        </p:nvSpPr>
        <p:spPr bwMode="auto">
          <a:xfrm>
            <a:off x="-1" y="0"/>
            <a:ext cx="2761350" cy="2256225"/>
          </a:xfrm>
          <a:custGeom>
            <a:avLst/>
            <a:gdLst>
              <a:gd name="T0" fmla="*/ 7231 w 7232"/>
              <a:gd name="T1" fmla="*/ 0 h 5910"/>
              <a:gd name="T2" fmla="*/ 0 w 7232"/>
              <a:gd name="T3" fmla="*/ 0 h 5910"/>
              <a:gd name="T4" fmla="*/ 0 w 7232"/>
              <a:gd name="T5" fmla="*/ 4587 h 5910"/>
              <a:gd name="T6" fmla="*/ 1321 w 7232"/>
              <a:gd name="T7" fmla="*/ 5909 h 5910"/>
              <a:gd name="T8" fmla="*/ 5984 w 7232"/>
              <a:gd name="T9" fmla="*/ 1247 h 5910"/>
              <a:gd name="T10" fmla="*/ 4738 w 7232"/>
              <a:gd name="T11" fmla="*/ 0 h 5910"/>
              <a:gd name="T12" fmla="*/ 7231 w 7232"/>
              <a:gd name="T13" fmla="*/ 0 h 5910"/>
            </a:gdLst>
            <a:ahLst/>
            <a:cxnLst>
              <a:cxn ang="0">
                <a:pos x="T0" y="T1"/>
              </a:cxn>
              <a:cxn ang="0">
                <a:pos x="T2" y="T3"/>
              </a:cxn>
              <a:cxn ang="0">
                <a:pos x="T4" y="T5"/>
              </a:cxn>
              <a:cxn ang="0">
                <a:pos x="T6" y="T7"/>
              </a:cxn>
              <a:cxn ang="0">
                <a:pos x="T8" y="T9"/>
              </a:cxn>
              <a:cxn ang="0">
                <a:pos x="T10" y="T11"/>
              </a:cxn>
              <a:cxn ang="0">
                <a:pos x="T12" y="T13"/>
              </a:cxn>
            </a:cxnLst>
            <a:rect l="0" t="0" r="r" b="b"/>
            <a:pathLst>
              <a:path w="7232" h="5910">
                <a:moveTo>
                  <a:pt x="7231" y="0"/>
                </a:moveTo>
                <a:lnTo>
                  <a:pt x="0" y="0"/>
                </a:lnTo>
                <a:lnTo>
                  <a:pt x="0" y="4587"/>
                </a:lnTo>
                <a:lnTo>
                  <a:pt x="1321" y="5909"/>
                </a:lnTo>
                <a:lnTo>
                  <a:pt x="5984" y="1247"/>
                </a:lnTo>
                <a:lnTo>
                  <a:pt x="4738" y="0"/>
                </a:lnTo>
                <a:lnTo>
                  <a:pt x="7231" y="0"/>
                </a:lnTo>
              </a:path>
            </a:pathLst>
          </a:custGeom>
          <a:solidFill>
            <a:srgbClr val="D1D3D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2" name="Freeform 15">
            <a:extLst>
              <a:ext uri="{FF2B5EF4-FFF2-40B4-BE49-F238E27FC236}">
                <a16:creationId xmlns:a16="http://schemas.microsoft.com/office/drawing/2014/main" id="{A935A76E-F149-0A4A-A8EC-B5DE7DC618B9}"/>
              </a:ext>
            </a:extLst>
          </p:cNvPr>
          <p:cNvSpPr>
            <a:spLocks noChangeArrowheads="1"/>
          </p:cNvSpPr>
          <p:nvPr userDrawn="1"/>
        </p:nvSpPr>
        <p:spPr bwMode="auto">
          <a:xfrm>
            <a:off x="-1" y="1751100"/>
            <a:ext cx="2276430" cy="4559595"/>
          </a:xfrm>
          <a:custGeom>
            <a:avLst/>
            <a:gdLst>
              <a:gd name="T0" fmla="*/ 0 w 5960"/>
              <a:gd name="T1" fmla="*/ 11942 h 11943"/>
              <a:gd name="T2" fmla="*/ 0 w 5960"/>
              <a:gd name="T3" fmla="*/ 0 h 11943"/>
              <a:gd name="T4" fmla="*/ 5959 w 5960"/>
              <a:gd name="T5" fmla="*/ 5983 h 11943"/>
              <a:gd name="T6" fmla="*/ 0 w 5960"/>
              <a:gd name="T7" fmla="*/ 11942 h 11943"/>
            </a:gdLst>
            <a:ahLst/>
            <a:cxnLst>
              <a:cxn ang="0">
                <a:pos x="T0" y="T1"/>
              </a:cxn>
              <a:cxn ang="0">
                <a:pos x="T2" y="T3"/>
              </a:cxn>
              <a:cxn ang="0">
                <a:pos x="T4" y="T5"/>
              </a:cxn>
              <a:cxn ang="0">
                <a:pos x="T6" y="T7"/>
              </a:cxn>
            </a:cxnLst>
            <a:rect l="0" t="0" r="r" b="b"/>
            <a:pathLst>
              <a:path w="5960" h="11943">
                <a:moveTo>
                  <a:pt x="0" y="11942"/>
                </a:moveTo>
                <a:lnTo>
                  <a:pt x="0" y="0"/>
                </a:lnTo>
                <a:lnTo>
                  <a:pt x="5959" y="5983"/>
                </a:lnTo>
                <a:lnTo>
                  <a:pt x="0" y="11942"/>
                </a:lnTo>
              </a:path>
            </a:pathLst>
          </a:custGeom>
          <a:solidFill>
            <a:srgbClr val="F1F2F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3" name="Freeform 16">
            <a:extLst>
              <a:ext uri="{FF2B5EF4-FFF2-40B4-BE49-F238E27FC236}">
                <a16:creationId xmlns:a16="http://schemas.microsoft.com/office/drawing/2014/main" id="{76D3AD1E-87A9-E046-917D-2D00FD6C219F}"/>
              </a:ext>
            </a:extLst>
          </p:cNvPr>
          <p:cNvSpPr>
            <a:spLocks noChangeArrowheads="1"/>
          </p:cNvSpPr>
          <p:nvPr userDrawn="1"/>
        </p:nvSpPr>
        <p:spPr bwMode="auto">
          <a:xfrm>
            <a:off x="-1" y="4541074"/>
            <a:ext cx="1771305" cy="3018964"/>
          </a:xfrm>
          <a:custGeom>
            <a:avLst/>
            <a:gdLst>
              <a:gd name="T0" fmla="*/ 0 w 4639"/>
              <a:gd name="T1" fmla="*/ 7904 h 7905"/>
              <a:gd name="T2" fmla="*/ 4638 w 4639"/>
              <a:gd name="T3" fmla="*/ 7904 h 7905"/>
              <a:gd name="T4" fmla="*/ 4638 w 4639"/>
              <a:gd name="T5" fmla="*/ 0 h 7905"/>
              <a:gd name="T6" fmla="*/ 0 w 4639"/>
              <a:gd name="T7" fmla="*/ 4638 h 7905"/>
              <a:gd name="T8" fmla="*/ 0 w 4639"/>
              <a:gd name="T9" fmla="*/ 7904 h 7905"/>
            </a:gdLst>
            <a:ahLst/>
            <a:cxnLst>
              <a:cxn ang="0">
                <a:pos x="T0" y="T1"/>
              </a:cxn>
              <a:cxn ang="0">
                <a:pos x="T2" y="T3"/>
              </a:cxn>
              <a:cxn ang="0">
                <a:pos x="T4" y="T5"/>
              </a:cxn>
              <a:cxn ang="0">
                <a:pos x="T6" y="T7"/>
              </a:cxn>
              <a:cxn ang="0">
                <a:pos x="T8" y="T9"/>
              </a:cxn>
            </a:cxnLst>
            <a:rect l="0" t="0" r="r" b="b"/>
            <a:pathLst>
              <a:path w="4639" h="7905">
                <a:moveTo>
                  <a:pt x="0" y="7904"/>
                </a:moveTo>
                <a:lnTo>
                  <a:pt x="4638" y="7904"/>
                </a:lnTo>
                <a:lnTo>
                  <a:pt x="4638" y="0"/>
                </a:lnTo>
                <a:lnTo>
                  <a:pt x="0" y="4638"/>
                </a:lnTo>
                <a:lnTo>
                  <a:pt x="0" y="7904"/>
                </a:lnTo>
              </a:path>
            </a:pathLst>
          </a:custGeom>
          <a:solidFill>
            <a:srgbClr val="E6E7E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4" name="Freeform 17">
            <a:extLst>
              <a:ext uri="{FF2B5EF4-FFF2-40B4-BE49-F238E27FC236}">
                <a16:creationId xmlns:a16="http://schemas.microsoft.com/office/drawing/2014/main" id="{34C485B9-2FD7-544E-BF3C-FFC0C5FDA3E7}"/>
              </a:ext>
            </a:extLst>
          </p:cNvPr>
          <p:cNvSpPr>
            <a:spLocks noChangeArrowheads="1"/>
          </p:cNvSpPr>
          <p:nvPr userDrawn="1"/>
        </p:nvSpPr>
        <p:spPr bwMode="auto">
          <a:xfrm>
            <a:off x="1771304" y="4541074"/>
            <a:ext cx="2284849" cy="3018964"/>
          </a:xfrm>
          <a:custGeom>
            <a:avLst/>
            <a:gdLst>
              <a:gd name="T0" fmla="*/ 0 w 5985"/>
              <a:gd name="T1" fmla="*/ 7904 h 7905"/>
              <a:gd name="T2" fmla="*/ 4089 w 5985"/>
              <a:gd name="T3" fmla="*/ 7904 h 7905"/>
              <a:gd name="T4" fmla="*/ 5984 w 5985"/>
              <a:gd name="T5" fmla="*/ 6009 h 7905"/>
              <a:gd name="T6" fmla="*/ 0 w 5985"/>
              <a:gd name="T7" fmla="*/ 0 h 7905"/>
              <a:gd name="T8" fmla="*/ 0 w 5985"/>
              <a:gd name="T9" fmla="*/ 7904 h 7905"/>
            </a:gdLst>
            <a:ahLst/>
            <a:cxnLst>
              <a:cxn ang="0">
                <a:pos x="T0" y="T1"/>
              </a:cxn>
              <a:cxn ang="0">
                <a:pos x="T2" y="T3"/>
              </a:cxn>
              <a:cxn ang="0">
                <a:pos x="T4" y="T5"/>
              </a:cxn>
              <a:cxn ang="0">
                <a:pos x="T6" y="T7"/>
              </a:cxn>
              <a:cxn ang="0">
                <a:pos x="T8" y="T9"/>
              </a:cxn>
            </a:cxnLst>
            <a:rect l="0" t="0" r="r" b="b"/>
            <a:pathLst>
              <a:path w="5985" h="7905">
                <a:moveTo>
                  <a:pt x="0" y="7904"/>
                </a:moveTo>
                <a:lnTo>
                  <a:pt x="4089" y="7904"/>
                </a:lnTo>
                <a:lnTo>
                  <a:pt x="5984" y="6009"/>
                </a:lnTo>
                <a:lnTo>
                  <a:pt x="0" y="0"/>
                </a:lnTo>
                <a:lnTo>
                  <a:pt x="0" y="7904"/>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8" name="Footer Placeholder 7"/>
          <p:cNvSpPr>
            <a:spLocks noGrp="1"/>
          </p:cNvSpPr>
          <p:nvPr userDrawn="1">
            <p:ph type="ftr" sz="quarter" idx="11"/>
          </p:nvPr>
        </p:nvSpPr>
        <p:spPr/>
        <p:txBody>
          <a:bodyPr/>
          <a:lstStyle/>
          <a:p>
            <a:r>
              <a:rPr lang="en-GB" dirty="0"/>
              <a:t>VOORBEELD DOCUMENT</a:t>
            </a:r>
            <a:endParaRPr lang="en-NL" dirty="0"/>
          </a:p>
        </p:txBody>
      </p:sp>
      <p:sp>
        <p:nvSpPr>
          <p:cNvPr id="9" name="Slide Number Placeholder 8"/>
          <p:cNvSpPr>
            <a:spLocks noGrp="1"/>
          </p:cNvSpPr>
          <p:nvPr userDrawn="1">
            <p:ph type="sldNum" sz="quarter" idx="12"/>
          </p:nvPr>
        </p:nvSpPr>
        <p:spPr/>
        <p:txBody>
          <a:bodyPr/>
          <a:lstStyle/>
          <a:p>
            <a:fld id="{FA2FCD61-5D4A-3B44-A11C-296E6D3235EE}" type="slidenum">
              <a:rPr lang="en-NL" smtClean="0"/>
              <a:t>‹#›</a:t>
            </a:fld>
            <a:endParaRPr lang="en-NL"/>
          </a:p>
        </p:txBody>
      </p:sp>
      <p:sp>
        <p:nvSpPr>
          <p:cNvPr id="36" name="Text Placeholder 35">
            <a:extLst>
              <a:ext uri="{FF2B5EF4-FFF2-40B4-BE49-F238E27FC236}">
                <a16:creationId xmlns:a16="http://schemas.microsoft.com/office/drawing/2014/main" id="{05C1A8A8-331B-DB46-AAF1-BADE6D164777}"/>
              </a:ext>
            </a:extLst>
          </p:cNvPr>
          <p:cNvSpPr>
            <a:spLocks noGrp="1"/>
          </p:cNvSpPr>
          <p:nvPr>
            <p:ph type="body" sz="quarter" idx="14" hasCustomPrompt="1"/>
          </p:nvPr>
        </p:nvSpPr>
        <p:spPr>
          <a:xfrm>
            <a:off x="649988" y="619004"/>
            <a:ext cx="3251200" cy="3278089"/>
          </a:xfrm>
          <a:prstGeom prst="diamond">
            <a:avLst/>
          </a:prstGeom>
        </p:spPr>
        <p:txBody>
          <a:bodyPr wrap="square" anchor="ctr">
            <a:noAutofit/>
          </a:bodyPr>
          <a:lstStyle>
            <a:lvl1pPr marL="0" indent="0" algn="ctr">
              <a:buNone/>
              <a:defRPr sz="1200" b="1" i="0">
                <a:solidFill>
                  <a:schemeClr val="bg1"/>
                </a:solidFill>
                <a:latin typeface="Syntax LT Std" panose="020D0502030503020204" pitchFamily="34" charset="0"/>
              </a:defRPr>
            </a:lvl1pPr>
            <a:lvl2pPr marL="190500" indent="0" algn="ctr">
              <a:buNone/>
              <a:defRPr sz="1200" b="1" i="0">
                <a:solidFill>
                  <a:schemeClr val="bg1"/>
                </a:solidFill>
                <a:latin typeface="Syntax LT Std" panose="020D0502030503020204" pitchFamily="34" charset="0"/>
              </a:defRPr>
            </a:lvl2pPr>
            <a:lvl3pPr marL="336550" indent="0" algn="ctr">
              <a:buNone/>
              <a:defRPr sz="1200" b="1" i="0">
                <a:solidFill>
                  <a:schemeClr val="bg1"/>
                </a:solidFill>
                <a:latin typeface="Syntax LT Std" panose="020D0502030503020204" pitchFamily="34" charset="0"/>
              </a:defRPr>
            </a:lvl3pPr>
            <a:lvl4pPr marL="488950" indent="0" algn="ctr">
              <a:buNone/>
              <a:defRPr sz="1200" b="1" i="0">
                <a:solidFill>
                  <a:schemeClr val="bg1"/>
                </a:solidFill>
                <a:latin typeface="Syntax LT Std" panose="020D0502030503020204" pitchFamily="34" charset="0"/>
              </a:defRPr>
            </a:lvl4pPr>
            <a:lvl5pPr marL="590550" indent="0" algn="ctr">
              <a:buNone/>
              <a:defRPr sz="1200" b="1" i="0">
                <a:solidFill>
                  <a:schemeClr val="bg1"/>
                </a:solidFill>
                <a:latin typeface="Syntax LT Std" panose="020D0502030503020204" pitchFamily="34" charset="0"/>
              </a:defRPr>
            </a:lvl5pPr>
          </a:lstStyle>
          <a:p>
            <a:pPr lvl="0"/>
            <a:r>
              <a:rPr lang="en-GB" dirty="0"/>
              <a:t>Quote</a:t>
            </a:r>
            <a:endParaRPr lang="en-NL" dirty="0"/>
          </a:p>
        </p:txBody>
      </p:sp>
      <p:sp>
        <p:nvSpPr>
          <p:cNvPr id="40" name="Text Placeholder 39">
            <a:extLst>
              <a:ext uri="{FF2B5EF4-FFF2-40B4-BE49-F238E27FC236}">
                <a16:creationId xmlns:a16="http://schemas.microsoft.com/office/drawing/2014/main" id="{8A1CEF25-DE4C-164A-B180-0959BD6B06E6}"/>
              </a:ext>
            </a:extLst>
          </p:cNvPr>
          <p:cNvSpPr>
            <a:spLocks noGrp="1"/>
          </p:cNvSpPr>
          <p:nvPr>
            <p:ph type="body" sz="quarter" idx="15" hasCustomPrompt="1"/>
          </p:nvPr>
        </p:nvSpPr>
        <p:spPr>
          <a:xfrm>
            <a:off x="1917849" y="2399542"/>
            <a:ext cx="4276608" cy="4276608"/>
          </a:xfrm>
          <a:prstGeom prst="diamond">
            <a:avLst/>
          </a:prstGeom>
        </p:spPr>
        <p:txBody>
          <a:bodyPr anchor="ctr"/>
          <a:lstStyle>
            <a:lvl1pPr marL="0" indent="0" algn="ctr">
              <a:buNone/>
              <a:defRPr sz="1400" b="1" i="0">
                <a:solidFill>
                  <a:schemeClr val="bg1"/>
                </a:solidFill>
                <a:latin typeface="Syntax LT Std" panose="020D0502030503020204" pitchFamily="34" charset="0"/>
              </a:defRPr>
            </a:lvl1pPr>
            <a:lvl2pPr marL="190500" indent="0" algn="ctr">
              <a:buNone/>
              <a:defRPr sz="1400" b="1" i="0">
                <a:solidFill>
                  <a:schemeClr val="bg1"/>
                </a:solidFill>
                <a:latin typeface="Syntax LT Std" panose="020D0502030503020204" pitchFamily="34" charset="0"/>
              </a:defRPr>
            </a:lvl2pPr>
            <a:lvl3pPr marL="336550" indent="0" algn="ctr">
              <a:buNone/>
              <a:defRPr sz="1400" b="1" i="0">
                <a:solidFill>
                  <a:schemeClr val="bg1"/>
                </a:solidFill>
                <a:latin typeface="Syntax LT Std" panose="020D0502030503020204" pitchFamily="34" charset="0"/>
              </a:defRPr>
            </a:lvl3pPr>
            <a:lvl4pPr marL="488950" indent="0" algn="ctr">
              <a:buNone/>
              <a:defRPr sz="1400" b="1" i="0">
                <a:solidFill>
                  <a:schemeClr val="bg1"/>
                </a:solidFill>
                <a:latin typeface="Syntax LT Std" panose="020D0502030503020204" pitchFamily="34" charset="0"/>
              </a:defRPr>
            </a:lvl4pPr>
            <a:lvl5pPr marL="590550" indent="0" algn="ctr">
              <a:buNone/>
              <a:defRPr sz="1400" b="1" i="0">
                <a:solidFill>
                  <a:schemeClr val="bg1"/>
                </a:solidFill>
                <a:latin typeface="Syntax LT Std" panose="020D0502030503020204" pitchFamily="34" charset="0"/>
              </a:defRPr>
            </a:lvl5pPr>
          </a:lstStyle>
          <a:p>
            <a:pPr lvl="0"/>
            <a:r>
              <a:rPr lang="en-GB" dirty="0"/>
              <a:t>Quote</a:t>
            </a:r>
            <a:endParaRPr lang="en-NL" dirty="0"/>
          </a:p>
        </p:txBody>
      </p:sp>
      <p:sp>
        <p:nvSpPr>
          <p:cNvPr id="41" name="Text Placeholder 40">
            <a:extLst>
              <a:ext uri="{FF2B5EF4-FFF2-40B4-BE49-F238E27FC236}">
                <a16:creationId xmlns:a16="http://schemas.microsoft.com/office/drawing/2014/main" id="{AD19DD11-2656-3145-B4D3-E8C400E030BB}"/>
              </a:ext>
            </a:extLst>
          </p:cNvPr>
          <p:cNvSpPr>
            <a:spLocks noGrp="1"/>
          </p:cNvSpPr>
          <p:nvPr>
            <p:ph type="body" sz="quarter" idx="16" hasCustomPrompt="1"/>
          </p:nvPr>
        </p:nvSpPr>
        <p:spPr>
          <a:xfrm>
            <a:off x="4724664" y="1120482"/>
            <a:ext cx="3251200" cy="3278089"/>
          </a:xfrm>
          <a:prstGeom prst="diamond">
            <a:avLst/>
          </a:prstGeom>
        </p:spPr>
        <p:txBody>
          <a:bodyPr wrap="square" anchor="ctr">
            <a:noAutofit/>
          </a:bodyPr>
          <a:lstStyle>
            <a:lvl1pPr marL="0" indent="0" algn="ctr">
              <a:buNone/>
              <a:defRPr sz="1200" b="1" i="0">
                <a:solidFill>
                  <a:schemeClr val="bg1"/>
                </a:solidFill>
                <a:latin typeface="Syntax LT Std" panose="020D0502030503020204" pitchFamily="34" charset="0"/>
              </a:defRPr>
            </a:lvl1pPr>
            <a:lvl2pPr marL="190500" indent="0" algn="ctr">
              <a:buNone/>
              <a:defRPr sz="1200" b="1" i="0">
                <a:solidFill>
                  <a:schemeClr val="bg1"/>
                </a:solidFill>
                <a:latin typeface="Syntax LT Std" panose="020D0502030503020204" pitchFamily="34" charset="0"/>
              </a:defRPr>
            </a:lvl2pPr>
            <a:lvl3pPr marL="336550" indent="0" algn="ctr">
              <a:buNone/>
              <a:defRPr sz="1200" b="1" i="0">
                <a:solidFill>
                  <a:schemeClr val="bg1"/>
                </a:solidFill>
                <a:latin typeface="Syntax LT Std" panose="020D0502030503020204" pitchFamily="34" charset="0"/>
              </a:defRPr>
            </a:lvl3pPr>
            <a:lvl4pPr marL="488950" indent="0" algn="ctr">
              <a:buNone/>
              <a:defRPr sz="1200" b="1" i="0">
                <a:solidFill>
                  <a:schemeClr val="bg1"/>
                </a:solidFill>
                <a:latin typeface="Syntax LT Std" panose="020D0502030503020204" pitchFamily="34" charset="0"/>
              </a:defRPr>
            </a:lvl4pPr>
            <a:lvl5pPr marL="590550" indent="0" algn="ctr">
              <a:buNone/>
              <a:defRPr sz="1200" b="1" i="0">
                <a:solidFill>
                  <a:schemeClr val="bg1"/>
                </a:solidFill>
                <a:latin typeface="Syntax LT Std" panose="020D0502030503020204" pitchFamily="34" charset="0"/>
              </a:defRPr>
            </a:lvl5pPr>
          </a:lstStyle>
          <a:p>
            <a:pPr lvl="0"/>
            <a:r>
              <a:rPr lang="en-GB" dirty="0"/>
              <a:t>Quote</a:t>
            </a:r>
            <a:endParaRPr lang="en-NL" dirty="0"/>
          </a:p>
        </p:txBody>
      </p:sp>
      <p:sp>
        <p:nvSpPr>
          <p:cNvPr id="42" name="Text Placeholder 39">
            <a:extLst>
              <a:ext uri="{FF2B5EF4-FFF2-40B4-BE49-F238E27FC236}">
                <a16:creationId xmlns:a16="http://schemas.microsoft.com/office/drawing/2014/main" id="{72200B1A-C9B6-3A45-A446-C0238E3E2D84}"/>
              </a:ext>
            </a:extLst>
          </p:cNvPr>
          <p:cNvSpPr>
            <a:spLocks noGrp="1"/>
          </p:cNvSpPr>
          <p:nvPr>
            <p:ph type="body" sz="quarter" idx="17" hasCustomPrompt="1"/>
          </p:nvPr>
        </p:nvSpPr>
        <p:spPr>
          <a:xfrm>
            <a:off x="6198672" y="2900207"/>
            <a:ext cx="3844108" cy="3844106"/>
          </a:xfrm>
          <a:prstGeom prst="diamond">
            <a:avLst/>
          </a:prstGeom>
        </p:spPr>
        <p:txBody>
          <a:bodyPr anchor="ctr"/>
          <a:lstStyle>
            <a:lvl1pPr marL="0" indent="0" algn="ctr">
              <a:buNone/>
              <a:defRPr sz="1400" b="1" i="0">
                <a:solidFill>
                  <a:schemeClr val="bg1"/>
                </a:solidFill>
                <a:latin typeface="Syntax LT Std" panose="020D0502030503020204" pitchFamily="34" charset="0"/>
              </a:defRPr>
            </a:lvl1pPr>
            <a:lvl2pPr marL="190500" indent="0" algn="ctr">
              <a:buNone/>
              <a:defRPr sz="1400" b="1" i="0">
                <a:solidFill>
                  <a:schemeClr val="bg1"/>
                </a:solidFill>
                <a:latin typeface="Syntax LT Std" panose="020D0502030503020204" pitchFamily="34" charset="0"/>
              </a:defRPr>
            </a:lvl2pPr>
            <a:lvl3pPr marL="336550" indent="0" algn="ctr">
              <a:buNone/>
              <a:defRPr sz="1400" b="1" i="0">
                <a:solidFill>
                  <a:schemeClr val="bg1"/>
                </a:solidFill>
                <a:latin typeface="Syntax LT Std" panose="020D0502030503020204" pitchFamily="34" charset="0"/>
              </a:defRPr>
            </a:lvl3pPr>
            <a:lvl4pPr marL="488950" indent="0" algn="ctr">
              <a:buNone/>
              <a:defRPr sz="1400" b="1" i="0">
                <a:solidFill>
                  <a:schemeClr val="bg1"/>
                </a:solidFill>
                <a:latin typeface="Syntax LT Std" panose="020D0502030503020204" pitchFamily="34" charset="0"/>
              </a:defRPr>
            </a:lvl4pPr>
            <a:lvl5pPr marL="590550" indent="0" algn="ctr">
              <a:buNone/>
              <a:defRPr sz="1400" b="1" i="0">
                <a:solidFill>
                  <a:schemeClr val="bg1"/>
                </a:solidFill>
                <a:latin typeface="Syntax LT Std" panose="020D0502030503020204" pitchFamily="34" charset="0"/>
              </a:defRPr>
            </a:lvl5pPr>
          </a:lstStyle>
          <a:p>
            <a:pPr lvl="0"/>
            <a:r>
              <a:rPr lang="en-GB" dirty="0"/>
              <a:t>Quote</a:t>
            </a:r>
            <a:endParaRPr lang="en-NL" dirty="0"/>
          </a:p>
        </p:txBody>
      </p:sp>
    </p:spTree>
    <p:extLst>
      <p:ext uri="{BB962C8B-B14F-4D97-AF65-F5344CB8AC3E}">
        <p14:creationId xmlns:p14="http://schemas.microsoft.com/office/powerpoint/2010/main" val="27696881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kstslide">
    <p:spTree>
      <p:nvGrpSpPr>
        <p:cNvPr id="1" name=""/>
        <p:cNvGrpSpPr/>
        <p:nvPr/>
      </p:nvGrpSpPr>
      <p:grpSpPr>
        <a:xfrm>
          <a:off x="0" y="0"/>
          <a:ext cx="0" cy="0"/>
          <a:chOff x="0" y="0"/>
          <a:chExt cx="0" cy="0"/>
        </a:xfrm>
      </p:grpSpPr>
      <p:sp>
        <p:nvSpPr>
          <p:cNvPr id="18" name="Freeform 4">
            <a:extLst>
              <a:ext uri="{FF2B5EF4-FFF2-40B4-BE49-F238E27FC236}">
                <a16:creationId xmlns:a16="http://schemas.microsoft.com/office/drawing/2014/main" id="{475B3558-9EFA-A244-A5AE-B6AF4F173A1D}"/>
              </a:ext>
            </a:extLst>
          </p:cNvPr>
          <p:cNvSpPr>
            <a:spLocks noChangeArrowheads="1"/>
          </p:cNvSpPr>
          <p:nvPr userDrawn="1"/>
        </p:nvSpPr>
        <p:spPr bwMode="auto">
          <a:xfrm>
            <a:off x="4932363" y="660"/>
            <a:ext cx="5759450" cy="2874962"/>
          </a:xfrm>
          <a:custGeom>
            <a:avLst/>
            <a:gdLst>
              <a:gd name="T0" fmla="*/ 0 w 16000"/>
              <a:gd name="T1" fmla="*/ 0 h 7988"/>
              <a:gd name="T2" fmla="*/ 15999 w 16000"/>
              <a:gd name="T3" fmla="*/ 0 h 7988"/>
              <a:gd name="T4" fmla="*/ 7987 w 16000"/>
              <a:gd name="T5" fmla="*/ 7987 h 7988"/>
              <a:gd name="T6" fmla="*/ 0 w 16000"/>
              <a:gd name="T7" fmla="*/ 0 h 7988"/>
            </a:gdLst>
            <a:ahLst/>
            <a:cxnLst>
              <a:cxn ang="0">
                <a:pos x="T0" y="T1"/>
              </a:cxn>
              <a:cxn ang="0">
                <a:pos x="T2" y="T3"/>
              </a:cxn>
              <a:cxn ang="0">
                <a:pos x="T4" y="T5"/>
              </a:cxn>
              <a:cxn ang="0">
                <a:pos x="T6" y="T7"/>
              </a:cxn>
            </a:cxnLst>
            <a:rect l="0" t="0" r="r" b="b"/>
            <a:pathLst>
              <a:path w="16000" h="7988">
                <a:moveTo>
                  <a:pt x="0" y="0"/>
                </a:moveTo>
                <a:lnTo>
                  <a:pt x="15999" y="0"/>
                </a:lnTo>
                <a:lnTo>
                  <a:pt x="7987" y="7987"/>
                </a:lnTo>
                <a:lnTo>
                  <a:pt x="0" y="0"/>
                </a:lnTo>
              </a:path>
            </a:pathLst>
          </a:custGeom>
          <a:solidFill>
            <a:schemeClr val="bg2"/>
          </a:solidFill>
          <a:ln>
            <a:noFill/>
          </a:ln>
          <a:effectLst/>
        </p:spPr>
        <p:txBody>
          <a:bodyPr wrap="none" anchor="ctr"/>
          <a:lstStyle/>
          <a:p>
            <a:endParaRPr lang="en-NL"/>
          </a:p>
        </p:txBody>
      </p:sp>
      <p:sp>
        <p:nvSpPr>
          <p:cNvPr id="19" name="Freeform 5">
            <a:extLst>
              <a:ext uri="{FF2B5EF4-FFF2-40B4-BE49-F238E27FC236}">
                <a16:creationId xmlns:a16="http://schemas.microsoft.com/office/drawing/2014/main" id="{EB9D80A1-A224-9C4A-971E-9A86CC5736A7}"/>
              </a:ext>
            </a:extLst>
          </p:cNvPr>
          <p:cNvSpPr>
            <a:spLocks noChangeArrowheads="1"/>
          </p:cNvSpPr>
          <p:nvPr userDrawn="1"/>
        </p:nvSpPr>
        <p:spPr bwMode="auto">
          <a:xfrm>
            <a:off x="7807325" y="660"/>
            <a:ext cx="2884488" cy="5759450"/>
          </a:xfrm>
          <a:custGeom>
            <a:avLst/>
            <a:gdLst>
              <a:gd name="T0" fmla="*/ 8012 w 8013"/>
              <a:gd name="T1" fmla="*/ 0 h 16000"/>
              <a:gd name="T2" fmla="*/ 8012 w 8013"/>
              <a:gd name="T3" fmla="*/ 15999 h 16000"/>
              <a:gd name="T4" fmla="*/ 0 w 8013"/>
              <a:gd name="T5" fmla="*/ 7987 h 16000"/>
              <a:gd name="T6" fmla="*/ 8012 w 8013"/>
              <a:gd name="T7" fmla="*/ 0 h 16000"/>
            </a:gdLst>
            <a:ahLst/>
            <a:cxnLst>
              <a:cxn ang="0">
                <a:pos x="T0" y="T1"/>
              </a:cxn>
              <a:cxn ang="0">
                <a:pos x="T2" y="T3"/>
              </a:cxn>
              <a:cxn ang="0">
                <a:pos x="T4" y="T5"/>
              </a:cxn>
              <a:cxn ang="0">
                <a:pos x="T6" y="T7"/>
              </a:cxn>
            </a:cxnLst>
            <a:rect l="0" t="0" r="r" b="b"/>
            <a:pathLst>
              <a:path w="8013" h="16000">
                <a:moveTo>
                  <a:pt x="8012" y="0"/>
                </a:moveTo>
                <a:lnTo>
                  <a:pt x="8012" y="15999"/>
                </a:lnTo>
                <a:lnTo>
                  <a:pt x="0" y="7987"/>
                </a:lnTo>
                <a:lnTo>
                  <a:pt x="8012" y="0"/>
                </a:lnTo>
              </a:path>
            </a:pathLst>
          </a:custGeom>
          <a:solidFill>
            <a:schemeClr val="bg1">
              <a:lumMod val="85000"/>
              <a:alpha val="50000"/>
            </a:schemeClr>
          </a:solidFill>
          <a:ln>
            <a:noFill/>
          </a:ln>
          <a:effectLst/>
        </p:spPr>
        <p:txBody>
          <a:bodyPr wrap="none" anchor="ctr"/>
          <a:lstStyle/>
          <a:p>
            <a:endParaRPr lang="en-NL"/>
          </a:p>
        </p:txBody>
      </p:sp>
      <p:sp>
        <p:nvSpPr>
          <p:cNvPr id="8" name="Freeform 3">
            <a:extLst>
              <a:ext uri="{FF2B5EF4-FFF2-40B4-BE49-F238E27FC236}">
                <a16:creationId xmlns:a16="http://schemas.microsoft.com/office/drawing/2014/main" id="{4307C358-FD5C-C747-9228-403E377722EC}"/>
              </a:ext>
            </a:extLst>
          </p:cNvPr>
          <p:cNvSpPr>
            <a:spLocks noChangeArrowheads="1"/>
          </p:cNvSpPr>
          <p:nvPr userDrawn="1"/>
        </p:nvSpPr>
        <p:spPr bwMode="auto">
          <a:xfrm>
            <a:off x="8891885" y="5760110"/>
            <a:ext cx="1799928" cy="1799928"/>
          </a:xfrm>
          <a:custGeom>
            <a:avLst/>
            <a:gdLst>
              <a:gd name="T0" fmla="*/ 0 w 4713"/>
              <a:gd name="T1" fmla="*/ 4712 h 4713"/>
              <a:gd name="T2" fmla="*/ 4712 w 4713"/>
              <a:gd name="T3" fmla="*/ 0 h 4713"/>
              <a:gd name="T4" fmla="*/ 4712 w 4713"/>
              <a:gd name="T5" fmla="*/ 4712 h 4713"/>
              <a:gd name="T6" fmla="*/ 0 w 4713"/>
              <a:gd name="T7" fmla="*/ 4712 h 4713"/>
            </a:gdLst>
            <a:ahLst/>
            <a:cxnLst>
              <a:cxn ang="0">
                <a:pos x="T0" y="T1"/>
              </a:cxn>
              <a:cxn ang="0">
                <a:pos x="T2" y="T3"/>
              </a:cxn>
              <a:cxn ang="0">
                <a:pos x="T4" y="T5"/>
              </a:cxn>
              <a:cxn ang="0">
                <a:pos x="T6" y="T7"/>
              </a:cxn>
            </a:cxnLst>
            <a:rect l="0" t="0" r="r" b="b"/>
            <a:pathLst>
              <a:path w="4713" h="4713">
                <a:moveTo>
                  <a:pt x="0" y="4712"/>
                </a:moveTo>
                <a:lnTo>
                  <a:pt x="4712" y="0"/>
                </a:lnTo>
                <a:lnTo>
                  <a:pt x="4712" y="4712"/>
                </a:lnTo>
                <a:lnTo>
                  <a:pt x="0" y="4712"/>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dirty="0"/>
          </a:p>
        </p:txBody>
      </p:sp>
      <p:sp>
        <p:nvSpPr>
          <p:cNvPr id="2" name="Title 1"/>
          <p:cNvSpPr>
            <a:spLocks noGrp="1"/>
          </p:cNvSpPr>
          <p:nvPr userDrawn="1">
            <p:ph type="title" hasCustomPrompt="1"/>
          </p:nvPr>
        </p:nvSpPr>
        <p:spPr/>
        <p:txBody>
          <a:bodyPr/>
          <a:lstStyle/>
          <a:p>
            <a:r>
              <a:rPr lang="en-GB" dirty="0"/>
              <a:t>CLICK TO EDIT MASTER TITLE STYLE</a:t>
            </a:r>
            <a:endParaRPr lang="en-US" dirty="0"/>
          </a:p>
        </p:txBody>
      </p:sp>
      <p:sp>
        <p:nvSpPr>
          <p:cNvPr id="6" name="Footer Placeholder 5"/>
          <p:cNvSpPr>
            <a:spLocks noGrp="1"/>
          </p:cNvSpPr>
          <p:nvPr userDrawn="1">
            <p:ph type="ftr" sz="quarter" idx="11"/>
          </p:nvPr>
        </p:nvSpPr>
        <p:spPr/>
        <p:txBody>
          <a:bodyPr/>
          <a:lstStyle/>
          <a:p>
            <a:r>
              <a:rPr lang="en-GB" dirty="0"/>
              <a:t>VOORBEELD DOCUMENT</a:t>
            </a:r>
            <a:endParaRPr lang="en-NL" dirty="0"/>
          </a:p>
        </p:txBody>
      </p:sp>
      <p:sp>
        <p:nvSpPr>
          <p:cNvPr id="7" name="Slide Number Placeholder 6"/>
          <p:cNvSpPr>
            <a:spLocks noGrp="1"/>
          </p:cNvSpPr>
          <p:nvPr userDrawn="1">
            <p:ph type="sldNum" sz="quarter" idx="12"/>
          </p:nvPr>
        </p:nvSpPr>
        <p:spPr/>
        <p:txBody>
          <a:bodyPr/>
          <a:lstStyle/>
          <a:p>
            <a:fld id="{FA2FCD61-5D4A-3B44-A11C-296E6D3235EE}" type="slidenum">
              <a:rPr lang="en-NL" smtClean="0"/>
              <a:t>‹#›</a:t>
            </a:fld>
            <a:endParaRPr lang="en-NL"/>
          </a:p>
        </p:txBody>
      </p:sp>
      <p:sp>
        <p:nvSpPr>
          <p:cNvPr id="14" name="Content Placeholder 3">
            <a:extLst>
              <a:ext uri="{FF2B5EF4-FFF2-40B4-BE49-F238E27FC236}">
                <a16:creationId xmlns:a16="http://schemas.microsoft.com/office/drawing/2014/main" id="{528C4EFB-BA58-2F48-AFDC-C86903110E3D}"/>
              </a:ext>
            </a:extLst>
          </p:cNvPr>
          <p:cNvSpPr>
            <a:spLocks noGrp="1"/>
          </p:cNvSpPr>
          <p:nvPr userDrawn="1">
            <p:ph sz="half" idx="13"/>
          </p:nvPr>
        </p:nvSpPr>
        <p:spPr>
          <a:xfrm>
            <a:off x="561330" y="2012414"/>
            <a:ext cx="9395422" cy="4796544"/>
          </a:xfrm>
        </p:spPr>
        <p:txBody>
          <a:bodyPr numCol="1" spcCol="180000"/>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Freeform 15">
            <a:extLst>
              <a:ext uri="{FF2B5EF4-FFF2-40B4-BE49-F238E27FC236}">
                <a16:creationId xmlns:a16="http://schemas.microsoft.com/office/drawing/2014/main" id="{C552A4D9-2551-8840-93CC-7A9B2FBD9D73}"/>
              </a:ext>
            </a:extLst>
          </p:cNvPr>
          <p:cNvSpPr>
            <a:spLocks noChangeAspect="1" noChangeArrowheads="1"/>
          </p:cNvSpPr>
          <p:nvPr userDrawn="1"/>
        </p:nvSpPr>
        <p:spPr bwMode="auto">
          <a:xfrm>
            <a:off x="9583200" y="6897600"/>
            <a:ext cx="951761" cy="457200"/>
          </a:xfrm>
          <a:custGeom>
            <a:avLst/>
            <a:gdLst>
              <a:gd name="connsiteX0" fmla="*/ 4724399 w 7167201"/>
              <a:gd name="connsiteY0" fmla="*/ 2317750 h 3442927"/>
              <a:gd name="connsiteX1" fmla="*/ 5849576 w 7167201"/>
              <a:gd name="connsiteY1" fmla="*/ 3442927 h 3442927"/>
              <a:gd name="connsiteX2" fmla="*/ 4724399 w 7167201"/>
              <a:gd name="connsiteY2" fmla="*/ 3442927 h 3442927"/>
              <a:gd name="connsiteX3" fmla="*/ 1800224 w 7167201"/>
              <a:gd name="connsiteY3" fmla="*/ 619125 h 3442927"/>
              <a:gd name="connsiteX4" fmla="*/ 2924967 w 7167201"/>
              <a:gd name="connsiteY4" fmla="*/ 619125 h 3442927"/>
              <a:gd name="connsiteX5" fmla="*/ 4049351 w 7167201"/>
              <a:gd name="connsiteY5" fmla="*/ 619125 h 3442927"/>
              <a:gd name="connsiteX6" fmla="*/ 2924967 w 7167201"/>
              <a:gd name="connsiteY6" fmla="*/ 1744302 h 3442927"/>
              <a:gd name="connsiteX7" fmla="*/ 1800224 w 7167201"/>
              <a:gd name="connsiteY7" fmla="*/ 619125 h 3442927"/>
              <a:gd name="connsiteX8" fmla="*/ 4713286 w 7167201"/>
              <a:gd name="connsiteY8" fmla="*/ 258762 h 3442927"/>
              <a:gd name="connsiteX9" fmla="*/ 5511439 w 7167201"/>
              <a:gd name="connsiteY9" fmla="*/ 1057455 h 3442927"/>
              <a:gd name="connsiteX10" fmla="*/ 4713286 w 7167201"/>
              <a:gd name="connsiteY10" fmla="*/ 1855427 h 3442927"/>
              <a:gd name="connsiteX11" fmla="*/ 4589101 w 7167201"/>
              <a:gd name="connsiteY11" fmla="*/ 258762 h 3442927"/>
              <a:gd name="connsiteX12" fmla="*/ 4589101 w 7167201"/>
              <a:gd name="connsiteY12" fmla="*/ 3442927 h 3442927"/>
              <a:gd name="connsiteX13" fmla="*/ 2992436 w 7167201"/>
              <a:gd name="connsiteY13" fmla="*/ 1856066 h 3442927"/>
              <a:gd name="connsiteX14" fmla="*/ 1260474 w 7167201"/>
              <a:gd name="connsiteY14" fmla="*/ 258762 h 3442927"/>
              <a:gd name="connsiteX15" fmla="*/ 2846026 w 7167201"/>
              <a:gd name="connsiteY15" fmla="*/ 1856066 h 3442927"/>
              <a:gd name="connsiteX16" fmla="*/ 1260474 w 7167201"/>
              <a:gd name="connsiteY16" fmla="*/ 3442927 h 3442927"/>
              <a:gd name="connsiteX17" fmla="*/ 1125177 w 7167201"/>
              <a:gd name="connsiteY17" fmla="*/ 258762 h 3442927"/>
              <a:gd name="connsiteX18" fmla="*/ 1125177 w 7167201"/>
              <a:gd name="connsiteY18" fmla="*/ 1383506 h 3442927"/>
              <a:gd name="connsiteX19" fmla="*/ 0 w 7167201"/>
              <a:gd name="connsiteY19" fmla="*/ 2507890 h 3442927"/>
              <a:gd name="connsiteX20" fmla="*/ 0 w 7167201"/>
              <a:gd name="connsiteY20" fmla="*/ 1383506 h 3442927"/>
              <a:gd name="connsiteX21" fmla="*/ 6276635 w 7167201"/>
              <a:gd name="connsiteY21" fmla="*/ 33337 h 3442927"/>
              <a:gd name="connsiteX22" fmla="*/ 7064014 w 7167201"/>
              <a:gd name="connsiteY22" fmla="*/ 831850 h 3442927"/>
              <a:gd name="connsiteX23" fmla="*/ 6276635 w 7167201"/>
              <a:gd name="connsiteY23" fmla="*/ 1630002 h 3442927"/>
              <a:gd name="connsiteX24" fmla="*/ 5478461 w 7167201"/>
              <a:gd name="connsiteY24" fmla="*/ 831850 h 3442927"/>
              <a:gd name="connsiteX25" fmla="*/ 6953099 w 7167201"/>
              <a:gd name="connsiteY25" fmla="*/ 0 h 3442927"/>
              <a:gd name="connsiteX26" fmla="*/ 7167201 w 7167201"/>
              <a:gd name="connsiteY26" fmla="*/ 225275 h 3442927"/>
              <a:gd name="connsiteX27" fmla="*/ 6953099 w 7167201"/>
              <a:gd name="connsiteY27" fmla="*/ 439377 h 3442927"/>
              <a:gd name="connsiteX28" fmla="*/ 6727824 w 7167201"/>
              <a:gd name="connsiteY28" fmla="*/ 225275 h 3442927"/>
              <a:gd name="connsiteX29" fmla="*/ 6953099 w 7167201"/>
              <a:gd name="connsiteY29" fmla="*/ 0 h 3442927"/>
              <a:gd name="connsiteX30" fmla="*/ 5590963 w 7167201"/>
              <a:gd name="connsiteY30" fmla="*/ 0 h 3442927"/>
              <a:gd name="connsiteX31" fmla="*/ 5816238 w 7167201"/>
              <a:gd name="connsiteY31" fmla="*/ 225275 h 3442927"/>
              <a:gd name="connsiteX32" fmla="*/ 5590963 w 7167201"/>
              <a:gd name="connsiteY32" fmla="*/ 439377 h 3442927"/>
              <a:gd name="connsiteX33" fmla="*/ 5376861 w 7167201"/>
              <a:gd name="connsiteY33" fmla="*/ 225275 h 3442927"/>
              <a:gd name="connsiteX34" fmla="*/ 5590963 w 7167201"/>
              <a:gd name="connsiteY34" fmla="*/ 0 h 344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67201" h="3442927">
                <a:moveTo>
                  <a:pt x="4724399" y="2317750"/>
                </a:moveTo>
                <a:lnTo>
                  <a:pt x="5849576" y="3442927"/>
                </a:lnTo>
                <a:lnTo>
                  <a:pt x="4724399" y="3442927"/>
                </a:lnTo>
                <a:close/>
                <a:moveTo>
                  <a:pt x="1800224" y="619125"/>
                </a:moveTo>
                <a:lnTo>
                  <a:pt x="2924967" y="619125"/>
                </a:lnTo>
                <a:cubicBezTo>
                  <a:pt x="4049351" y="619125"/>
                  <a:pt x="4049351" y="619125"/>
                  <a:pt x="4049351" y="619125"/>
                </a:cubicBezTo>
                <a:cubicBezTo>
                  <a:pt x="2924967" y="1744302"/>
                  <a:pt x="2924967" y="1744302"/>
                  <a:pt x="2924967" y="1744302"/>
                </a:cubicBezTo>
                <a:cubicBezTo>
                  <a:pt x="1800224" y="619125"/>
                  <a:pt x="1800224" y="619125"/>
                  <a:pt x="1800224" y="619125"/>
                </a:cubicBezTo>
                <a:close/>
                <a:moveTo>
                  <a:pt x="4713286" y="258762"/>
                </a:moveTo>
                <a:lnTo>
                  <a:pt x="5511439" y="1057455"/>
                </a:lnTo>
                <a:lnTo>
                  <a:pt x="4713286" y="1855427"/>
                </a:lnTo>
                <a:close/>
                <a:moveTo>
                  <a:pt x="4589101" y="258762"/>
                </a:moveTo>
                <a:lnTo>
                  <a:pt x="4589101" y="3442927"/>
                </a:lnTo>
                <a:lnTo>
                  <a:pt x="2992436" y="1856066"/>
                </a:lnTo>
                <a:close/>
                <a:moveTo>
                  <a:pt x="1260474" y="258762"/>
                </a:moveTo>
                <a:lnTo>
                  <a:pt x="2846026" y="1856066"/>
                </a:lnTo>
                <a:lnTo>
                  <a:pt x="1260474" y="3442927"/>
                </a:lnTo>
                <a:close/>
                <a:moveTo>
                  <a:pt x="1125177" y="258762"/>
                </a:moveTo>
                <a:lnTo>
                  <a:pt x="1125177" y="1383506"/>
                </a:lnTo>
                <a:lnTo>
                  <a:pt x="0" y="2507890"/>
                </a:lnTo>
                <a:lnTo>
                  <a:pt x="0" y="1383506"/>
                </a:lnTo>
                <a:close/>
                <a:moveTo>
                  <a:pt x="6276635" y="33337"/>
                </a:moveTo>
                <a:lnTo>
                  <a:pt x="7064014" y="831850"/>
                </a:lnTo>
                <a:lnTo>
                  <a:pt x="6276635" y="1630002"/>
                </a:lnTo>
                <a:lnTo>
                  <a:pt x="5478461" y="831850"/>
                </a:lnTo>
                <a:close/>
                <a:moveTo>
                  <a:pt x="6953099" y="0"/>
                </a:moveTo>
                <a:cubicBezTo>
                  <a:pt x="7065917" y="0"/>
                  <a:pt x="7167201" y="101284"/>
                  <a:pt x="7167201" y="225275"/>
                </a:cubicBezTo>
                <a:cubicBezTo>
                  <a:pt x="7167201" y="338093"/>
                  <a:pt x="7065917" y="439377"/>
                  <a:pt x="6953099" y="439377"/>
                </a:cubicBezTo>
                <a:cubicBezTo>
                  <a:pt x="6829468" y="439377"/>
                  <a:pt x="6727824" y="338093"/>
                  <a:pt x="6727824" y="225275"/>
                </a:cubicBezTo>
                <a:cubicBezTo>
                  <a:pt x="6727824" y="101284"/>
                  <a:pt x="6829468" y="0"/>
                  <a:pt x="6953099" y="0"/>
                </a:cubicBezTo>
                <a:close/>
                <a:moveTo>
                  <a:pt x="5590963" y="0"/>
                </a:moveTo>
                <a:cubicBezTo>
                  <a:pt x="5714954" y="0"/>
                  <a:pt x="5816238" y="101284"/>
                  <a:pt x="5816238" y="225275"/>
                </a:cubicBezTo>
                <a:cubicBezTo>
                  <a:pt x="5816238" y="338093"/>
                  <a:pt x="5714954" y="439377"/>
                  <a:pt x="5590963" y="439377"/>
                </a:cubicBezTo>
                <a:cubicBezTo>
                  <a:pt x="5478505" y="439377"/>
                  <a:pt x="5376861" y="338093"/>
                  <a:pt x="5376861" y="225275"/>
                </a:cubicBezTo>
                <a:cubicBezTo>
                  <a:pt x="5376861" y="101284"/>
                  <a:pt x="5478505" y="0"/>
                  <a:pt x="5590963" y="0"/>
                </a:cubicBezTo>
                <a:close/>
              </a:path>
            </a:pathLst>
          </a:custGeom>
          <a:solidFill>
            <a:schemeClr val="bg1"/>
          </a:solidFill>
          <a:ln>
            <a:noFill/>
          </a:ln>
          <a:effectLst/>
        </p:spPr>
        <p:txBody>
          <a:bodyPr wrap="square" anchor="ctr">
            <a:noAutofit/>
          </a:bodyPr>
          <a:lstStyle/>
          <a:p>
            <a:endParaRPr lang="en-NL"/>
          </a:p>
        </p:txBody>
      </p:sp>
    </p:spTree>
    <p:extLst>
      <p:ext uri="{BB962C8B-B14F-4D97-AF65-F5344CB8AC3E}">
        <p14:creationId xmlns:p14="http://schemas.microsoft.com/office/powerpoint/2010/main" val="17119921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kstslide met beeld">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2259E0EB-8A84-7B44-A998-9B28F36A8CC2}"/>
              </a:ext>
            </a:extLst>
          </p:cNvPr>
          <p:cNvSpPr>
            <a:spLocks noGrp="1"/>
          </p:cNvSpPr>
          <p:nvPr>
            <p:ph type="pic" sz="quarter" idx="14"/>
          </p:nvPr>
        </p:nvSpPr>
        <p:spPr>
          <a:xfrm>
            <a:off x="6911975" y="0"/>
            <a:ext cx="3779478" cy="6654440"/>
          </a:xfrm>
          <a:custGeom>
            <a:avLst/>
            <a:gdLst>
              <a:gd name="connsiteX0" fmla="*/ 0 w 3779478"/>
              <a:gd name="connsiteY0" fmla="*/ 0 h 6654440"/>
              <a:gd name="connsiteX1" fmla="*/ 3779478 w 3779478"/>
              <a:gd name="connsiteY1" fmla="*/ 0 h 6654440"/>
              <a:gd name="connsiteX2" fmla="*/ 3779478 w 3779478"/>
              <a:gd name="connsiteY2" fmla="*/ 5759550 h 6654440"/>
              <a:gd name="connsiteX3" fmla="*/ 2874923 w 3779478"/>
              <a:gd name="connsiteY3" fmla="*/ 6654440 h 6654440"/>
              <a:gd name="connsiteX4" fmla="*/ 0 w 3779478"/>
              <a:gd name="connsiteY4" fmla="*/ 3779345 h 6654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9478" h="6654440">
                <a:moveTo>
                  <a:pt x="0" y="0"/>
                </a:moveTo>
                <a:lnTo>
                  <a:pt x="3779478" y="0"/>
                </a:lnTo>
                <a:lnTo>
                  <a:pt x="3779478" y="5759550"/>
                </a:lnTo>
                <a:lnTo>
                  <a:pt x="2874923" y="6654440"/>
                </a:lnTo>
                <a:lnTo>
                  <a:pt x="0" y="3779345"/>
                </a:lnTo>
                <a:close/>
              </a:path>
            </a:pathLst>
          </a:custGeom>
          <a:solidFill>
            <a:schemeClr val="bg2"/>
          </a:solidFill>
        </p:spPr>
        <p:txBody>
          <a:bodyPr wrap="square">
            <a:noAutofit/>
          </a:bodyPr>
          <a:lstStyle/>
          <a:p>
            <a:r>
              <a:rPr lang="en-US"/>
              <a:t>Click icon to add picture</a:t>
            </a:r>
            <a:endParaRPr lang="en-NL"/>
          </a:p>
        </p:txBody>
      </p:sp>
      <p:sp>
        <p:nvSpPr>
          <p:cNvPr id="10" name="Freeform 4">
            <a:extLst>
              <a:ext uri="{FF2B5EF4-FFF2-40B4-BE49-F238E27FC236}">
                <a16:creationId xmlns:a16="http://schemas.microsoft.com/office/drawing/2014/main" id="{ACF601D1-1C49-484A-A1C0-1A2450FC74E2}"/>
              </a:ext>
            </a:extLst>
          </p:cNvPr>
          <p:cNvSpPr>
            <a:spLocks noChangeArrowheads="1"/>
          </p:cNvSpPr>
          <p:nvPr userDrawn="1"/>
        </p:nvSpPr>
        <p:spPr bwMode="auto">
          <a:xfrm>
            <a:off x="7988300" y="4856163"/>
            <a:ext cx="1800225" cy="2705100"/>
          </a:xfrm>
          <a:custGeom>
            <a:avLst/>
            <a:gdLst>
              <a:gd name="T0" fmla="*/ 0 w 4999"/>
              <a:gd name="T1" fmla="*/ 7511 h 7512"/>
              <a:gd name="T2" fmla="*/ 2513 w 4999"/>
              <a:gd name="T3" fmla="*/ 7511 h 7512"/>
              <a:gd name="T4" fmla="*/ 4998 w 4999"/>
              <a:gd name="T5" fmla="*/ 4998 h 7512"/>
              <a:gd name="T6" fmla="*/ 0 w 4999"/>
              <a:gd name="T7" fmla="*/ 0 h 7512"/>
              <a:gd name="T8" fmla="*/ 0 w 4999"/>
              <a:gd name="T9" fmla="*/ 7511 h 7512"/>
            </a:gdLst>
            <a:ahLst/>
            <a:cxnLst>
              <a:cxn ang="0">
                <a:pos x="T0" y="T1"/>
              </a:cxn>
              <a:cxn ang="0">
                <a:pos x="T2" y="T3"/>
              </a:cxn>
              <a:cxn ang="0">
                <a:pos x="T4" y="T5"/>
              </a:cxn>
              <a:cxn ang="0">
                <a:pos x="T6" y="T7"/>
              </a:cxn>
              <a:cxn ang="0">
                <a:pos x="T8" y="T9"/>
              </a:cxn>
            </a:cxnLst>
            <a:rect l="0" t="0" r="r" b="b"/>
            <a:pathLst>
              <a:path w="4999" h="7512">
                <a:moveTo>
                  <a:pt x="0" y="7511"/>
                </a:moveTo>
                <a:lnTo>
                  <a:pt x="2513" y="7511"/>
                </a:lnTo>
                <a:lnTo>
                  <a:pt x="4998" y="4998"/>
                </a:lnTo>
                <a:lnTo>
                  <a:pt x="0" y="0"/>
                </a:lnTo>
                <a:lnTo>
                  <a:pt x="0" y="7511"/>
                </a:lnTo>
              </a:path>
            </a:pathLst>
          </a:custGeom>
          <a:solidFill>
            <a:srgbClr val="F5822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2" name="Title 1"/>
          <p:cNvSpPr>
            <a:spLocks noGrp="1"/>
          </p:cNvSpPr>
          <p:nvPr userDrawn="1">
            <p:ph type="title" hasCustomPrompt="1"/>
          </p:nvPr>
        </p:nvSpPr>
        <p:spPr>
          <a:xfrm>
            <a:off x="559700" y="402484"/>
            <a:ext cx="6046775" cy="1461188"/>
          </a:xfrm>
        </p:spPr>
        <p:txBody>
          <a:bodyPr/>
          <a:lstStyle/>
          <a:p>
            <a:r>
              <a:rPr lang="en-GB" dirty="0"/>
              <a:t>CLICK TO EDIT MASTER TITLE STYLE</a:t>
            </a:r>
            <a:endParaRPr lang="en-US" dirty="0"/>
          </a:p>
        </p:txBody>
      </p:sp>
      <p:sp>
        <p:nvSpPr>
          <p:cNvPr id="6" name="Footer Placeholder 5"/>
          <p:cNvSpPr>
            <a:spLocks noGrp="1"/>
          </p:cNvSpPr>
          <p:nvPr userDrawn="1">
            <p:ph type="ftr" sz="quarter" idx="11"/>
          </p:nvPr>
        </p:nvSpPr>
        <p:spPr/>
        <p:txBody>
          <a:bodyPr/>
          <a:lstStyle/>
          <a:p>
            <a:r>
              <a:rPr lang="en-GB" dirty="0"/>
              <a:t>VOORBEELD DOCUMENT</a:t>
            </a:r>
            <a:endParaRPr lang="en-NL" dirty="0"/>
          </a:p>
        </p:txBody>
      </p:sp>
      <p:sp>
        <p:nvSpPr>
          <p:cNvPr id="7" name="Slide Number Placeholder 6"/>
          <p:cNvSpPr>
            <a:spLocks noGrp="1"/>
          </p:cNvSpPr>
          <p:nvPr userDrawn="1">
            <p:ph type="sldNum" sz="quarter" idx="12"/>
          </p:nvPr>
        </p:nvSpPr>
        <p:spPr/>
        <p:txBody>
          <a:bodyPr/>
          <a:lstStyle/>
          <a:p>
            <a:fld id="{FA2FCD61-5D4A-3B44-A11C-296E6D3235EE}" type="slidenum">
              <a:rPr lang="en-NL" smtClean="0"/>
              <a:t>‹#›</a:t>
            </a:fld>
            <a:endParaRPr lang="en-NL"/>
          </a:p>
        </p:txBody>
      </p:sp>
      <p:sp>
        <p:nvSpPr>
          <p:cNvPr id="14" name="Content Placeholder 3">
            <a:extLst>
              <a:ext uri="{FF2B5EF4-FFF2-40B4-BE49-F238E27FC236}">
                <a16:creationId xmlns:a16="http://schemas.microsoft.com/office/drawing/2014/main" id="{528C4EFB-BA58-2F48-AFDC-C86903110E3D}"/>
              </a:ext>
            </a:extLst>
          </p:cNvPr>
          <p:cNvSpPr>
            <a:spLocks noGrp="1"/>
          </p:cNvSpPr>
          <p:nvPr userDrawn="1">
            <p:ph sz="half" idx="13"/>
          </p:nvPr>
        </p:nvSpPr>
        <p:spPr>
          <a:xfrm>
            <a:off x="561330" y="2012414"/>
            <a:ext cx="6045726" cy="4796544"/>
          </a:xfrm>
        </p:spPr>
        <p:txBody>
          <a:bodyPr numCol="1" spcCol="10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Freeform 15">
            <a:extLst>
              <a:ext uri="{FF2B5EF4-FFF2-40B4-BE49-F238E27FC236}">
                <a16:creationId xmlns:a16="http://schemas.microsoft.com/office/drawing/2014/main" id="{C552A4D9-2551-8840-93CC-7A9B2FBD9D73}"/>
              </a:ext>
            </a:extLst>
          </p:cNvPr>
          <p:cNvSpPr>
            <a:spLocks noChangeAspect="1" noChangeArrowheads="1"/>
          </p:cNvSpPr>
          <p:nvPr userDrawn="1"/>
        </p:nvSpPr>
        <p:spPr bwMode="auto">
          <a:xfrm>
            <a:off x="9583200" y="6897600"/>
            <a:ext cx="951761" cy="457200"/>
          </a:xfrm>
          <a:custGeom>
            <a:avLst/>
            <a:gdLst>
              <a:gd name="connsiteX0" fmla="*/ 4724399 w 7167201"/>
              <a:gd name="connsiteY0" fmla="*/ 2317750 h 3442927"/>
              <a:gd name="connsiteX1" fmla="*/ 5849576 w 7167201"/>
              <a:gd name="connsiteY1" fmla="*/ 3442927 h 3442927"/>
              <a:gd name="connsiteX2" fmla="*/ 4724399 w 7167201"/>
              <a:gd name="connsiteY2" fmla="*/ 3442927 h 3442927"/>
              <a:gd name="connsiteX3" fmla="*/ 1800224 w 7167201"/>
              <a:gd name="connsiteY3" fmla="*/ 619125 h 3442927"/>
              <a:gd name="connsiteX4" fmla="*/ 2924967 w 7167201"/>
              <a:gd name="connsiteY4" fmla="*/ 619125 h 3442927"/>
              <a:gd name="connsiteX5" fmla="*/ 4049351 w 7167201"/>
              <a:gd name="connsiteY5" fmla="*/ 619125 h 3442927"/>
              <a:gd name="connsiteX6" fmla="*/ 2924967 w 7167201"/>
              <a:gd name="connsiteY6" fmla="*/ 1744302 h 3442927"/>
              <a:gd name="connsiteX7" fmla="*/ 1800224 w 7167201"/>
              <a:gd name="connsiteY7" fmla="*/ 619125 h 3442927"/>
              <a:gd name="connsiteX8" fmla="*/ 4713286 w 7167201"/>
              <a:gd name="connsiteY8" fmla="*/ 258762 h 3442927"/>
              <a:gd name="connsiteX9" fmla="*/ 5511439 w 7167201"/>
              <a:gd name="connsiteY9" fmla="*/ 1057455 h 3442927"/>
              <a:gd name="connsiteX10" fmla="*/ 4713286 w 7167201"/>
              <a:gd name="connsiteY10" fmla="*/ 1855427 h 3442927"/>
              <a:gd name="connsiteX11" fmla="*/ 4589101 w 7167201"/>
              <a:gd name="connsiteY11" fmla="*/ 258762 h 3442927"/>
              <a:gd name="connsiteX12" fmla="*/ 4589101 w 7167201"/>
              <a:gd name="connsiteY12" fmla="*/ 3442927 h 3442927"/>
              <a:gd name="connsiteX13" fmla="*/ 2992436 w 7167201"/>
              <a:gd name="connsiteY13" fmla="*/ 1856066 h 3442927"/>
              <a:gd name="connsiteX14" fmla="*/ 1260474 w 7167201"/>
              <a:gd name="connsiteY14" fmla="*/ 258762 h 3442927"/>
              <a:gd name="connsiteX15" fmla="*/ 2846026 w 7167201"/>
              <a:gd name="connsiteY15" fmla="*/ 1856066 h 3442927"/>
              <a:gd name="connsiteX16" fmla="*/ 1260474 w 7167201"/>
              <a:gd name="connsiteY16" fmla="*/ 3442927 h 3442927"/>
              <a:gd name="connsiteX17" fmla="*/ 1125177 w 7167201"/>
              <a:gd name="connsiteY17" fmla="*/ 258762 h 3442927"/>
              <a:gd name="connsiteX18" fmla="*/ 1125177 w 7167201"/>
              <a:gd name="connsiteY18" fmla="*/ 1383506 h 3442927"/>
              <a:gd name="connsiteX19" fmla="*/ 0 w 7167201"/>
              <a:gd name="connsiteY19" fmla="*/ 2507890 h 3442927"/>
              <a:gd name="connsiteX20" fmla="*/ 0 w 7167201"/>
              <a:gd name="connsiteY20" fmla="*/ 1383506 h 3442927"/>
              <a:gd name="connsiteX21" fmla="*/ 6276635 w 7167201"/>
              <a:gd name="connsiteY21" fmla="*/ 33337 h 3442927"/>
              <a:gd name="connsiteX22" fmla="*/ 7064014 w 7167201"/>
              <a:gd name="connsiteY22" fmla="*/ 831850 h 3442927"/>
              <a:gd name="connsiteX23" fmla="*/ 6276635 w 7167201"/>
              <a:gd name="connsiteY23" fmla="*/ 1630002 h 3442927"/>
              <a:gd name="connsiteX24" fmla="*/ 5478461 w 7167201"/>
              <a:gd name="connsiteY24" fmla="*/ 831850 h 3442927"/>
              <a:gd name="connsiteX25" fmla="*/ 6953099 w 7167201"/>
              <a:gd name="connsiteY25" fmla="*/ 0 h 3442927"/>
              <a:gd name="connsiteX26" fmla="*/ 7167201 w 7167201"/>
              <a:gd name="connsiteY26" fmla="*/ 225275 h 3442927"/>
              <a:gd name="connsiteX27" fmla="*/ 6953099 w 7167201"/>
              <a:gd name="connsiteY27" fmla="*/ 439377 h 3442927"/>
              <a:gd name="connsiteX28" fmla="*/ 6727824 w 7167201"/>
              <a:gd name="connsiteY28" fmla="*/ 225275 h 3442927"/>
              <a:gd name="connsiteX29" fmla="*/ 6953099 w 7167201"/>
              <a:gd name="connsiteY29" fmla="*/ 0 h 3442927"/>
              <a:gd name="connsiteX30" fmla="*/ 5590963 w 7167201"/>
              <a:gd name="connsiteY30" fmla="*/ 0 h 3442927"/>
              <a:gd name="connsiteX31" fmla="*/ 5816238 w 7167201"/>
              <a:gd name="connsiteY31" fmla="*/ 225275 h 3442927"/>
              <a:gd name="connsiteX32" fmla="*/ 5590963 w 7167201"/>
              <a:gd name="connsiteY32" fmla="*/ 439377 h 3442927"/>
              <a:gd name="connsiteX33" fmla="*/ 5376861 w 7167201"/>
              <a:gd name="connsiteY33" fmla="*/ 225275 h 3442927"/>
              <a:gd name="connsiteX34" fmla="*/ 5590963 w 7167201"/>
              <a:gd name="connsiteY34" fmla="*/ 0 h 344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67201" h="3442927">
                <a:moveTo>
                  <a:pt x="4724399" y="2317750"/>
                </a:moveTo>
                <a:lnTo>
                  <a:pt x="5849576" y="3442927"/>
                </a:lnTo>
                <a:lnTo>
                  <a:pt x="4724399" y="3442927"/>
                </a:lnTo>
                <a:close/>
                <a:moveTo>
                  <a:pt x="1800224" y="619125"/>
                </a:moveTo>
                <a:lnTo>
                  <a:pt x="2924967" y="619125"/>
                </a:lnTo>
                <a:cubicBezTo>
                  <a:pt x="4049351" y="619125"/>
                  <a:pt x="4049351" y="619125"/>
                  <a:pt x="4049351" y="619125"/>
                </a:cubicBezTo>
                <a:cubicBezTo>
                  <a:pt x="2924967" y="1744302"/>
                  <a:pt x="2924967" y="1744302"/>
                  <a:pt x="2924967" y="1744302"/>
                </a:cubicBezTo>
                <a:cubicBezTo>
                  <a:pt x="1800224" y="619125"/>
                  <a:pt x="1800224" y="619125"/>
                  <a:pt x="1800224" y="619125"/>
                </a:cubicBezTo>
                <a:close/>
                <a:moveTo>
                  <a:pt x="4713286" y="258762"/>
                </a:moveTo>
                <a:lnTo>
                  <a:pt x="5511439" y="1057455"/>
                </a:lnTo>
                <a:lnTo>
                  <a:pt x="4713286" y="1855427"/>
                </a:lnTo>
                <a:close/>
                <a:moveTo>
                  <a:pt x="4589101" y="258762"/>
                </a:moveTo>
                <a:lnTo>
                  <a:pt x="4589101" y="3442927"/>
                </a:lnTo>
                <a:lnTo>
                  <a:pt x="2992436" y="1856066"/>
                </a:lnTo>
                <a:close/>
                <a:moveTo>
                  <a:pt x="1260474" y="258762"/>
                </a:moveTo>
                <a:lnTo>
                  <a:pt x="2846026" y="1856066"/>
                </a:lnTo>
                <a:lnTo>
                  <a:pt x="1260474" y="3442927"/>
                </a:lnTo>
                <a:close/>
                <a:moveTo>
                  <a:pt x="1125177" y="258762"/>
                </a:moveTo>
                <a:lnTo>
                  <a:pt x="1125177" y="1383506"/>
                </a:lnTo>
                <a:lnTo>
                  <a:pt x="0" y="2507890"/>
                </a:lnTo>
                <a:lnTo>
                  <a:pt x="0" y="1383506"/>
                </a:lnTo>
                <a:close/>
                <a:moveTo>
                  <a:pt x="6276635" y="33337"/>
                </a:moveTo>
                <a:lnTo>
                  <a:pt x="7064014" y="831850"/>
                </a:lnTo>
                <a:lnTo>
                  <a:pt x="6276635" y="1630002"/>
                </a:lnTo>
                <a:lnTo>
                  <a:pt x="5478461" y="831850"/>
                </a:lnTo>
                <a:close/>
                <a:moveTo>
                  <a:pt x="6953099" y="0"/>
                </a:moveTo>
                <a:cubicBezTo>
                  <a:pt x="7065917" y="0"/>
                  <a:pt x="7167201" y="101284"/>
                  <a:pt x="7167201" y="225275"/>
                </a:cubicBezTo>
                <a:cubicBezTo>
                  <a:pt x="7167201" y="338093"/>
                  <a:pt x="7065917" y="439377"/>
                  <a:pt x="6953099" y="439377"/>
                </a:cubicBezTo>
                <a:cubicBezTo>
                  <a:pt x="6829468" y="439377"/>
                  <a:pt x="6727824" y="338093"/>
                  <a:pt x="6727824" y="225275"/>
                </a:cubicBezTo>
                <a:cubicBezTo>
                  <a:pt x="6727824" y="101284"/>
                  <a:pt x="6829468" y="0"/>
                  <a:pt x="6953099" y="0"/>
                </a:cubicBezTo>
                <a:close/>
                <a:moveTo>
                  <a:pt x="5590963" y="0"/>
                </a:moveTo>
                <a:cubicBezTo>
                  <a:pt x="5714954" y="0"/>
                  <a:pt x="5816238" y="101284"/>
                  <a:pt x="5816238" y="225275"/>
                </a:cubicBezTo>
                <a:cubicBezTo>
                  <a:pt x="5816238" y="338093"/>
                  <a:pt x="5714954" y="439377"/>
                  <a:pt x="5590963" y="439377"/>
                </a:cubicBezTo>
                <a:cubicBezTo>
                  <a:pt x="5478505" y="439377"/>
                  <a:pt x="5376861" y="338093"/>
                  <a:pt x="5376861" y="225275"/>
                </a:cubicBezTo>
                <a:cubicBezTo>
                  <a:pt x="5376861" y="101284"/>
                  <a:pt x="5478505" y="0"/>
                  <a:pt x="5590963" y="0"/>
                </a:cubicBezTo>
                <a:close/>
              </a:path>
            </a:pathLst>
          </a:custGeom>
          <a:solidFill>
            <a:schemeClr val="accent1"/>
          </a:solidFill>
          <a:ln>
            <a:noFill/>
          </a:ln>
          <a:effectLst/>
        </p:spPr>
        <p:txBody>
          <a:bodyPr wrap="square" anchor="ctr">
            <a:noAutofit/>
          </a:bodyPr>
          <a:lstStyle/>
          <a:p>
            <a:endParaRPr lang="en-NL"/>
          </a:p>
        </p:txBody>
      </p:sp>
    </p:spTree>
    <p:extLst>
      <p:ext uri="{BB962C8B-B14F-4D97-AF65-F5344CB8AC3E}">
        <p14:creationId xmlns:p14="http://schemas.microsoft.com/office/powerpoint/2010/main" val="10675569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ussenslide">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50065A34-E82A-8646-BC83-2C7F37029330}"/>
              </a:ext>
            </a:extLst>
          </p:cNvPr>
          <p:cNvSpPr>
            <a:spLocks noGrp="1"/>
          </p:cNvSpPr>
          <p:nvPr>
            <p:ph type="pic" sz="quarter" idx="11"/>
          </p:nvPr>
        </p:nvSpPr>
        <p:spPr>
          <a:xfrm>
            <a:off x="5351463" y="1"/>
            <a:ext cx="5339968" cy="7557973"/>
          </a:xfrm>
          <a:custGeom>
            <a:avLst/>
            <a:gdLst>
              <a:gd name="connsiteX0" fmla="*/ 3769279 w 5339968"/>
              <a:gd name="connsiteY0" fmla="*/ 0 h 7557973"/>
              <a:gd name="connsiteX1" fmla="*/ 5339968 w 5339968"/>
              <a:gd name="connsiteY1" fmla="*/ 0 h 7557973"/>
              <a:gd name="connsiteX2" fmla="*/ 5339968 w 5339968"/>
              <a:gd name="connsiteY2" fmla="*/ 7557973 h 7557973"/>
              <a:gd name="connsiteX3" fmla="*/ 3769279 w 5339968"/>
              <a:gd name="connsiteY3" fmla="*/ 7557973 h 7557973"/>
              <a:gd name="connsiteX4" fmla="*/ 0 w 5339968"/>
              <a:gd name="connsiteY4" fmla="*/ 3789782 h 7557973"/>
              <a:gd name="connsiteX5" fmla="*/ 0 w 5339968"/>
              <a:gd name="connsiteY5" fmla="*/ 3768572 h 7557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39968" h="7557973">
                <a:moveTo>
                  <a:pt x="3769279" y="0"/>
                </a:moveTo>
                <a:lnTo>
                  <a:pt x="5339968" y="0"/>
                </a:lnTo>
                <a:lnTo>
                  <a:pt x="5339968" y="7557973"/>
                </a:lnTo>
                <a:lnTo>
                  <a:pt x="3769279" y="7557973"/>
                </a:lnTo>
                <a:lnTo>
                  <a:pt x="0" y="3789782"/>
                </a:lnTo>
                <a:lnTo>
                  <a:pt x="0" y="3768572"/>
                </a:lnTo>
                <a:close/>
              </a:path>
            </a:pathLst>
          </a:custGeom>
        </p:spPr>
        <p:txBody>
          <a:bodyPr wrap="square">
            <a:noAutofit/>
          </a:bodyPr>
          <a:lstStyle/>
          <a:p>
            <a:r>
              <a:rPr lang="en-US"/>
              <a:t>Click icon to add picture</a:t>
            </a:r>
            <a:endParaRPr lang="en-NL"/>
          </a:p>
        </p:txBody>
      </p:sp>
      <p:sp>
        <p:nvSpPr>
          <p:cNvPr id="30" name="Picture Placeholder 29">
            <a:extLst>
              <a:ext uri="{FF2B5EF4-FFF2-40B4-BE49-F238E27FC236}">
                <a16:creationId xmlns:a16="http://schemas.microsoft.com/office/drawing/2014/main" id="{36FD9BD9-6068-3D42-B16A-2D6E3D7F837B}"/>
              </a:ext>
            </a:extLst>
          </p:cNvPr>
          <p:cNvSpPr>
            <a:spLocks noGrp="1"/>
          </p:cNvSpPr>
          <p:nvPr>
            <p:ph type="pic" sz="quarter" idx="10"/>
          </p:nvPr>
        </p:nvSpPr>
        <p:spPr>
          <a:xfrm>
            <a:off x="0" y="1"/>
            <a:ext cx="5340350" cy="7557973"/>
          </a:xfrm>
          <a:custGeom>
            <a:avLst/>
            <a:gdLst>
              <a:gd name="connsiteX0" fmla="*/ 0 w 5340350"/>
              <a:gd name="connsiteY0" fmla="*/ 0 h 7557973"/>
              <a:gd name="connsiteX1" fmla="*/ 1561250 w 5340350"/>
              <a:gd name="connsiteY1" fmla="*/ 0 h 7557973"/>
              <a:gd name="connsiteX2" fmla="*/ 5340350 w 5340350"/>
              <a:gd name="connsiteY2" fmla="*/ 3779055 h 7557973"/>
              <a:gd name="connsiteX3" fmla="*/ 5340350 w 5340350"/>
              <a:gd name="connsiteY3" fmla="*/ 3779301 h 7557973"/>
              <a:gd name="connsiteX4" fmla="*/ 1561250 w 5340350"/>
              <a:gd name="connsiteY4" fmla="*/ 7557973 h 7557973"/>
              <a:gd name="connsiteX5" fmla="*/ 0 w 5340350"/>
              <a:gd name="connsiteY5" fmla="*/ 7557973 h 7557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0350" h="7557973">
                <a:moveTo>
                  <a:pt x="0" y="0"/>
                </a:moveTo>
                <a:lnTo>
                  <a:pt x="1561250" y="0"/>
                </a:lnTo>
                <a:lnTo>
                  <a:pt x="5340350" y="3779055"/>
                </a:lnTo>
                <a:lnTo>
                  <a:pt x="5340350" y="3779301"/>
                </a:lnTo>
                <a:lnTo>
                  <a:pt x="1561250" y="7557973"/>
                </a:lnTo>
                <a:lnTo>
                  <a:pt x="0" y="7557973"/>
                </a:lnTo>
                <a:close/>
              </a:path>
            </a:pathLst>
          </a:custGeom>
        </p:spPr>
        <p:txBody>
          <a:bodyPr wrap="square">
            <a:noAutofit/>
          </a:bodyPr>
          <a:lstStyle/>
          <a:p>
            <a:r>
              <a:rPr lang="en-US"/>
              <a:t>Click icon to add picture</a:t>
            </a:r>
            <a:endParaRPr lang="en-NL" dirty="0"/>
          </a:p>
        </p:txBody>
      </p:sp>
      <p:sp>
        <p:nvSpPr>
          <p:cNvPr id="6" name="Freeform 3">
            <a:extLst>
              <a:ext uri="{FF2B5EF4-FFF2-40B4-BE49-F238E27FC236}">
                <a16:creationId xmlns:a16="http://schemas.microsoft.com/office/drawing/2014/main" id="{D74C36BE-0746-214E-BB3C-00EE97388FEB}"/>
              </a:ext>
            </a:extLst>
          </p:cNvPr>
          <p:cNvSpPr>
            <a:spLocks noChangeArrowheads="1"/>
          </p:cNvSpPr>
          <p:nvPr userDrawn="1"/>
        </p:nvSpPr>
        <p:spPr bwMode="auto">
          <a:xfrm>
            <a:off x="1560837" y="0"/>
            <a:ext cx="7558354" cy="3780020"/>
          </a:xfrm>
          <a:custGeom>
            <a:avLst/>
            <a:gdLst>
              <a:gd name="T0" fmla="*/ 0 w 19797"/>
              <a:gd name="T1" fmla="*/ 0 h 9899"/>
              <a:gd name="T2" fmla="*/ 19796 w 19797"/>
              <a:gd name="T3" fmla="*/ 0 h 9899"/>
              <a:gd name="T4" fmla="*/ 9898 w 19797"/>
              <a:gd name="T5" fmla="*/ 9898 h 9899"/>
              <a:gd name="T6" fmla="*/ 0 w 19797"/>
              <a:gd name="T7" fmla="*/ 0 h 9899"/>
            </a:gdLst>
            <a:ahLst/>
            <a:cxnLst>
              <a:cxn ang="0">
                <a:pos x="T0" y="T1"/>
              </a:cxn>
              <a:cxn ang="0">
                <a:pos x="T2" y="T3"/>
              </a:cxn>
              <a:cxn ang="0">
                <a:pos x="T4" y="T5"/>
              </a:cxn>
              <a:cxn ang="0">
                <a:pos x="T6" y="T7"/>
              </a:cxn>
            </a:cxnLst>
            <a:rect l="0" t="0" r="r" b="b"/>
            <a:pathLst>
              <a:path w="19797" h="9899">
                <a:moveTo>
                  <a:pt x="0" y="0"/>
                </a:moveTo>
                <a:lnTo>
                  <a:pt x="19796" y="0"/>
                </a:lnTo>
                <a:lnTo>
                  <a:pt x="9898" y="9898"/>
                </a:lnTo>
                <a:lnTo>
                  <a:pt x="0" y="0"/>
                </a:lnTo>
              </a:path>
            </a:pathLst>
          </a:custGeom>
          <a:solidFill>
            <a:schemeClr val="accent1"/>
          </a:solidFill>
          <a:ln>
            <a:noFill/>
          </a:ln>
          <a:effectLst/>
        </p:spPr>
        <p:txBody>
          <a:bodyPr wrap="none" anchor="ctr"/>
          <a:lstStyle/>
          <a:p>
            <a:endParaRPr lang="en-NL"/>
          </a:p>
        </p:txBody>
      </p:sp>
      <p:sp>
        <p:nvSpPr>
          <p:cNvPr id="7" name="Freeform 4">
            <a:extLst>
              <a:ext uri="{FF2B5EF4-FFF2-40B4-BE49-F238E27FC236}">
                <a16:creationId xmlns:a16="http://schemas.microsoft.com/office/drawing/2014/main" id="{1BB324C0-C447-A141-9C8B-D85B591F8B60}"/>
              </a:ext>
            </a:extLst>
          </p:cNvPr>
          <p:cNvSpPr>
            <a:spLocks noChangeArrowheads="1"/>
          </p:cNvSpPr>
          <p:nvPr userDrawn="1"/>
        </p:nvSpPr>
        <p:spPr bwMode="auto">
          <a:xfrm>
            <a:off x="1560837" y="3780020"/>
            <a:ext cx="7558354" cy="3780018"/>
          </a:xfrm>
          <a:custGeom>
            <a:avLst/>
            <a:gdLst>
              <a:gd name="T0" fmla="*/ 19796 w 19797"/>
              <a:gd name="T1" fmla="*/ 9897 h 9898"/>
              <a:gd name="T2" fmla="*/ 0 w 19797"/>
              <a:gd name="T3" fmla="*/ 9897 h 9898"/>
              <a:gd name="T4" fmla="*/ 9898 w 19797"/>
              <a:gd name="T5" fmla="*/ 0 h 9898"/>
              <a:gd name="T6" fmla="*/ 19796 w 19797"/>
              <a:gd name="T7" fmla="*/ 9897 h 9898"/>
            </a:gdLst>
            <a:ahLst/>
            <a:cxnLst>
              <a:cxn ang="0">
                <a:pos x="T0" y="T1"/>
              </a:cxn>
              <a:cxn ang="0">
                <a:pos x="T2" y="T3"/>
              </a:cxn>
              <a:cxn ang="0">
                <a:pos x="T4" y="T5"/>
              </a:cxn>
              <a:cxn ang="0">
                <a:pos x="T6" y="T7"/>
              </a:cxn>
            </a:cxnLst>
            <a:rect l="0" t="0" r="r" b="b"/>
            <a:pathLst>
              <a:path w="19797" h="9898">
                <a:moveTo>
                  <a:pt x="19796" y="9897"/>
                </a:moveTo>
                <a:lnTo>
                  <a:pt x="0" y="9897"/>
                </a:lnTo>
                <a:lnTo>
                  <a:pt x="9898" y="0"/>
                </a:lnTo>
                <a:lnTo>
                  <a:pt x="19796" y="9897"/>
                </a:lnTo>
              </a:path>
            </a:pathLst>
          </a:custGeom>
          <a:solidFill>
            <a:schemeClr val="accent1"/>
          </a:solidFill>
          <a:ln>
            <a:noFill/>
          </a:ln>
          <a:effectLst/>
        </p:spPr>
        <p:txBody>
          <a:bodyPr wrap="none" anchor="ctr"/>
          <a:lstStyle/>
          <a:p>
            <a:endParaRPr lang="en-NL"/>
          </a:p>
        </p:txBody>
      </p:sp>
      <p:sp>
        <p:nvSpPr>
          <p:cNvPr id="8" name="Freeform 5">
            <a:extLst>
              <a:ext uri="{FF2B5EF4-FFF2-40B4-BE49-F238E27FC236}">
                <a16:creationId xmlns:a16="http://schemas.microsoft.com/office/drawing/2014/main" id="{3CF84770-8FA3-1E4F-BE2B-6443E92D5C44}"/>
              </a:ext>
            </a:extLst>
          </p:cNvPr>
          <p:cNvSpPr>
            <a:spLocks noChangeArrowheads="1"/>
          </p:cNvSpPr>
          <p:nvPr userDrawn="1"/>
        </p:nvSpPr>
        <p:spPr bwMode="auto">
          <a:xfrm>
            <a:off x="5340855" y="3780020"/>
            <a:ext cx="1684" cy="1683"/>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solidFill>
            <a:srgbClr val="F1F2F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10" name="Freeform 7">
            <a:extLst>
              <a:ext uri="{FF2B5EF4-FFF2-40B4-BE49-F238E27FC236}">
                <a16:creationId xmlns:a16="http://schemas.microsoft.com/office/drawing/2014/main" id="{2C5FEAE1-46DC-984D-AED2-723CE4A149B5}"/>
              </a:ext>
            </a:extLst>
          </p:cNvPr>
          <p:cNvSpPr>
            <a:spLocks noChangeArrowheads="1"/>
          </p:cNvSpPr>
          <p:nvPr userDrawn="1"/>
        </p:nvSpPr>
        <p:spPr bwMode="auto">
          <a:xfrm>
            <a:off x="5340855" y="3780020"/>
            <a:ext cx="1684" cy="1683"/>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solidFill>
            <a:srgbClr val="F1F2F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Tree>
    <p:extLst>
      <p:ext uri="{BB962C8B-B14F-4D97-AF65-F5344CB8AC3E}">
        <p14:creationId xmlns:p14="http://schemas.microsoft.com/office/powerpoint/2010/main" val="18203521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fbeelding">
    <p:spTree>
      <p:nvGrpSpPr>
        <p:cNvPr id="1" name=""/>
        <p:cNvGrpSpPr/>
        <p:nvPr/>
      </p:nvGrpSpPr>
      <p:grpSpPr>
        <a:xfrm>
          <a:off x="0" y="0"/>
          <a:ext cx="0" cy="0"/>
          <a:chOff x="0" y="0"/>
          <a:chExt cx="0" cy="0"/>
        </a:xfrm>
      </p:grpSpPr>
      <p:sp>
        <p:nvSpPr>
          <p:cNvPr id="5" name="Freeform 3">
            <a:extLst>
              <a:ext uri="{FF2B5EF4-FFF2-40B4-BE49-F238E27FC236}">
                <a16:creationId xmlns:a16="http://schemas.microsoft.com/office/drawing/2014/main" id="{9EC0503A-E6E3-0F42-AD50-3853BA3B851C}"/>
              </a:ext>
            </a:extLst>
          </p:cNvPr>
          <p:cNvSpPr>
            <a:spLocks noChangeArrowheads="1"/>
          </p:cNvSpPr>
          <p:nvPr userDrawn="1"/>
        </p:nvSpPr>
        <p:spPr bwMode="auto">
          <a:xfrm>
            <a:off x="0" y="0"/>
            <a:ext cx="2875845" cy="2875845"/>
          </a:xfrm>
          <a:custGeom>
            <a:avLst/>
            <a:gdLst>
              <a:gd name="T0" fmla="*/ 7530 w 7531"/>
              <a:gd name="T1" fmla="*/ 0 h 7531"/>
              <a:gd name="T2" fmla="*/ 0 w 7531"/>
              <a:gd name="T3" fmla="*/ 7530 h 7531"/>
              <a:gd name="T4" fmla="*/ 0 w 7531"/>
              <a:gd name="T5" fmla="*/ 0 h 7531"/>
              <a:gd name="T6" fmla="*/ 7530 w 7531"/>
              <a:gd name="T7" fmla="*/ 0 h 7531"/>
            </a:gdLst>
            <a:ahLst/>
            <a:cxnLst>
              <a:cxn ang="0">
                <a:pos x="T0" y="T1"/>
              </a:cxn>
              <a:cxn ang="0">
                <a:pos x="T2" y="T3"/>
              </a:cxn>
              <a:cxn ang="0">
                <a:pos x="T4" y="T5"/>
              </a:cxn>
              <a:cxn ang="0">
                <a:pos x="T6" y="T7"/>
              </a:cxn>
            </a:cxnLst>
            <a:rect l="0" t="0" r="r" b="b"/>
            <a:pathLst>
              <a:path w="7531" h="7531">
                <a:moveTo>
                  <a:pt x="7530" y="0"/>
                </a:moveTo>
                <a:lnTo>
                  <a:pt x="0" y="7530"/>
                </a:lnTo>
                <a:lnTo>
                  <a:pt x="0" y="0"/>
                </a:lnTo>
                <a:lnTo>
                  <a:pt x="7530" y="0"/>
                </a:lnTo>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 name="Freeform 4">
            <a:extLst>
              <a:ext uri="{FF2B5EF4-FFF2-40B4-BE49-F238E27FC236}">
                <a16:creationId xmlns:a16="http://schemas.microsoft.com/office/drawing/2014/main" id="{151A3515-860B-7D4C-AB51-E7C986DFC429}"/>
              </a:ext>
            </a:extLst>
          </p:cNvPr>
          <p:cNvSpPr>
            <a:spLocks noChangeArrowheads="1"/>
          </p:cNvSpPr>
          <p:nvPr userDrawn="1"/>
        </p:nvSpPr>
        <p:spPr bwMode="auto">
          <a:xfrm>
            <a:off x="8891885" y="5760109"/>
            <a:ext cx="1799928" cy="1799929"/>
          </a:xfrm>
          <a:custGeom>
            <a:avLst/>
            <a:gdLst>
              <a:gd name="T0" fmla="*/ 0 w 4713"/>
              <a:gd name="T1" fmla="*/ 4712 h 4713"/>
              <a:gd name="T2" fmla="*/ 4712 w 4713"/>
              <a:gd name="T3" fmla="*/ 0 h 4713"/>
              <a:gd name="T4" fmla="*/ 4712 w 4713"/>
              <a:gd name="T5" fmla="*/ 4712 h 4713"/>
              <a:gd name="T6" fmla="*/ 0 w 4713"/>
              <a:gd name="T7" fmla="*/ 4712 h 4713"/>
            </a:gdLst>
            <a:ahLst/>
            <a:cxnLst>
              <a:cxn ang="0">
                <a:pos x="T0" y="T1"/>
              </a:cxn>
              <a:cxn ang="0">
                <a:pos x="T2" y="T3"/>
              </a:cxn>
              <a:cxn ang="0">
                <a:pos x="T4" y="T5"/>
              </a:cxn>
              <a:cxn ang="0">
                <a:pos x="T6" y="T7"/>
              </a:cxn>
            </a:cxnLst>
            <a:rect l="0" t="0" r="r" b="b"/>
            <a:pathLst>
              <a:path w="4713" h="4713">
                <a:moveTo>
                  <a:pt x="0" y="4712"/>
                </a:moveTo>
                <a:lnTo>
                  <a:pt x="4712" y="0"/>
                </a:lnTo>
                <a:lnTo>
                  <a:pt x="4712" y="4712"/>
                </a:lnTo>
                <a:lnTo>
                  <a:pt x="0" y="4712"/>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8" name="Freeform 6">
            <a:extLst>
              <a:ext uri="{FF2B5EF4-FFF2-40B4-BE49-F238E27FC236}">
                <a16:creationId xmlns:a16="http://schemas.microsoft.com/office/drawing/2014/main" id="{1333A3DB-9316-5B49-8D99-80A22DEF8633}"/>
              </a:ext>
            </a:extLst>
          </p:cNvPr>
          <p:cNvSpPr>
            <a:spLocks noChangeArrowheads="1"/>
          </p:cNvSpPr>
          <p:nvPr userDrawn="1"/>
        </p:nvSpPr>
        <p:spPr bwMode="auto">
          <a:xfrm>
            <a:off x="0" y="0"/>
            <a:ext cx="1799929" cy="1799928"/>
          </a:xfrm>
          <a:custGeom>
            <a:avLst/>
            <a:gdLst>
              <a:gd name="T0" fmla="*/ 4712 w 4713"/>
              <a:gd name="T1" fmla="*/ 0 h 4713"/>
              <a:gd name="T2" fmla="*/ 0 w 4713"/>
              <a:gd name="T3" fmla="*/ 4712 h 4713"/>
              <a:gd name="T4" fmla="*/ 0 w 4713"/>
              <a:gd name="T5" fmla="*/ 0 h 4713"/>
              <a:gd name="T6" fmla="*/ 4712 w 4713"/>
              <a:gd name="T7" fmla="*/ 0 h 4713"/>
            </a:gdLst>
            <a:ahLst/>
            <a:cxnLst>
              <a:cxn ang="0">
                <a:pos x="T0" y="T1"/>
              </a:cxn>
              <a:cxn ang="0">
                <a:pos x="T2" y="T3"/>
              </a:cxn>
              <a:cxn ang="0">
                <a:pos x="T4" y="T5"/>
              </a:cxn>
              <a:cxn ang="0">
                <a:pos x="T6" y="T7"/>
              </a:cxn>
            </a:cxnLst>
            <a:rect l="0" t="0" r="r" b="b"/>
            <a:pathLst>
              <a:path w="4713" h="4713">
                <a:moveTo>
                  <a:pt x="4712" y="0"/>
                </a:moveTo>
                <a:lnTo>
                  <a:pt x="0" y="4712"/>
                </a:lnTo>
                <a:lnTo>
                  <a:pt x="0" y="0"/>
                </a:lnTo>
                <a:lnTo>
                  <a:pt x="4712" y="0"/>
                </a:lnTo>
              </a:path>
            </a:pathLst>
          </a:custGeom>
          <a:solidFill>
            <a:srgbClr val="F5822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12" name="Picture Placeholder 11">
            <a:extLst>
              <a:ext uri="{FF2B5EF4-FFF2-40B4-BE49-F238E27FC236}">
                <a16:creationId xmlns:a16="http://schemas.microsoft.com/office/drawing/2014/main" id="{20681662-6A9A-A74B-8E65-F54883B0E6DB}"/>
              </a:ext>
            </a:extLst>
          </p:cNvPr>
          <p:cNvSpPr>
            <a:spLocks noGrp="1"/>
          </p:cNvSpPr>
          <p:nvPr>
            <p:ph type="pic" sz="quarter" idx="10"/>
          </p:nvPr>
        </p:nvSpPr>
        <p:spPr>
          <a:xfrm>
            <a:off x="0" y="0"/>
            <a:ext cx="10689748" cy="7557972"/>
          </a:xfrm>
          <a:custGeom>
            <a:avLst/>
            <a:gdLst>
              <a:gd name="connsiteX0" fmla="*/ 2874984 w 10689748"/>
              <a:gd name="connsiteY0" fmla="*/ 0 h 7557972"/>
              <a:gd name="connsiteX1" fmla="*/ 10689748 w 10689748"/>
              <a:gd name="connsiteY1" fmla="*/ 0 h 7557972"/>
              <a:gd name="connsiteX2" fmla="*/ 10689748 w 10689748"/>
              <a:gd name="connsiteY2" fmla="*/ 5758873 h 7557972"/>
              <a:gd name="connsiteX3" fmla="*/ 8890688 w 10689748"/>
              <a:gd name="connsiteY3" fmla="*/ 7557972 h 7557972"/>
              <a:gd name="connsiteX4" fmla="*/ 0 w 10689748"/>
              <a:gd name="connsiteY4" fmla="*/ 7557972 h 7557972"/>
              <a:gd name="connsiteX5" fmla="*/ 0 w 10689748"/>
              <a:gd name="connsiteY5" fmla="*/ 2875046 h 7557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89748" h="7557972">
                <a:moveTo>
                  <a:pt x="2874984" y="0"/>
                </a:moveTo>
                <a:lnTo>
                  <a:pt x="10689748" y="0"/>
                </a:lnTo>
                <a:lnTo>
                  <a:pt x="10689748" y="5758873"/>
                </a:lnTo>
                <a:lnTo>
                  <a:pt x="8890688" y="7557972"/>
                </a:lnTo>
                <a:lnTo>
                  <a:pt x="0" y="7557972"/>
                </a:lnTo>
                <a:lnTo>
                  <a:pt x="0" y="2875046"/>
                </a:lnTo>
                <a:close/>
              </a:path>
            </a:pathLst>
          </a:custGeom>
        </p:spPr>
        <p:txBody>
          <a:bodyPr wrap="square">
            <a:noAutofit/>
          </a:bodyPr>
          <a:lstStyle/>
          <a:p>
            <a:r>
              <a:rPr lang="en-US"/>
              <a:t>Click icon to add picture</a:t>
            </a:r>
            <a:endParaRPr lang="en-NL"/>
          </a:p>
        </p:txBody>
      </p:sp>
      <p:sp>
        <p:nvSpPr>
          <p:cNvPr id="13" name="Freeform 12">
            <a:extLst>
              <a:ext uri="{FF2B5EF4-FFF2-40B4-BE49-F238E27FC236}">
                <a16:creationId xmlns:a16="http://schemas.microsoft.com/office/drawing/2014/main" id="{7CAFB2D0-E8FB-7141-B822-54B84BEB2F1A}"/>
              </a:ext>
            </a:extLst>
          </p:cNvPr>
          <p:cNvSpPr>
            <a:spLocks noChangeAspect="1" noChangeArrowheads="1"/>
          </p:cNvSpPr>
          <p:nvPr userDrawn="1"/>
        </p:nvSpPr>
        <p:spPr bwMode="auto">
          <a:xfrm>
            <a:off x="9583200" y="6897600"/>
            <a:ext cx="951761" cy="457200"/>
          </a:xfrm>
          <a:custGeom>
            <a:avLst/>
            <a:gdLst>
              <a:gd name="connsiteX0" fmla="*/ 4724399 w 7167201"/>
              <a:gd name="connsiteY0" fmla="*/ 2317750 h 3442927"/>
              <a:gd name="connsiteX1" fmla="*/ 5849576 w 7167201"/>
              <a:gd name="connsiteY1" fmla="*/ 3442927 h 3442927"/>
              <a:gd name="connsiteX2" fmla="*/ 4724399 w 7167201"/>
              <a:gd name="connsiteY2" fmla="*/ 3442927 h 3442927"/>
              <a:gd name="connsiteX3" fmla="*/ 1800224 w 7167201"/>
              <a:gd name="connsiteY3" fmla="*/ 619125 h 3442927"/>
              <a:gd name="connsiteX4" fmla="*/ 2924967 w 7167201"/>
              <a:gd name="connsiteY4" fmla="*/ 619125 h 3442927"/>
              <a:gd name="connsiteX5" fmla="*/ 4049351 w 7167201"/>
              <a:gd name="connsiteY5" fmla="*/ 619125 h 3442927"/>
              <a:gd name="connsiteX6" fmla="*/ 2924967 w 7167201"/>
              <a:gd name="connsiteY6" fmla="*/ 1744302 h 3442927"/>
              <a:gd name="connsiteX7" fmla="*/ 1800224 w 7167201"/>
              <a:gd name="connsiteY7" fmla="*/ 619125 h 3442927"/>
              <a:gd name="connsiteX8" fmla="*/ 4713286 w 7167201"/>
              <a:gd name="connsiteY8" fmla="*/ 258762 h 3442927"/>
              <a:gd name="connsiteX9" fmla="*/ 5511439 w 7167201"/>
              <a:gd name="connsiteY9" fmla="*/ 1057455 h 3442927"/>
              <a:gd name="connsiteX10" fmla="*/ 4713286 w 7167201"/>
              <a:gd name="connsiteY10" fmla="*/ 1855427 h 3442927"/>
              <a:gd name="connsiteX11" fmla="*/ 4589101 w 7167201"/>
              <a:gd name="connsiteY11" fmla="*/ 258762 h 3442927"/>
              <a:gd name="connsiteX12" fmla="*/ 4589101 w 7167201"/>
              <a:gd name="connsiteY12" fmla="*/ 3442927 h 3442927"/>
              <a:gd name="connsiteX13" fmla="*/ 2992436 w 7167201"/>
              <a:gd name="connsiteY13" fmla="*/ 1856066 h 3442927"/>
              <a:gd name="connsiteX14" fmla="*/ 1260474 w 7167201"/>
              <a:gd name="connsiteY14" fmla="*/ 258762 h 3442927"/>
              <a:gd name="connsiteX15" fmla="*/ 2846026 w 7167201"/>
              <a:gd name="connsiteY15" fmla="*/ 1856066 h 3442927"/>
              <a:gd name="connsiteX16" fmla="*/ 1260474 w 7167201"/>
              <a:gd name="connsiteY16" fmla="*/ 3442927 h 3442927"/>
              <a:gd name="connsiteX17" fmla="*/ 1125177 w 7167201"/>
              <a:gd name="connsiteY17" fmla="*/ 258762 h 3442927"/>
              <a:gd name="connsiteX18" fmla="*/ 1125177 w 7167201"/>
              <a:gd name="connsiteY18" fmla="*/ 1383506 h 3442927"/>
              <a:gd name="connsiteX19" fmla="*/ 0 w 7167201"/>
              <a:gd name="connsiteY19" fmla="*/ 2507890 h 3442927"/>
              <a:gd name="connsiteX20" fmla="*/ 0 w 7167201"/>
              <a:gd name="connsiteY20" fmla="*/ 1383506 h 3442927"/>
              <a:gd name="connsiteX21" fmla="*/ 6276635 w 7167201"/>
              <a:gd name="connsiteY21" fmla="*/ 33337 h 3442927"/>
              <a:gd name="connsiteX22" fmla="*/ 7064014 w 7167201"/>
              <a:gd name="connsiteY22" fmla="*/ 831850 h 3442927"/>
              <a:gd name="connsiteX23" fmla="*/ 6276635 w 7167201"/>
              <a:gd name="connsiteY23" fmla="*/ 1630002 h 3442927"/>
              <a:gd name="connsiteX24" fmla="*/ 5478461 w 7167201"/>
              <a:gd name="connsiteY24" fmla="*/ 831850 h 3442927"/>
              <a:gd name="connsiteX25" fmla="*/ 6953099 w 7167201"/>
              <a:gd name="connsiteY25" fmla="*/ 0 h 3442927"/>
              <a:gd name="connsiteX26" fmla="*/ 7167201 w 7167201"/>
              <a:gd name="connsiteY26" fmla="*/ 225275 h 3442927"/>
              <a:gd name="connsiteX27" fmla="*/ 6953099 w 7167201"/>
              <a:gd name="connsiteY27" fmla="*/ 439377 h 3442927"/>
              <a:gd name="connsiteX28" fmla="*/ 6727824 w 7167201"/>
              <a:gd name="connsiteY28" fmla="*/ 225275 h 3442927"/>
              <a:gd name="connsiteX29" fmla="*/ 6953099 w 7167201"/>
              <a:gd name="connsiteY29" fmla="*/ 0 h 3442927"/>
              <a:gd name="connsiteX30" fmla="*/ 5590963 w 7167201"/>
              <a:gd name="connsiteY30" fmla="*/ 0 h 3442927"/>
              <a:gd name="connsiteX31" fmla="*/ 5816238 w 7167201"/>
              <a:gd name="connsiteY31" fmla="*/ 225275 h 3442927"/>
              <a:gd name="connsiteX32" fmla="*/ 5590963 w 7167201"/>
              <a:gd name="connsiteY32" fmla="*/ 439377 h 3442927"/>
              <a:gd name="connsiteX33" fmla="*/ 5376861 w 7167201"/>
              <a:gd name="connsiteY33" fmla="*/ 225275 h 3442927"/>
              <a:gd name="connsiteX34" fmla="*/ 5590963 w 7167201"/>
              <a:gd name="connsiteY34" fmla="*/ 0 h 344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67201" h="3442927">
                <a:moveTo>
                  <a:pt x="4724399" y="2317750"/>
                </a:moveTo>
                <a:lnTo>
                  <a:pt x="5849576" y="3442927"/>
                </a:lnTo>
                <a:lnTo>
                  <a:pt x="4724399" y="3442927"/>
                </a:lnTo>
                <a:close/>
                <a:moveTo>
                  <a:pt x="1800224" y="619125"/>
                </a:moveTo>
                <a:lnTo>
                  <a:pt x="2924967" y="619125"/>
                </a:lnTo>
                <a:cubicBezTo>
                  <a:pt x="4049351" y="619125"/>
                  <a:pt x="4049351" y="619125"/>
                  <a:pt x="4049351" y="619125"/>
                </a:cubicBezTo>
                <a:cubicBezTo>
                  <a:pt x="2924967" y="1744302"/>
                  <a:pt x="2924967" y="1744302"/>
                  <a:pt x="2924967" y="1744302"/>
                </a:cubicBezTo>
                <a:cubicBezTo>
                  <a:pt x="1800224" y="619125"/>
                  <a:pt x="1800224" y="619125"/>
                  <a:pt x="1800224" y="619125"/>
                </a:cubicBezTo>
                <a:close/>
                <a:moveTo>
                  <a:pt x="4713286" y="258762"/>
                </a:moveTo>
                <a:lnTo>
                  <a:pt x="5511439" y="1057455"/>
                </a:lnTo>
                <a:lnTo>
                  <a:pt x="4713286" y="1855427"/>
                </a:lnTo>
                <a:close/>
                <a:moveTo>
                  <a:pt x="4589101" y="258762"/>
                </a:moveTo>
                <a:lnTo>
                  <a:pt x="4589101" y="3442927"/>
                </a:lnTo>
                <a:lnTo>
                  <a:pt x="2992436" y="1856066"/>
                </a:lnTo>
                <a:close/>
                <a:moveTo>
                  <a:pt x="1260474" y="258762"/>
                </a:moveTo>
                <a:lnTo>
                  <a:pt x="2846026" y="1856066"/>
                </a:lnTo>
                <a:lnTo>
                  <a:pt x="1260474" y="3442927"/>
                </a:lnTo>
                <a:close/>
                <a:moveTo>
                  <a:pt x="1125177" y="258762"/>
                </a:moveTo>
                <a:lnTo>
                  <a:pt x="1125177" y="1383506"/>
                </a:lnTo>
                <a:lnTo>
                  <a:pt x="0" y="2507890"/>
                </a:lnTo>
                <a:lnTo>
                  <a:pt x="0" y="1383506"/>
                </a:lnTo>
                <a:close/>
                <a:moveTo>
                  <a:pt x="6276635" y="33337"/>
                </a:moveTo>
                <a:lnTo>
                  <a:pt x="7064014" y="831850"/>
                </a:lnTo>
                <a:lnTo>
                  <a:pt x="6276635" y="1630002"/>
                </a:lnTo>
                <a:lnTo>
                  <a:pt x="5478461" y="831850"/>
                </a:lnTo>
                <a:close/>
                <a:moveTo>
                  <a:pt x="6953099" y="0"/>
                </a:moveTo>
                <a:cubicBezTo>
                  <a:pt x="7065917" y="0"/>
                  <a:pt x="7167201" y="101284"/>
                  <a:pt x="7167201" y="225275"/>
                </a:cubicBezTo>
                <a:cubicBezTo>
                  <a:pt x="7167201" y="338093"/>
                  <a:pt x="7065917" y="439377"/>
                  <a:pt x="6953099" y="439377"/>
                </a:cubicBezTo>
                <a:cubicBezTo>
                  <a:pt x="6829468" y="439377"/>
                  <a:pt x="6727824" y="338093"/>
                  <a:pt x="6727824" y="225275"/>
                </a:cubicBezTo>
                <a:cubicBezTo>
                  <a:pt x="6727824" y="101284"/>
                  <a:pt x="6829468" y="0"/>
                  <a:pt x="6953099" y="0"/>
                </a:cubicBezTo>
                <a:close/>
                <a:moveTo>
                  <a:pt x="5590963" y="0"/>
                </a:moveTo>
                <a:cubicBezTo>
                  <a:pt x="5714954" y="0"/>
                  <a:pt x="5816238" y="101284"/>
                  <a:pt x="5816238" y="225275"/>
                </a:cubicBezTo>
                <a:cubicBezTo>
                  <a:pt x="5816238" y="338093"/>
                  <a:pt x="5714954" y="439377"/>
                  <a:pt x="5590963" y="439377"/>
                </a:cubicBezTo>
                <a:cubicBezTo>
                  <a:pt x="5478505" y="439377"/>
                  <a:pt x="5376861" y="338093"/>
                  <a:pt x="5376861" y="225275"/>
                </a:cubicBezTo>
                <a:cubicBezTo>
                  <a:pt x="5376861" y="101284"/>
                  <a:pt x="5478505" y="0"/>
                  <a:pt x="5590963" y="0"/>
                </a:cubicBezTo>
                <a:close/>
              </a:path>
            </a:pathLst>
          </a:custGeom>
          <a:solidFill>
            <a:schemeClr val="accent1"/>
          </a:solidFill>
          <a:ln>
            <a:noFill/>
          </a:ln>
          <a:effectLst/>
        </p:spPr>
        <p:txBody>
          <a:bodyPr wrap="square" anchor="ctr">
            <a:noAutofit/>
          </a:bodyPr>
          <a:lstStyle/>
          <a:p>
            <a:endParaRPr lang="en-NL"/>
          </a:p>
        </p:txBody>
      </p:sp>
    </p:spTree>
    <p:extLst>
      <p:ext uri="{BB962C8B-B14F-4D97-AF65-F5344CB8AC3E}">
        <p14:creationId xmlns:p14="http://schemas.microsoft.com/office/powerpoint/2010/main" val="13960129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chterblad">
    <p:spTree>
      <p:nvGrpSpPr>
        <p:cNvPr id="1" name=""/>
        <p:cNvGrpSpPr/>
        <p:nvPr/>
      </p:nvGrpSpPr>
      <p:grpSpPr>
        <a:xfrm>
          <a:off x="0" y="0"/>
          <a:ext cx="0" cy="0"/>
          <a:chOff x="0" y="0"/>
          <a:chExt cx="0" cy="0"/>
        </a:xfrm>
      </p:grpSpPr>
      <p:sp>
        <p:nvSpPr>
          <p:cNvPr id="6" name="Freeform 4">
            <a:extLst>
              <a:ext uri="{FF2B5EF4-FFF2-40B4-BE49-F238E27FC236}">
                <a16:creationId xmlns:a16="http://schemas.microsoft.com/office/drawing/2014/main" id="{151A3515-860B-7D4C-AB51-E7C986DFC429}"/>
              </a:ext>
            </a:extLst>
          </p:cNvPr>
          <p:cNvSpPr>
            <a:spLocks noChangeArrowheads="1"/>
          </p:cNvSpPr>
          <p:nvPr userDrawn="1"/>
        </p:nvSpPr>
        <p:spPr bwMode="auto">
          <a:xfrm>
            <a:off x="8891885" y="5760109"/>
            <a:ext cx="1799928" cy="1799929"/>
          </a:xfrm>
          <a:custGeom>
            <a:avLst/>
            <a:gdLst>
              <a:gd name="T0" fmla="*/ 0 w 4713"/>
              <a:gd name="T1" fmla="*/ 4712 h 4713"/>
              <a:gd name="T2" fmla="*/ 4712 w 4713"/>
              <a:gd name="T3" fmla="*/ 0 h 4713"/>
              <a:gd name="T4" fmla="*/ 4712 w 4713"/>
              <a:gd name="T5" fmla="*/ 4712 h 4713"/>
              <a:gd name="T6" fmla="*/ 0 w 4713"/>
              <a:gd name="T7" fmla="*/ 4712 h 4713"/>
            </a:gdLst>
            <a:ahLst/>
            <a:cxnLst>
              <a:cxn ang="0">
                <a:pos x="T0" y="T1"/>
              </a:cxn>
              <a:cxn ang="0">
                <a:pos x="T2" y="T3"/>
              </a:cxn>
              <a:cxn ang="0">
                <a:pos x="T4" y="T5"/>
              </a:cxn>
              <a:cxn ang="0">
                <a:pos x="T6" y="T7"/>
              </a:cxn>
            </a:cxnLst>
            <a:rect l="0" t="0" r="r" b="b"/>
            <a:pathLst>
              <a:path w="4713" h="4713">
                <a:moveTo>
                  <a:pt x="0" y="4712"/>
                </a:moveTo>
                <a:lnTo>
                  <a:pt x="4712" y="0"/>
                </a:lnTo>
                <a:lnTo>
                  <a:pt x="4712" y="4712"/>
                </a:lnTo>
                <a:lnTo>
                  <a:pt x="0" y="4712"/>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pic>
        <p:nvPicPr>
          <p:cNvPr id="7" name="Picture 3">
            <a:extLst>
              <a:ext uri="{FF2B5EF4-FFF2-40B4-BE49-F238E27FC236}">
                <a16:creationId xmlns:a16="http://schemas.microsoft.com/office/drawing/2014/main" id="{A490C007-869F-3946-A3A5-FFDD01CC6CA6}"/>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800226" y="0"/>
            <a:ext cx="8891587" cy="75596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2" name="Group 1">
            <a:extLst>
              <a:ext uri="{FF2B5EF4-FFF2-40B4-BE49-F238E27FC236}">
                <a16:creationId xmlns:a16="http://schemas.microsoft.com/office/drawing/2014/main" id="{437B1414-F813-F74C-87B9-CCD88129F037}"/>
              </a:ext>
            </a:extLst>
          </p:cNvPr>
          <p:cNvGrpSpPr/>
          <p:nvPr userDrawn="1"/>
        </p:nvGrpSpPr>
        <p:grpSpPr>
          <a:xfrm>
            <a:off x="776912" y="2565991"/>
            <a:ext cx="2342606" cy="626647"/>
            <a:chOff x="776912" y="2565991"/>
            <a:chExt cx="2342606" cy="626647"/>
          </a:xfrm>
        </p:grpSpPr>
        <p:sp>
          <p:nvSpPr>
            <p:cNvPr id="39" name="Freeform 3">
              <a:extLst>
                <a:ext uri="{FF2B5EF4-FFF2-40B4-BE49-F238E27FC236}">
                  <a16:creationId xmlns:a16="http://schemas.microsoft.com/office/drawing/2014/main" id="{2C902F2D-E7DC-9542-BCC6-B1B5685C6617}"/>
                </a:ext>
              </a:extLst>
            </p:cNvPr>
            <p:cNvSpPr>
              <a:spLocks noChangeArrowheads="1"/>
            </p:cNvSpPr>
            <p:nvPr/>
          </p:nvSpPr>
          <p:spPr bwMode="auto">
            <a:xfrm>
              <a:off x="776912" y="3075508"/>
              <a:ext cx="90510" cy="117130"/>
            </a:xfrm>
            <a:custGeom>
              <a:avLst/>
              <a:gdLst>
                <a:gd name="T0" fmla="*/ 31 w 751"/>
                <a:gd name="T1" fmla="*/ 0 h 969"/>
                <a:gd name="T2" fmla="*/ 31 w 751"/>
                <a:gd name="T3" fmla="*/ 0 h 969"/>
                <a:gd name="T4" fmla="*/ 344 w 751"/>
                <a:gd name="T5" fmla="*/ 0 h 969"/>
                <a:gd name="T6" fmla="*/ 656 w 751"/>
                <a:gd name="T7" fmla="*/ 281 h 969"/>
                <a:gd name="T8" fmla="*/ 469 w 751"/>
                <a:gd name="T9" fmla="*/ 531 h 969"/>
                <a:gd name="T10" fmla="*/ 750 w 751"/>
                <a:gd name="T11" fmla="*/ 875 h 969"/>
                <a:gd name="T12" fmla="*/ 593 w 751"/>
                <a:gd name="T13" fmla="*/ 968 h 969"/>
                <a:gd name="T14" fmla="*/ 312 w 751"/>
                <a:gd name="T15" fmla="*/ 625 h 969"/>
                <a:gd name="T16" fmla="*/ 250 w 751"/>
                <a:gd name="T17" fmla="*/ 593 h 969"/>
                <a:gd name="T18" fmla="*/ 187 w 751"/>
                <a:gd name="T19" fmla="*/ 593 h 969"/>
                <a:gd name="T20" fmla="*/ 187 w 751"/>
                <a:gd name="T21" fmla="*/ 968 h 969"/>
                <a:gd name="T22" fmla="*/ 0 w 751"/>
                <a:gd name="T23" fmla="*/ 968 h 969"/>
                <a:gd name="T24" fmla="*/ 31 w 751"/>
                <a:gd name="T25" fmla="*/ 0 h 969"/>
                <a:gd name="T26" fmla="*/ 312 w 751"/>
                <a:gd name="T27" fmla="*/ 437 h 969"/>
                <a:gd name="T28" fmla="*/ 312 w 751"/>
                <a:gd name="T29" fmla="*/ 437 h 969"/>
                <a:gd name="T30" fmla="*/ 469 w 751"/>
                <a:gd name="T31" fmla="*/ 281 h 969"/>
                <a:gd name="T32" fmla="*/ 312 w 751"/>
                <a:gd name="T33" fmla="*/ 156 h 969"/>
                <a:gd name="T34" fmla="*/ 219 w 751"/>
                <a:gd name="T35" fmla="*/ 156 h 969"/>
                <a:gd name="T36" fmla="*/ 187 w 751"/>
                <a:gd name="T37" fmla="*/ 437 h 969"/>
                <a:gd name="T38" fmla="*/ 312 w 751"/>
                <a:gd name="T39" fmla="*/ 43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1" h="969">
                  <a:moveTo>
                    <a:pt x="31" y="0"/>
                  </a:moveTo>
                  <a:lnTo>
                    <a:pt x="31" y="0"/>
                  </a:lnTo>
                  <a:cubicBezTo>
                    <a:pt x="344" y="0"/>
                    <a:pt x="344" y="0"/>
                    <a:pt x="344" y="0"/>
                  </a:cubicBezTo>
                  <a:cubicBezTo>
                    <a:pt x="562" y="0"/>
                    <a:pt x="656" y="125"/>
                    <a:pt x="656" y="281"/>
                  </a:cubicBezTo>
                  <a:cubicBezTo>
                    <a:pt x="656" y="406"/>
                    <a:pt x="593" y="500"/>
                    <a:pt x="469" y="531"/>
                  </a:cubicBezTo>
                  <a:cubicBezTo>
                    <a:pt x="750" y="875"/>
                    <a:pt x="750" y="875"/>
                    <a:pt x="750" y="875"/>
                  </a:cubicBezTo>
                  <a:cubicBezTo>
                    <a:pt x="593" y="968"/>
                    <a:pt x="593" y="968"/>
                    <a:pt x="593" y="968"/>
                  </a:cubicBezTo>
                  <a:cubicBezTo>
                    <a:pt x="312" y="625"/>
                    <a:pt x="312" y="625"/>
                    <a:pt x="312" y="625"/>
                  </a:cubicBezTo>
                  <a:cubicBezTo>
                    <a:pt x="312" y="593"/>
                    <a:pt x="281" y="593"/>
                    <a:pt x="250" y="593"/>
                  </a:cubicBezTo>
                  <a:cubicBezTo>
                    <a:pt x="187" y="593"/>
                    <a:pt x="187" y="593"/>
                    <a:pt x="187" y="593"/>
                  </a:cubicBezTo>
                  <a:cubicBezTo>
                    <a:pt x="187" y="968"/>
                    <a:pt x="187" y="968"/>
                    <a:pt x="187" y="968"/>
                  </a:cubicBezTo>
                  <a:cubicBezTo>
                    <a:pt x="0" y="968"/>
                    <a:pt x="0" y="968"/>
                    <a:pt x="0" y="968"/>
                  </a:cubicBezTo>
                  <a:lnTo>
                    <a:pt x="31" y="0"/>
                  </a:lnTo>
                  <a:close/>
                  <a:moveTo>
                    <a:pt x="312" y="437"/>
                  </a:moveTo>
                  <a:lnTo>
                    <a:pt x="312" y="437"/>
                  </a:lnTo>
                  <a:cubicBezTo>
                    <a:pt x="375" y="437"/>
                    <a:pt x="469" y="406"/>
                    <a:pt x="469" y="281"/>
                  </a:cubicBezTo>
                  <a:cubicBezTo>
                    <a:pt x="469" y="187"/>
                    <a:pt x="406" y="156"/>
                    <a:pt x="312" y="156"/>
                  </a:cubicBezTo>
                  <a:cubicBezTo>
                    <a:pt x="219" y="156"/>
                    <a:pt x="219" y="156"/>
                    <a:pt x="219" y="156"/>
                  </a:cubicBezTo>
                  <a:cubicBezTo>
                    <a:pt x="187" y="437"/>
                    <a:pt x="187" y="437"/>
                    <a:pt x="187" y="437"/>
                  </a:cubicBezTo>
                  <a:lnTo>
                    <a:pt x="312" y="437"/>
                  </a:lnTo>
                  <a:close/>
                </a:path>
              </a:pathLst>
            </a:custGeom>
            <a:solidFill>
              <a:schemeClr val="tx1"/>
            </a:solidFill>
            <a:ln>
              <a:noFill/>
            </a:ln>
            <a:effectLst/>
          </p:spPr>
          <p:txBody>
            <a:bodyPr wrap="none" anchor="ctr"/>
            <a:lstStyle/>
            <a:p>
              <a:endParaRPr lang="en-NL"/>
            </a:p>
          </p:txBody>
        </p:sp>
        <p:sp>
          <p:nvSpPr>
            <p:cNvPr id="40" name="Freeform 4">
              <a:extLst>
                <a:ext uri="{FF2B5EF4-FFF2-40B4-BE49-F238E27FC236}">
                  <a16:creationId xmlns:a16="http://schemas.microsoft.com/office/drawing/2014/main" id="{7EE11158-DEBA-0349-A08A-034C2CF7A6ED}"/>
                </a:ext>
              </a:extLst>
            </p:cNvPr>
            <p:cNvSpPr>
              <a:spLocks noChangeArrowheads="1"/>
            </p:cNvSpPr>
            <p:nvPr/>
          </p:nvSpPr>
          <p:spPr bwMode="auto">
            <a:xfrm>
              <a:off x="871149" y="3105323"/>
              <a:ext cx="79329" cy="86783"/>
            </a:xfrm>
            <a:custGeom>
              <a:avLst/>
              <a:gdLst>
                <a:gd name="T0" fmla="*/ 313 w 657"/>
                <a:gd name="T1" fmla="*/ 0 h 719"/>
                <a:gd name="T2" fmla="*/ 313 w 657"/>
                <a:gd name="T3" fmla="*/ 0 h 719"/>
                <a:gd name="T4" fmla="*/ 656 w 657"/>
                <a:gd name="T5" fmla="*/ 375 h 719"/>
                <a:gd name="T6" fmla="*/ 313 w 657"/>
                <a:gd name="T7" fmla="*/ 718 h 719"/>
                <a:gd name="T8" fmla="*/ 0 w 657"/>
                <a:gd name="T9" fmla="*/ 375 h 719"/>
                <a:gd name="T10" fmla="*/ 313 w 657"/>
                <a:gd name="T11" fmla="*/ 0 h 719"/>
                <a:gd name="T12" fmla="*/ 313 w 657"/>
                <a:gd name="T13" fmla="*/ 593 h 719"/>
                <a:gd name="T14" fmla="*/ 313 w 657"/>
                <a:gd name="T15" fmla="*/ 593 h 719"/>
                <a:gd name="T16" fmla="*/ 469 w 657"/>
                <a:gd name="T17" fmla="*/ 375 h 719"/>
                <a:gd name="T18" fmla="*/ 313 w 657"/>
                <a:gd name="T19" fmla="*/ 125 h 719"/>
                <a:gd name="T20" fmla="*/ 156 w 657"/>
                <a:gd name="T21" fmla="*/ 375 h 719"/>
                <a:gd name="T22" fmla="*/ 313 w 657"/>
                <a:gd name="T23" fmla="*/ 593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7" h="719">
                  <a:moveTo>
                    <a:pt x="313" y="0"/>
                  </a:moveTo>
                  <a:lnTo>
                    <a:pt x="313" y="0"/>
                  </a:lnTo>
                  <a:cubicBezTo>
                    <a:pt x="531" y="0"/>
                    <a:pt x="656" y="156"/>
                    <a:pt x="656" y="375"/>
                  </a:cubicBezTo>
                  <a:cubicBezTo>
                    <a:pt x="656" y="562"/>
                    <a:pt x="531" y="718"/>
                    <a:pt x="313" y="718"/>
                  </a:cubicBezTo>
                  <a:cubicBezTo>
                    <a:pt x="94" y="718"/>
                    <a:pt x="0" y="562"/>
                    <a:pt x="0" y="375"/>
                  </a:cubicBezTo>
                  <a:cubicBezTo>
                    <a:pt x="0" y="187"/>
                    <a:pt x="125" y="0"/>
                    <a:pt x="313" y="0"/>
                  </a:cubicBezTo>
                  <a:close/>
                  <a:moveTo>
                    <a:pt x="313" y="593"/>
                  </a:moveTo>
                  <a:lnTo>
                    <a:pt x="313" y="593"/>
                  </a:lnTo>
                  <a:cubicBezTo>
                    <a:pt x="438" y="593"/>
                    <a:pt x="469" y="468"/>
                    <a:pt x="469" y="375"/>
                  </a:cubicBezTo>
                  <a:cubicBezTo>
                    <a:pt x="469" y="218"/>
                    <a:pt x="438" y="125"/>
                    <a:pt x="313" y="125"/>
                  </a:cubicBezTo>
                  <a:cubicBezTo>
                    <a:pt x="188" y="125"/>
                    <a:pt x="156" y="281"/>
                    <a:pt x="156" y="375"/>
                  </a:cubicBezTo>
                  <a:cubicBezTo>
                    <a:pt x="156" y="468"/>
                    <a:pt x="188" y="593"/>
                    <a:pt x="313" y="593"/>
                  </a:cubicBezTo>
                  <a:close/>
                </a:path>
              </a:pathLst>
            </a:custGeom>
            <a:solidFill>
              <a:schemeClr val="tx1"/>
            </a:solidFill>
            <a:ln>
              <a:noFill/>
            </a:ln>
            <a:effectLst/>
          </p:spPr>
          <p:txBody>
            <a:bodyPr wrap="none" anchor="ctr"/>
            <a:lstStyle/>
            <a:p>
              <a:endParaRPr lang="en-NL"/>
            </a:p>
          </p:txBody>
        </p:sp>
        <p:sp>
          <p:nvSpPr>
            <p:cNvPr id="41" name="Freeform 5">
              <a:extLst>
                <a:ext uri="{FF2B5EF4-FFF2-40B4-BE49-F238E27FC236}">
                  <a16:creationId xmlns:a16="http://schemas.microsoft.com/office/drawing/2014/main" id="{2F893265-5DE7-EE4B-8802-195B3BA490DA}"/>
                </a:ext>
              </a:extLst>
            </p:cNvPr>
            <p:cNvSpPr>
              <a:spLocks noChangeArrowheads="1"/>
            </p:cNvSpPr>
            <p:nvPr/>
          </p:nvSpPr>
          <p:spPr bwMode="auto">
            <a:xfrm>
              <a:off x="954205" y="3079235"/>
              <a:ext cx="52708" cy="113403"/>
            </a:xfrm>
            <a:custGeom>
              <a:avLst/>
              <a:gdLst>
                <a:gd name="T0" fmla="*/ 437 w 438"/>
                <a:gd name="T1" fmla="*/ 906 h 938"/>
                <a:gd name="T2" fmla="*/ 437 w 438"/>
                <a:gd name="T3" fmla="*/ 906 h 938"/>
                <a:gd name="T4" fmla="*/ 375 w 438"/>
                <a:gd name="T5" fmla="*/ 937 h 938"/>
                <a:gd name="T6" fmla="*/ 281 w 438"/>
                <a:gd name="T7" fmla="*/ 937 h 938"/>
                <a:gd name="T8" fmla="*/ 93 w 438"/>
                <a:gd name="T9" fmla="*/ 750 h 938"/>
                <a:gd name="T10" fmla="*/ 93 w 438"/>
                <a:gd name="T11" fmla="*/ 562 h 938"/>
                <a:gd name="T12" fmla="*/ 93 w 438"/>
                <a:gd name="T13" fmla="*/ 375 h 938"/>
                <a:gd name="T14" fmla="*/ 0 w 438"/>
                <a:gd name="T15" fmla="*/ 375 h 938"/>
                <a:gd name="T16" fmla="*/ 0 w 438"/>
                <a:gd name="T17" fmla="*/ 250 h 938"/>
                <a:gd name="T18" fmla="*/ 93 w 438"/>
                <a:gd name="T19" fmla="*/ 250 h 938"/>
                <a:gd name="T20" fmla="*/ 93 w 438"/>
                <a:gd name="T21" fmla="*/ 0 h 938"/>
                <a:gd name="T22" fmla="*/ 281 w 438"/>
                <a:gd name="T23" fmla="*/ 0 h 938"/>
                <a:gd name="T24" fmla="*/ 281 w 438"/>
                <a:gd name="T25" fmla="*/ 250 h 938"/>
                <a:gd name="T26" fmla="*/ 437 w 438"/>
                <a:gd name="T27" fmla="*/ 250 h 938"/>
                <a:gd name="T28" fmla="*/ 437 w 438"/>
                <a:gd name="T29" fmla="*/ 375 h 938"/>
                <a:gd name="T30" fmla="*/ 281 w 438"/>
                <a:gd name="T31" fmla="*/ 375 h 938"/>
                <a:gd name="T32" fmla="*/ 250 w 438"/>
                <a:gd name="T33" fmla="*/ 562 h 938"/>
                <a:gd name="T34" fmla="*/ 250 w 438"/>
                <a:gd name="T35" fmla="*/ 750 h 938"/>
                <a:gd name="T36" fmla="*/ 312 w 438"/>
                <a:gd name="T37" fmla="*/ 812 h 938"/>
                <a:gd name="T38" fmla="*/ 406 w 438"/>
                <a:gd name="T39" fmla="*/ 781 h 938"/>
                <a:gd name="T40" fmla="*/ 437 w 438"/>
                <a:gd name="T41"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8" h="938">
                  <a:moveTo>
                    <a:pt x="437" y="906"/>
                  </a:moveTo>
                  <a:lnTo>
                    <a:pt x="437" y="906"/>
                  </a:lnTo>
                  <a:cubicBezTo>
                    <a:pt x="375" y="937"/>
                    <a:pt x="375" y="937"/>
                    <a:pt x="375" y="937"/>
                  </a:cubicBezTo>
                  <a:cubicBezTo>
                    <a:pt x="343" y="937"/>
                    <a:pt x="312" y="937"/>
                    <a:pt x="281" y="937"/>
                  </a:cubicBezTo>
                  <a:cubicBezTo>
                    <a:pt x="156" y="937"/>
                    <a:pt x="93" y="906"/>
                    <a:pt x="93" y="750"/>
                  </a:cubicBezTo>
                  <a:cubicBezTo>
                    <a:pt x="93" y="719"/>
                    <a:pt x="93" y="625"/>
                    <a:pt x="93" y="562"/>
                  </a:cubicBezTo>
                  <a:cubicBezTo>
                    <a:pt x="93" y="375"/>
                    <a:pt x="93" y="375"/>
                    <a:pt x="93" y="375"/>
                  </a:cubicBezTo>
                  <a:cubicBezTo>
                    <a:pt x="0" y="375"/>
                    <a:pt x="0" y="375"/>
                    <a:pt x="0" y="375"/>
                  </a:cubicBezTo>
                  <a:cubicBezTo>
                    <a:pt x="0" y="250"/>
                    <a:pt x="0" y="250"/>
                    <a:pt x="0" y="250"/>
                  </a:cubicBezTo>
                  <a:cubicBezTo>
                    <a:pt x="93" y="250"/>
                    <a:pt x="93" y="250"/>
                    <a:pt x="93" y="250"/>
                  </a:cubicBezTo>
                  <a:cubicBezTo>
                    <a:pt x="93" y="0"/>
                    <a:pt x="93" y="0"/>
                    <a:pt x="93" y="0"/>
                  </a:cubicBezTo>
                  <a:cubicBezTo>
                    <a:pt x="281" y="0"/>
                    <a:pt x="281" y="0"/>
                    <a:pt x="281" y="0"/>
                  </a:cubicBezTo>
                  <a:cubicBezTo>
                    <a:pt x="281" y="250"/>
                    <a:pt x="281" y="250"/>
                    <a:pt x="281" y="250"/>
                  </a:cubicBezTo>
                  <a:cubicBezTo>
                    <a:pt x="437" y="250"/>
                    <a:pt x="437" y="250"/>
                    <a:pt x="437" y="250"/>
                  </a:cubicBezTo>
                  <a:cubicBezTo>
                    <a:pt x="437" y="375"/>
                    <a:pt x="437" y="375"/>
                    <a:pt x="437" y="375"/>
                  </a:cubicBezTo>
                  <a:cubicBezTo>
                    <a:pt x="281" y="375"/>
                    <a:pt x="281" y="375"/>
                    <a:pt x="281" y="375"/>
                  </a:cubicBezTo>
                  <a:cubicBezTo>
                    <a:pt x="250" y="562"/>
                    <a:pt x="250" y="562"/>
                    <a:pt x="250" y="562"/>
                  </a:cubicBezTo>
                  <a:cubicBezTo>
                    <a:pt x="250" y="625"/>
                    <a:pt x="250" y="687"/>
                    <a:pt x="250" y="750"/>
                  </a:cubicBezTo>
                  <a:cubicBezTo>
                    <a:pt x="250" y="812"/>
                    <a:pt x="281" y="812"/>
                    <a:pt x="312" y="812"/>
                  </a:cubicBezTo>
                  <a:cubicBezTo>
                    <a:pt x="343" y="812"/>
                    <a:pt x="375" y="812"/>
                    <a:pt x="406" y="781"/>
                  </a:cubicBezTo>
                  <a:lnTo>
                    <a:pt x="437" y="906"/>
                  </a:lnTo>
                </a:path>
              </a:pathLst>
            </a:custGeom>
            <a:solidFill>
              <a:schemeClr val="tx1"/>
            </a:solidFill>
            <a:ln>
              <a:noFill/>
            </a:ln>
            <a:effectLst/>
          </p:spPr>
          <p:txBody>
            <a:bodyPr wrap="none" anchor="ctr"/>
            <a:lstStyle/>
            <a:p>
              <a:endParaRPr lang="en-NL"/>
            </a:p>
          </p:txBody>
        </p:sp>
        <p:sp>
          <p:nvSpPr>
            <p:cNvPr id="42" name="Freeform 6">
              <a:extLst>
                <a:ext uri="{FF2B5EF4-FFF2-40B4-BE49-F238E27FC236}">
                  <a16:creationId xmlns:a16="http://schemas.microsoft.com/office/drawing/2014/main" id="{5652B423-62CA-BE44-80D6-B5BF487FC941}"/>
                </a:ext>
              </a:extLst>
            </p:cNvPr>
            <p:cNvSpPr>
              <a:spLocks noChangeArrowheads="1"/>
            </p:cNvSpPr>
            <p:nvPr/>
          </p:nvSpPr>
          <p:spPr bwMode="auto">
            <a:xfrm>
              <a:off x="1010640" y="3079235"/>
              <a:ext cx="53241" cy="113403"/>
            </a:xfrm>
            <a:custGeom>
              <a:avLst/>
              <a:gdLst>
                <a:gd name="T0" fmla="*/ 438 w 439"/>
                <a:gd name="T1" fmla="*/ 906 h 938"/>
                <a:gd name="T2" fmla="*/ 438 w 439"/>
                <a:gd name="T3" fmla="*/ 906 h 938"/>
                <a:gd name="T4" fmla="*/ 375 w 439"/>
                <a:gd name="T5" fmla="*/ 937 h 938"/>
                <a:gd name="T6" fmla="*/ 282 w 439"/>
                <a:gd name="T7" fmla="*/ 937 h 938"/>
                <a:gd name="T8" fmla="*/ 94 w 439"/>
                <a:gd name="T9" fmla="*/ 750 h 938"/>
                <a:gd name="T10" fmla="*/ 94 w 439"/>
                <a:gd name="T11" fmla="*/ 562 h 938"/>
                <a:gd name="T12" fmla="*/ 94 w 439"/>
                <a:gd name="T13" fmla="*/ 375 h 938"/>
                <a:gd name="T14" fmla="*/ 0 w 439"/>
                <a:gd name="T15" fmla="*/ 375 h 938"/>
                <a:gd name="T16" fmla="*/ 0 w 439"/>
                <a:gd name="T17" fmla="*/ 250 h 938"/>
                <a:gd name="T18" fmla="*/ 94 w 439"/>
                <a:gd name="T19" fmla="*/ 250 h 938"/>
                <a:gd name="T20" fmla="*/ 94 w 439"/>
                <a:gd name="T21" fmla="*/ 0 h 938"/>
                <a:gd name="T22" fmla="*/ 282 w 439"/>
                <a:gd name="T23" fmla="*/ 0 h 938"/>
                <a:gd name="T24" fmla="*/ 250 w 439"/>
                <a:gd name="T25" fmla="*/ 250 h 938"/>
                <a:gd name="T26" fmla="*/ 407 w 439"/>
                <a:gd name="T27" fmla="*/ 250 h 938"/>
                <a:gd name="T28" fmla="*/ 407 w 439"/>
                <a:gd name="T29" fmla="*/ 375 h 938"/>
                <a:gd name="T30" fmla="*/ 250 w 439"/>
                <a:gd name="T31" fmla="*/ 375 h 938"/>
                <a:gd name="T32" fmla="*/ 250 w 439"/>
                <a:gd name="T33" fmla="*/ 562 h 938"/>
                <a:gd name="T34" fmla="*/ 250 w 439"/>
                <a:gd name="T35" fmla="*/ 750 h 938"/>
                <a:gd name="T36" fmla="*/ 313 w 439"/>
                <a:gd name="T37" fmla="*/ 812 h 938"/>
                <a:gd name="T38" fmla="*/ 375 w 439"/>
                <a:gd name="T39" fmla="*/ 781 h 938"/>
                <a:gd name="T40" fmla="*/ 438 w 439"/>
                <a:gd name="T41"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9" h="938">
                  <a:moveTo>
                    <a:pt x="438" y="906"/>
                  </a:moveTo>
                  <a:lnTo>
                    <a:pt x="438" y="906"/>
                  </a:lnTo>
                  <a:cubicBezTo>
                    <a:pt x="375" y="937"/>
                    <a:pt x="375" y="937"/>
                    <a:pt x="375" y="937"/>
                  </a:cubicBezTo>
                  <a:cubicBezTo>
                    <a:pt x="344" y="937"/>
                    <a:pt x="313" y="937"/>
                    <a:pt x="282" y="937"/>
                  </a:cubicBezTo>
                  <a:cubicBezTo>
                    <a:pt x="157" y="937"/>
                    <a:pt x="94" y="906"/>
                    <a:pt x="94" y="750"/>
                  </a:cubicBezTo>
                  <a:cubicBezTo>
                    <a:pt x="94" y="719"/>
                    <a:pt x="94" y="625"/>
                    <a:pt x="94" y="562"/>
                  </a:cubicBezTo>
                  <a:cubicBezTo>
                    <a:pt x="94" y="375"/>
                    <a:pt x="94" y="375"/>
                    <a:pt x="94" y="375"/>
                  </a:cubicBezTo>
                  <a:cubicBezTo>
                    <a:pt x="0" y="375"/>
                    <a:pt x="0" y="375"/>
                    <a:pt x="0" y="375"/>
                  </a:cubicBezTo>
                  <a:cubicBezTo>
                    <a:pt x="0" y="250"/>
                    <a:pt x="0" y="250"/>
                    <a:pt x="0" y="250"/>
                  </a:cubicBezTo>
                  <a:cubicBezTo>
                    <a:pt x="94" y="250"/>
                    <a:pt x="94" y="250"/>
                    <a:pt x="94" y="250"/>
                  </a:cubicBezTo>
                  <a:cubicBezTo>
                    <a:pt x="94" y="0"/>
                    <a:pt x="94" y="0"/>
                    <a:pt x="94" y="0"/>
                  </a:cubicBezTo>
                  <a:cubicBezTo>
                    <a:pt x="282" y="0"/>
                    <a:pt x="282" y="0"/>
                    <a:pt x="282" y="0"/>
                  </a:cubicBezTo>
                  <a:cubicBezTo>
                    <a:pt x="250" y="250"/>
                    <a:pt x="250" y="250"/>
                    <a:pt x="250" y="250"/>
                  </a:cubicBezTo>
                  <a:cubicBezTo>
                    <a:pt x="407" y="250"/>
                    <a:pt x="407" y="250"/>
                    <a:pt x="407" y="250"/>
                  </a:cubicBezTo>
                  <a:cubicBezTo>
                    <a:pt x="407" y="375"/>
                    <a:pt x="407" y="375"/>
                    <a:pt x="407" y="375"/>
                  </a:cubicBezTo>
                  <a:cubicBezTo>
                    <a:pt x="250" y="375"/>
                    <a:pt x="250" y="375"/>
                    <a:pt x="250" y="375"/>
                  </a:cubicBezTo>
                  <a:cubicBezTo>
                    <a:pt x="250" y="562"/>
                    <a:pt x="250" y="562"/>
                    <a:pt x="250" y="562"/>
                  </a:cubicBezTo>
                  <a:cubicBezTo>
                    <a:pt x="250" y="625"/>
                    <a:pt x="250" y="687"/>
                    <a:pt x="250" y="750"/>
                  </a:cubicBezTo>
                  <a:cubicBezTo>
                    <a:pt x="250" y="812"/>
                    <a:pt x="282" y="812"/>
                    <a:pt x="313" y="812"/>
                  </a:cubicBezTo>
                  <a:cubicBezTo>
                    <a:pt x="344" y="812"/>
                    <a:pt x="375" y="812"/>
                    <a:pt x="375" y="781"/>
                  </a:cubicBezTo>
                  <a:lnTo>
                    <a:pt x="438" y="906"/>
                  </a:lnTo>
                </a:path>
              </a:pathLst>
            </a:custGeom>
            <a:solidFill>
              <a:schemeClr val="tx1"/>
            </a:solidFill>
            <a:ln>
              <a:noFill/>
            </a:ln>
            <a:effectLst/>
          </p:spPr>
          <p:txBody>
            <a:bodyPr wrap="none" anchor="ctr"/>
            <a:lstStyle/>
            <a:p>
              <a:endParaRPr lang="en-NL"/>
            </a:p>
          </p:txBody>
        </p:sp>
        <p:sp>
          <p:nvSpPr>
            <p:cNvPr id="43" name="Freeform 7">
              <a:extLst>
                <a:ext uri="{FF2B5EF4-FFF2-40B4-BE49-F238E27FC236}">
                  <a16:creationId xmlns:a16="http://schemas.microsoft.com/office/drawing/2014/main" id="{FCE923C2-27AF-9743-B7B2-AB1DA07B2D41}"/>
                </a:ext>
              </a:extLst>
            </p:cNvPr>
            <p:cNvSpPr>
              <a:spLocks noChangeArrowheads="1"/>
            </p:cNvSpPr>
            <p:nvPr/>
          </p:nvSpPr>
          <p:spPr bwMode="auto">
            <a:xfrm>
              <a:off x="1067076" y="3105323"/>
              <a:ext cx="75602" cy="86783"/>
            </a:xfrm>
            <a:custGeom>
              <a:avLst/>
              <a:gdLst>
                <a:gd name="T0" fmla="*/ 188 w 626"/>
                <a:gd name="T1" fmla="*/ 375 h 719"/>
                <a:gd name="T2" fmla="*/ 188 w 626"/>
                <a:gd name="T3" fmla="*/ 375 h 719"/>
                <a:gd name="T4" fmla="*/ 344 w 626"/>
                <a:gd name="T5" fmla="*/ 593 h 719"/>
                <a:gd name="T6" fmla="*/ 500 w 626"/>
                <a:gd name="T7" fmla="*/ 500 h 719"/>
                <a:gd name="T8" fmla="*/ 594 w 626"/>
                <a:gd name="T9" fmla="*/ 593 h 719"/>
                <a:gd name="T10" fmla="*/ 313 w 626"/>
                <a:gd name="T11" fmla="*/ 718 h 719"/>
                <a:gd name="T12" fmla="*/ 0 w 626"/>
                <a:gd name="T13" fmla="*/ 375 h 719"/>
                <a:gd name="T14" fmla="*/ 344 w 626"/>
                <a:gd name="T15" fmla="*/ 0 h 719"/>
                <a:gd name="T16" fmla="*/ 625 w 626"/>
                <a:gd name="T17" fmla="*/ 375 h 719"/>
                <a:gd name="T18" fmla="*/ 188 w 626"/>
                <a:gd name="T19" fmla="*/ 375 h 719"/>
                <a:gd name="T20" fmla="*/ 469 w 626"/>
                <a:gd name="T21" fmla="*/ 281 h 719"/>
                <a:gd name="T22" fmla="*/ 469 w 626"/>
                <a:gd name="T23" fmla="*/ 281 h 719"/>
                <a:gd name="T24" fmla="*/ 344 w 626"/>
                <a:gd name="T25" fmla="*/ 125 h 719"/>
                <a:gd name="T26" fmla="*/ 188 w 626"/>
                <a:gd name="T27" fmla="*/ 281 h 719"/>
                <a:gd name="T28" fmla="*/ 469 w 626"/>
                <a:gd name="T29" fmla="*/ 28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6" h="719">
                  <a:moveTo>
                    <a:pt x="188" y="375"/>
                  </a:moveTo>
                  <a:lnTo>
                    <a:pt x="188" y="375"/>
                  </a:lnTo>
                  <a:cubicBezTo>
                    <a:pt x="188" y="468"/>
                    <a:pt x="219" y="593"/>
                    <a:pt x="344" y="593"/>
                  </a:cubicBezTo>
                  <a:cubicBezTo>
                    <a:pt x="406" y="593"/>
                    <a:pt x="469" y="562"/>
                    <a:pt x="500" y="500"/>
                  </a:cubicBezTo>
                  <a:cubicBezTo>
                    <a:pt x="594" y="593"/>
                    <a:pt x="594" y="593"/>
                    <a:pt x="594" y="593"/>
                  </a:cubicBezTo>
                  <a:cubicBezTo>
                    <a:pt x="531" y="687"/>
                    <a:pt x="438" y="718"/>
                    <a:pt x="313" y="718"/>
                  </a:cubicBezTo>
                  <a:cubicBezTo>
                    <a:pt x="125" y="718"/>
                    <a:pt x="0" y="593"/>
                    <a:pt x="0" y="375"/>
                  </a:cubicBezTo>
                  <a:cubicBezTo>
                    <a:pt x="0" y="187"/>
                    <a:pt x="125" y="0"/>
                    <a:pt x="344" y="0"/>
                  </a:cubicBezTo>
                  <a:cubicBezTo>
                    <a:pt x="531" y="0"/>
                    <a:pt x="625" y="156"/>
                    <a:pt x="625" y="375"/>
                  </a:cubicBezTo>
                  <a:lnTo>
                    <a:pt x="188" y="375"/>
                  </a:lnTo>
                  <a:close/>
                  <a:moveTo>
                    <a:pt x="469" y="281"/>
                  </a:moveTo>
                  <a:lnTo>
                    <a:pt x="469" y="281"/>
                  </a:lnTo>
                  <a:cubicBezTo>
                    <a:pt x="438" y="187"/>
                    <a:pt x="406" y="125"/>
                    <a:pt x="344" y="125"/>
                  </a:cubicBezTo>
                  <a:cubicBezTo>
                    <a:pt x="250" y="125"/>
                    <a:pt x="188" y="187"/>
                    <a:pt x="188" y="281"/>
                  </a:cubicBezTo>
                  <a:lnTo>
                    <a:pt x="469" y="281"/>
                  </a:lnTo>
                  <a:close/>
                </a:path>
              </a:pathLst>
            </a:custGeom>
            <a:solidFill>
              <a:schemeClr val="tx1"/>
            </a:solidFill>
            <a:ln>
              <a:noFill/>
            </a:ln>
            <a:effectLst/>
          </p:spPr>
          <p:txBody>
            <a:bodyPr wrap="none" anchor="ctr"/>
            <a:lstStyle/>
            <a:p>
              <a:endParaRPr lang="en-NL"/>
            </a:p>
          </p:txBody>
        </p:sp>
        <p:sp>
          <p:nvSpPr>
            <p:cNvPr id="44" name="Freeform 8">
              <a:extLst>
                <a:ext uri="{FF2B5EF4-FFF2-40B4-BE49-F238E27FC236}">
                  <a16:creationId xmlns:a16="http://schemas.microsoft.com/office/drawing/2014/main" id="{AB318E85-2E96-CD48-BB83-C4288923ABF5}"/>
                </a:ext>
              </a:extLst>
            </p:cNvPr>
            <p:cNvSpPr>
              <a:spLocks noChangeArrowheads="1"/>
            </p:cNvSpPr>
            <p:nvPr/>
          </p:nvSpPr>
          <p:spPr bwMode="auto">
            <a:xfrm>
              <a:off x="1158118" y="3105323"/>
              <a:ext cx="45255" cy="86783"/>
            </a:xfrm>
            <a:custGeom>
              <a:avLst/>
              <a:gdLst>
                <a:gd name="T0" fmla="*/ 0 w 376"/>
                <a:gd name="T1" fmla="*/ 31 h 719"/>
                <a:gd name="T2" fmla="*/ 0 w 376"/>
                <a:gd name="T3" fmla="*/ 31 h 719"/>
                <a:gd name="T4" fmla="*/ 156 w 376"/>
                <a:gd name="T5" fmla="*/ 31 h 719"/>
                <a:gd name="T6" fmla="*/ 156 w 376"/>
                <a:gd name="T7" fmla="*/ 156 h 719"/>
                <a:gd name="T8" fmla="*/ 156 w 376"/>
                <a:gd name="T9" fmla="*/ 156 h 719"/>
                <a:gd name="T10" fmla="*/ 344 w 376"/>
                <a:gd name="T11" fmla="*/ 0 h 719"/>
                <a:gd name="T12" fmla="*/ 375 w 376"/>
                <a:gd name="T13" fmla="*/ 0 h 719"/>
                <a:gd name="T14" fmla="*/ 344 w 376"/>
                <a:gd name="T15" fmla="*/ 156 h 719"/>
                <a:gd name="T16" fmla="*/ 313 w 376"/>
                <a:gd name="T17" fmla="*/ 156 h 719"/>
                <a:gd name="T18" fmla="*/ 156 w 376"/>
                <a:gd name="T19" fmla="*/ 281 h 719"/>
                <a:gd name="T20" fmla="*/ 156 w 376"/>
                <a:gd name="T21" fmla="*/ 718 h 719"/>
                <a:gd name="T22" fmla="*/ 0 w 376"/>
                <a:gd name="T23" fmla="*/ 718 h 719"/>
                <a:gd name="T24" fmla="*/ 0 w 376"/>
                <a:gd name="T25"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6" h="719">
                  <a:moveTo>
                    <a:pt x="0" y="31"/>
                  </a:moveTo>
                  <a:lnTo>
                    <a:pt x="0" y="31"/>
                  </a:lnTo>
                  <a:cubicBezTo>
                    <a:pt x="156" y="31"/>
                    <a:pt x="156" y="31"/>
                    <a:pt x="156" y="31"/>
                  </a:cubicBezTo>
                  <a:cubicBezTo>
                    <a:pt x="156" y="156"/>
                    <a:pt x="156" y="156"/>
                    <a:pt x="156" y="156"/>
                  </a:cubicBezTo>
                  <a:lnTo>
                    <a:pt x="156" y="156"/>
                  </a:lnTo>
                  <a:cubicBezTo>
                    <a:pt x="219" y="62"/>
                    <a:pt x="250" y="0"/>
                    <a:pt x="344" y="0"/>
                  </a:cubicBezTo>
                  <a:lnTo>
                    <a:pt x="375" y="0"/>
                  </a:lnTo>
                  <a:cubicBezTo>
                    <a:pt x="344" y="156"/>
                    <a:pt x="344" y="156"/>
                    <a:pt x="344" y="156"/>
                  </a:cubicBezTo>
                  <a:lnTo>
                    <a:pt x="313" y="156"/>
                  </a:lnTo>
                  <a:cubicBezTo>
                    <a:pt x="250" y="156"/>
                    <a:pt x="219" y="218"/>
                    <a:pt x="156" y="281"/>
                  </a:cubicBezTo>
                  <a:cubicBezTo>
                    <a:pt x="156" y="718"/>
                    <a:pt x="156" y="718"/>
                    <a:pt x="156" y="718"/>
                  </a:cubicBezTo>
                  <a:cubicBezTo>
                    <a:pt x="0" y="718"/>
                    <a:pt x="0" y="718"/>
                    <a:pt x="0" y="718"/>
                  </a:cubicBezTo>
                  <a:lnTo>
                    <a:pt x="0" y="31"/>
                  </a:lnTo>
                </a:path>
              </a:pathLst>
            </a:custGeom>
            <a:solidFill>
              <a:schemeClr val="tx1"/>
            </a:solidFill>
            <a:ln>
              <a:noFill/>
            </a:ln>
            <a:effectLst/>
          </p:spPr>
          <p:txBody>
            <a:bodyPr wrap="none" anchor="ctr"/>
            <a:lstStyle/>
            <a:p>
              <a:endParaRPr lang="en-NL"/>
            </a:p>
          </p:txBody>
        </p:sp>
        <p:sp>
          <p:nvSpPr>
            <p:cNvPr id="45" name="Freeform 9">
              <a:extLst>
                <a:ext uri="{FF2B5EF4-FFF2-40B4-BE49-F238E27FC236}">
                  <a16:creationId xmlns:a16="http://schemas.microsoft.com/office/drawing/2014/main" id="{7CB077E0-D82B-9145-9256-6C4C267C3DB5}"/>
                </a:ext>
              </a:extLst>
            </p:cNvPr>
            <p:cNvSpPr>
              <a:spLocks noChangeArrowheads="1"/>
            </p:cNvSpPr>
            <p:nvPr/>
          </p:nvSpPr>
          <p:spPr bwMode="auto">
            <a:xfrm>
              <a:off x="1207100" y="3067522"/>
              <a:ext cx="79329" cy="124584"/>
            </a:xfrm>
            <a:custGeom>
              <a:avLst/>
              <a:gdLst>
                <a:gd name="T0" fmla="*/ 469 w 658"/>
                <a:gd name="T1" fmla="*/ 938 h 1032"/>
                <a:gd name="T2" fmla="*/ 469 w 658"/>
                <a:gd name="T3" fmla="*/ 938 h 1032"/>
                <a:gd name="T4" fmla="*/ 469 w 658"/>
                <a:gd name="T5" fmla="*/ 938 h 1032"/>
                <a:gd name="T6" fmla="*/ 313 w 658"/>
                <a:gd name="T7" fmla="*/ 1031 h 1032"/>
                <a:gd name="T8" fmla="*/ 0 w 658"/>
                <a:gd name="T9" fmla="*/ 688 h 1032"/>
                <a:gd name="T10" fmla="*/ 313 w 658"/>
                <a:gd name="T11" fmla="*/ 313 h 1032"/>
                <a:gd name="T12" fmla="*/ 469 w 658"/>
                <a:gd name="T13" fmla="*/ 375 h 1032"/>
                <a:gd name="T14" fmla="*/ 469 w 658"/>
                <a:gd name="T15" fmla="*/ 375 h 1032"/>
                <a:gd name="T16" fmla="*/ 469 w 658"/>
                <a:gd name="T17" fmla="*/ 0 h 1032"/>
                <a:gd name="T18" fmla="*/ 657 w 658"/>
                <a:gd name="T19" fmla="*/ 0 h 1032"/>
                <a:gd name="T20" fmla="*/ 625 w 658"/>
                <a:gd name="T21" fmla="*/ 1031 h 1032"/>
                <a:gd name="T22" fmla="*/ 469 w 658"/>
                <a:gd name="T23" fmla="*/ 1031 h 1032"/>
                <a:gd name="T24" fmla="*/ 469 w 658"/>
                <a:gd name="T25" fmla="*/ 938 h 1032"/>
                <a:gd name="T26" fmla="*/ 469 w 658"/>
                <a:gd name="T27" fmla="*/ 531 h 1032"/>
                <a:gd name="T28" fmla="*/ 469 w 658"/>
                <a:gd name="T29" fmla="*/ 531 h 1032"/>
                <a:gd name="T30" fmla="*/ 344 w 658"/>
                <a:gd name="T31" fmla="*/ 469 h 1032"/>
                <a:gd name="T32" fmla="*/ 188 w 658"/>
                <a:gd name="T33" fmla="*/ 688 h 1032"/>
                <a:gd name="T34" fmla="*/ 344 w 658"/>
                <a:gd name="T35" fmla="*/ 906 h 1032"/>
                <a:gd name="T36" fmla="*/ 469 w 658"/>
                <a:gd name="T37" fmla="*/ 781 h 1032"/>
                <a:gd name="T38" fmla="*/ 469 w 658"/>
                <a:gd name="T39" fmla="*/ 531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8" h="1032">
                  <a:moveTo>
                    <a:pt x="469" y="938"/>
                  </a:moveTo>
                  <a:lnTo>
                    <a:pt x="469" y="938"/>
                  </a:lnTo>
                  <a:lnTo>
                    <a:pt x="469" y="938"/>
                  </a:lnTo>
                  <a:cubicBezTo>
                    <a:pt x="438" y="1000"/>
                    <a:pt x="375" y="1031"/>
                    <a:pt x="313" y="1031"/>
                  </a:cubicBezTo>
                  <a:cubicBezTo>
                    <a:pt x="125" y="1031"/>
                    <a:pt x="0" y="906"/>
                    <a:pt x="0" y="688"/>
                  </a:cubicBezTo>
                  <a:cubicBezTo>
                    <a:pt x="0" y="500"/>
                    <a:pt x="125" y="313"/>
                    <a:pt x="313" y="313"/>
                  </a:cubicBezTo>
                  <a:cubicBezTo>
                    <a:pt x="375" y="313"/>
                    <a:pt x="438" y="344"/>
                    <a:pt x="469" y="375"/>
                  </a:cubicBezTo>
                  <a:lnTo>
                    <a:pt x="469" y="375"/>
                  </a:lnTo>
                  <a:cubicBezTo>
                    <a:pt x="469" y="0"/>
                    <a:pt x="469" y="0"/>
                    <a:pt x="469" y="0"/>
                  </a:cubicBezTo>
                  <a:cubicBezTo>
                    <a:pt x="657" y="0"/>
                    <a:pt x="657" y="0"/>
                    <a:pt x="657" y="0"/>
                  </a:cubicBezTo>
                  <a:cubicBezTo>
                    <a:pt x="625" y="1031"/>
                    <a:pt x="625" y="1031"/>
                    <a:pt x="625" y="1031"/>
                  </a:cubicBezTo>
                  <a:cubicBezTo>
                    <a:pt x="469" y="1031"/>
                    <a:pt x="469" y="1031"/>
                    <a:pt x="469" y="1031"/>
                  </a:cubicBezTo>
                  <a:lnTo>
                    <a:pt x="469" y="938"/>
                  </a:lnTo>
                  <a:close/>
                  <a:moveTo>
                    <a:pt x="469" y="531"/>
                  </a:moveTo>
                  <a:lnTo>
                    <a:pt x="469" y="531"/>
                  </a:lnTo>
                  <a:cubicBezTo>
                    <a:pt x="438" y="500"/>
                    <a:pt x="407" y="469"/>
                    <a:pt x="344" y="469"/>
                  </a:cubicBezTo>
                  <a:cubicBezTo>
                    <a:pt x="250" y="469"/>
                    <a:pt x="188" y="531"/>
                    <a:pt x="188" y="688"/>
                  </a:cubicBezTo>
                  <a:cubicBezTo>
                    <a:pt x="188" y="813"/>
                    <a:pt x="250" y="906"/>
                    <a:pt x="344" y="906"/>
                  </a:cubicBezTo>
                  <a:cubicBezTo>
                    <a:pt x="407" y="906"/>
                    <a:pt x="469" y="844"/>
                    <a:pt x="469" y="781"/>
                  </a:cubicBezTo>
                  <a:lnTo>
                    <a:pt x="469" y="531"/>
                  </a:lnTo>
                  <a:close/>
                </a:path>
              </a:pathLst>
            </a:custGeom>
            <a:solidFill>
              <a:schemeClr val="tx1"/>
            </a:solidFill>
            <a:ln>
              <a:noFill/>
            </a:ln>
            <a:effectLst/>
          </p:spPr>
          <p:txBody>
            <a:bodyPr wrap="none" anchor="ctr"/>
            <a:lstStyle/>
            <a:p>
              <a:endParaRPr lang="en-NL"/>
            </a:p>
          </p:txBody>
        </p:sp>
        <p:sp>
          <p:nvSpPr>
            <p:cNvPr id="46" name="Freeform 10">
              <a:extLst>
                <a:ext uri="{FF2B5EF4-FFF2-40B4-BE49-F238E27FC236}">
                  <a16:creationId xmlns:a16="http://schemas.microsoft.com/office/drawing/2014/main" id="{97FE755C-A14B-C940-AE13-82C8F910147F}"/>
                </a:ext>
              </a:extLst>
            </p:cNvPr>
            <p:cNvSpPr>
              <a:spLocks noChangeArrowheads="1"/>
            </p:cNvSpPr>
            <p:nvPr/>
          </p:nvSpPr>
          <p:spPr bwMode="auto">
            <a:xfrm>
              <a:off x="1297609" y="3105323"/>
              <a:ext cx="79329" cy="86783"/>
            </a:xfrm>
            <a:custGeom>
              <a:avLst/>
              <a:gdLst>
                <a:gd name="T0" fmla="*/ 32 w 658"/>
                <a:gd name="T1" fmla="*/ 125 h 719"/>
                <a:gd name="T2" fmla="*/ 32 w 658"/>
                <a:gd name="T3" fmla="*/ 125 h 719"/>
                <a:gd name="T4" fmla="*/ 344 w 658"/>
                <a:gd name="T5" fmla="*/ 0 h 719"/>
                <a:gd name="T6" fmla="*/ 532 w 658"/>
                <a:gd name="T7" fmla="*/ 187 h 719"/>
                <a:gd name="T8" fmla="*/ 532 w 658"/>
                <a:gd name="T9" fmla="*/ 250 h 719"/>
                <a:gd name="T10" fmla="*/ 532 w 658"/>
                <a:gd name="T11" fmla="*/ 468 h 719"/>
                <a:gd name="T12" fmla="*/ 532 w 658"/>
                <a:gd name="T13" fmla="*/ 531 h 719"/>
                <a:gd name="T14" fmla="*/ 563 w 658"/>
                <a:gd name="T15" fmla="*/ 625 h 719"/>
                <a:gd name="T16" fmla="*/ 625 w 658"/>
                <a:gd name="T17" fmla="*/ 593 h 719"/>
                <a:gd name="T18" fmla="*/ 657 w 658"/>
                <a:gd name="T19" fmla="*/ 687 h 719"/>
                <a:gd name="T20" fmla="*/ 532 w 658"/>
                <a:gd name="T21" fmla="*/ 718 h 719"/>
                <a:gd name="T22" fmla="*/ 407 w 658"/>
                <a:gd name="T23" fmla="*/ 625 h 719"/>
                <a:gd name="T24" fmla="*/ 219 w 658"/>
                <a:gd name="T25" fmla="*/ 718 h 719"/>
                <a:gd name="T26" fmla="*/ 0 w 658"/>
                <a:gd name="T27" fmla="*/ 531 h 719"/>
                <a:gd name="T28" fmla="*/ 375 w 658"/>
                <a:gd name="T29" fmla="*/ 281 h 719"/>
                <a:gd name="T30" fmla="*/ 375 w 658"/>
                <a:gd name="T31" fmla="*/ 218 h 719"/>
                <a:gd name="T32" fmla="*/ 313 w 658"/>
                <a:gd name="T33" fmla="*/ 125 h 719"/>
                <a:gd name="T34" fmla="*/ 125 w 658"/>
                <a:gd name="T35" fmla="*/ 218 h 719"/>
                <a:gd name="T36" fmla="*/ 32 w 658"/>
                <a:gd name="T37" fmla="*/ 125 h 719"/>
                <a:gd name="T38" fmla="*/ 375 w 658"/>
                <a:gd name="T39" fmla="*/ 375 h 719"/>
                <a:gd name="T40" fmla="*/ 375 w 658"/>
                <a:gd name="T41" fmla="*/ 375 h 719"/>
                <a:gd name="T42" fmla="*/ 157 w 658"/>
                <a:gd name="T43" fmla="*/ 531 h 719"/>
                <a:gd name="T44" fmla="*/ 250 w 658"/>
                <a:gd name="T45" fmla="*/ 593 h 719"/>
                <a:gd name="T46" fmla="*/ 375 w 658"/>
                <a:gd name="T47" fmla="*/ 531 h 719"/>
                <a:gd name="T48" fmla="*/ 375 w 658"/>
                <a:gd name="T49" fmla="*/ 375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8" h="719">
                  <a:moveTo>
                    <a:pt x="32" y="125"/>
                  </a:moveTo>
                  <a:lnTo>
                    <a:pt x="32" y="125"/>
                  </a:lnTo>
                  <a:cubicBezTo>
                    <a:pt x="188" y="0"/>
                    <a:pt x="282" y="0"/>
                    <a:pt x="344" y="0"/>
                  </a:cubicBezTo>
                  <a:cubicBezTo>
                    <a:pt x="438" y="0"/>
                    <a:pt x="532" y="62"/>
                    <a:pt x="532" y="187"/>
                  </a:cubicBezTo>
                  <a:cubicBezTo>
                    <a:pt x="532" y="218"/>
                    <a:pt x="532" y="250"/>
                    <a:pt x="532" y="250"/>
                  </a:cubicBezTo>
                  <a:cubicBezTo>
                    <a:pt x="532" y="468"/>
                    <a:pt x="532" y="468"/>
                    <a:pt x="532" y="468"/>
                  </a:cubicBezTo>
                  <a:cubicBezTo>
                    <a:pt x="532" y="500"/>
                    <a:pt x="532" y="500"/>
                    <a:pt x="532" y="531"/>
                  </a:cubicBezTo>
                  <a:cubicBezTo>
                    <a:pt x="532" y="593"/>
                    <a:pt x="563" y="625"/>
                    <a:pt x="563" y="625"/>
                  </a:cubicBezTo>
                  <a:cubicBezTo>
                    <a:pt x="594" y="625"/>
                    <a:pt x="594" y="593"/>
                    <a:pt x="625" y="593"/>
                  </a:cubicBezTo>
                  <a:cubicBezTo>
                    <a:pt x="657" y="687"/>
                    <a:pt x="657" y="687"/>
                    <a:pt x="657" y="687"/>
                  </a:cubicBezTo>
                  <a:cubicBezTo>
                    <a:pt x="594" y="718"/>
                    <a:pt x="563" y="718"/>
                    <a:pt x="532" y="718"/>
                  </a:cubicBezTo>
                  <a:cubicBezTo>
                    <a:pt x="469" y="718"/>
                    <a:pt x="407" y="687"/>
                    <a:pt x="407" y="625"/>
                  </a:cubicBezTo>
                  <a:cubicBezTo>
                    <a:pt x="344" y="687"/>
                    <a:pt x="282" y="718"/>
                    <a:pt x="219" y="718"/>
                  </a:cubicBezTo>
                  <a:cubicBezTo>
                    <a:pt x="94" y="718"/>
                    <a:pt x="0" y="656"/>
                    <a:pt x="0" y="531"/>
                  </a:cubicBezTo>
                  <a:cubicBezTo>
                    <a:pt x="0" y="406"/>
                    <a:pt x="94" y="312"/>
                    <a:pt x="375" y="281"/>
                  </a:cubicBezTo>
                  <a:cubicBezTo>
                    <a:pt x="375" y="218"/>
                    <a:pt x="375" y="218"/>
                    <a:pt x="375" y="218"/>
                  </a:cubicBezTo>
                  <a:cubicBezTo>
                    <a:pt x="375" y="156"/>
                    <a:pt x="344" y="125"/>
                    <a:pt x="313" y="125"/>
                  </a:cubicBezTo>
                  <a:cubicBezTo>
                    <a:pt x="282" y="125"/>
                    <a:pt x="219" y="156"/>
                    <a:pt x="125" y="218"/>
                  </a:cubicBezTo>
                  <a:lnTo>
                    <a:pt x="32" y="125"/>
                  </a:lnTo>
                  <a:close/>
                  <a:moveTo>
                    <a:pt x="375" y="375"/>
                  </a:moveTo>
                  <a:lnTo>
                    <a:pt x="375" y="375"/>
                  </a:lnTo>
                  <a:cubicBezTo>
                    <a:pt x="219" y="406"/>
                    <a:pt x="157" y="468"/>
                    <a:pt x="157" y="531"/>
                  </a:cubicBezTo>
                  <a:cubicBezTo>
                    <a:pt x="157" y="562"/>
                    <a:pt x="219" y="593"/>
                    <a:pt x="250" y="593"/>
                  </a:cubicBezTo>
                  <a:cubicBezTo>
                    <a:pt x="282" y="593"/>
                    <a:pt x="344" y="593"/>
                    <a:pt x="375" y="531"/>
                  </a:cubicBezTo>
                  <a:lnTo>
                    <a:pt x="375" y="375"/>
                  </a:lnTo>
                  <a:close/>
                </a:path>
              </a:pathLst>
            </a:custGeom>
            <a:solidFill>
              <a:schemeClr val="tx1"/>
            </a:solidFill>
            <a:ln>
              <a:noFill/>
            </a:ln>
            <a:effectLst/>
          </p:spPr>
          <p:txBody>
            <a:bodyPr wrap="none" anchor="ctr"/>
            <a:lstStyle/>
            <a:p>
              <a:endParaRPr lang="en-NL"/>
            </a:p>
          </p:txBody>
        </p:sp>
        <p:sp>
          <p:nvSpPr>
            <p:cNvPr id="47" name="Freeform 11">
              <a:extLst>
                <a:ext uri="{FF2B5EF4-FFF2-40B4-BE49-F238E27FC236}">
                  <a16:creationId xmlns:a16="http://schemas.microsoft.com/office/drawing/2014/main" id="{2F9FB2C1-CF88-3E48-B3DC-B8949DAD9C96}"/>
                </a:ext>
              </a:extLst>
            </p:cNvPr>
            <p:cNvSpPr>
              <a:spLocks noChangeArrowheads="1"/>
            </p:cNvSpPr>
            <p:nvPr/>
          </p:nvSpPr>
          <p:spPr bwMode="auto">
            <a:xfrm>
              <a:off x="1384392" y="3105323"/>
              <a:ext cx="117130" cy="86783"/>
            </a:xfrm>
            <a:custGeom>
              <a:avLst/>
              <a:gdLst>
                <a:gd name="T0" fmla="*/ 0 w 970"/>
                <a:gd name="T1" fmla="*/ 31 h 719"/>
                <a:gd name="T2" fmla="*/ 0 w 970"/>
                <a:gd name="T3" fmla="*/ 31 h 719"/>
                <a:gd name="T4" fmla="*/ 188 w 970"/>
                <a:gd name="T5" fmla="*/ 31 h 719"/>
                <a:gd name="T6" fmla="*/ 188 w 970"/>
                <a:gd name="T7" fmla="*/ 93 h 719"/>
                <a:gd name="T8" fmla="*/ 188 w 970"/>
                <a:gd name="T9" fmla="*/ 125 h 719"/>
                <a:gd name="T10" fmla="*/ 406 w 970"/>
                <a:gd name="T11" fmla="*/ 0 h 719"/>
                <a:gd name="T12" fmla="*/ 563 w 970"/>
                <a:gd name="T13" fmla="*/ 125 h 719"/>
                <a:gd name="T14" fmla="*/ 781 w 970"/>
                <a:gd name="T15" fmla="*/ 0 h 719"/>
                <a:gd name="T16" fmla="*/ 969 w 970"/>
                <a:gd name="T17" fmla="*/ 187 h 719"/>
                <a:gd name="T18" fmla="*/ 969 w 970"/>
                <a:gd name="T19" fmla="*/ 718 h 719"/>
                <a:gd name="T20" fmla="*/ 813 w 970"/>
                <a:gd name="T21" fmla="*/ 718 h 719"/>
                <a:gd name="T22" fmla="*/ 813 w 970"/>
                <a:gd name="T23" fmla="*/ 437 h 719"/>
                <a:gd name="T24" fmla="*/ 813 w 970"/>
                <a:gd name="T25" fmla="*/ 250 h 719"/>
                <a:gd name="T26" fmla="*/ 719 w 970"/>
                <a:gd name="T27" fmla="*/ 156 h 719"/>
                <a:gd name="T28" fmla="*/ 594 w 970"/>
                <a:gd name="T29" fmla="*/ 250 h 719"/>
                <a:gd name="T30" fmla="*/ 563 w 970"/>
                <a:gd name="T31" fmla="*/ 718 h 719"/>
                <a:gd name="T32" fmla="*/ 406 w 970"/>
                <a:gd name="T33" fmla="*/ 718 h 719"/>
                <a:gd name="T34" fmla="*/ 406 w 970"/>
                <a:gd name="T35" fmla="*/ 437 h 719"/>
                <a:gd name="T36" fmla="*/ 406 w 970"/>
                <a:gd name="T37" fmla="*/ 250 h 719"/>
                <a:gd name="T38" fmla="*/ 313 w 970"/>
                <a:gd name="T39" fmla="*/ 156 h 719"/>
                <a:gd name="T40" fmla="*/ 188 w 970"/>
                <a:gd name="T41" fmla="*/ 250 h 719"/>
                <a:gd name="T42" fmla="*/ 188 w 970"/>
                <a:gd name="T43" fmla="*/ 718 h 719"/>
                <a:gd name="T44" fmla="*/ 0 w 970"/>
                <a:gd name="T45" fmla="*/ 718 h 719"/>
                <a:gd name="T46" fmla="*/ 0 w 970"/>
                <a:gd name="T47"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0" h="719">
                  <a:moveTo>
                    <a:pt x="0" y="31"/>
                  </a:moveTo>
                  <a:lnTo>
                    <a:pt x="0" y="31"/>
                  </a:lnTo>
                  <a:cubicBezTo>
                    <a:pt x="188" y="31"/>
                    <a:pt x="188" y="31"/>
                    <a:pt x="188" y="31"/>
                  </a:cubicBezTo>
                  <a:cubicBezTo>
                    <a:pt x="188" y="93"/>
                    <a:pt x="188" y="93"/>
                    <a:pt x="188" y="93"/>
                  </a:cubicBezTo>
                  <a:cubicBezTo>
                    <a:pt x="188" y="125"/>
                    <a:pt x="188" y="125"/>
                    <a:pt x="188" y="125"/>
                  </a:cubicBezTo>
                  <a:cubicBezTo>
                    <a:pt x="219" y="31"/>
                    <a:pt x="313" y="0"/>
                    <a:pt x="406" y="0"/>
                  </a:cubicBezTo>
                  <a:cubicBezTo>
                    <a:pt x="469" y="0"/>
                    <a:pt x="531" y="31"/>
                    <a:pt x="563" y="125"/>
                  </a:cubicBezTo>
                  <a:cubicBezTo>
                    <a:pt x="625" y="31"/>
                    <a:pt x="688" y="0"/>
                    <a:pt x="781" y="0"/>
                  </a:cubicBezTo>
                  <a:cubicBezTo>
                    <a:pt x="938" y="0"/>
                    <a:pt x="969" y="93"/>
                    <a:pt x="969" y="187"/>
                  </a:cubicBezTo>
                  <a:cubicBezTo>
                    <a:pt x="969" y="375"/>
                    <a:pt x="969" y="531"/>
                    <a:pt x="969" y="718"/>
                  </a:cubicBezTo>
                  <a:cubicBezTo>
                    <a:pt x="813" y="718"/>
                    <a:pt x="813" y="718"/>
                    <a:pt x="813" y="718"/>
                  </a:cubicBezTo>
                  <a:cubicBezTo>
                    <a:pt x="813" y="437"/>
                    <a:pt x="813" y="437"/>
                    <a:pt x="813" y="437"/>
                  </a:cubicBezTo>
                  <a:cubicBezTo>
                    <a:pt x="813" y="375"/>
                    <a:pt x="813" y="281"/>
                    <a:pt x="813" y="250"/>
                  </a:cubicBezTo>
                  <a:cubicBezTo>
                    <a:pt x="813" y="187"/>
                    <a:pt x="781" y="156"/>
                    <a:pt x="719" y="156"/>
                  </a:cubicBezTo>
                  <a:cubicBezTo>
                    <a:pt x="688" y="156"/>
                    <a:pt x="625" y="218"/>
                    <a:pt x="594" y="250"/>
                  </a:cubicBezTo>
                  <a:cubicBezTo>
                    <a:pt x="563" y="718"/>
                    <a:pt x="563" y="718"/>
                    <a:pt x="563" y="718"/>
                  </a:cubicBezTo>
                  <a:cubicBezTo>
                    <a:pt x="406" y="718"/>
                    <a:pt x="406" y="718"/>
                    <a:pt x="406" y="718"/>
                  </a:cubicBezTo>
                  <a:cubicBezTo>
                    <a:pt x="406" y="437"/>
                    <a:pt x="406" y="437"/>
                    <a:pt x="406" y="437"/>
                  </a:cubicBezTo>
                  <a:cubicBezTo>
                    <a:pt x="406" y="375"/>
                    <a:pt x="406" y="281"/>
                    <a:pt x="406" y="250"/>
                  </a:cubicBezTo>
                  <a:cubicBezTo>
                    <a:pt x="406" y="187"/>
                    <a:pt x="375" y="156"/>
                    <a:pt x="313" y="156"/>
                  </a:cubicBezTo>
                  <a:cubicBezTo>
                    <a:pt x="281" y="156"/>
                    <a:pt x="219" y="218"/>
                    <a:pt x="188" y="250"/>
                  </a:cubicBezTo>
                  <a:cubicBezTo>
                    <a:pt x="188" y="718"/>
                    <a:pt x="188" y="718"/>
                    <a:pt x="188" y="718"/>
                  </a:cubicBezTo>
                  <a:cubicBezTo>
                    <a:pt x="0" y="718"/>
                    <a:pt x="0" y="718"/>
                    <a:pt x="0" y="718"/>
                  </a:cubicBezTo>
                  <a:lnTo>
                    <a:pt x="0" y="31"/>
                  </a:lnTo>
                </a:path>
              </a:pathLst>
            </a:custGeom>
            <a:solidFill>
              <a:schemeClr val="tx1"/>
            </a:solidFill>
            <a:ln>
              <a:noFill/>
            </a:ln>
            <a:effectLst/>
          </p:spPr>
          <p:txBody>
            <a:bodyPr wrap="none" anchor="ctr"/>
            <a:lstStyle/>
            <a:p>
              <a:endParaRPr lang="en-NL"/>
            </a:p>
          </p:txBody>
        </p:sp>
        <p:sp>
          <p:nvSpPr>
            <p:cNvPr id="48" name="Freeform 12">
              <a:extLst>
                <a:ext uri="{FF2B5EF4-FFF2-40B4-BE49-F238E27FC236}">
                  <a16:creationId xmlns:a16="http://schemas.microsoft.com/office/drawing/2014/main" id="{6DAAAEE2-ABF6-8C46-A430-0210559EDB32}"/>
                </a:ext>
              </a:extLst>
            </p:cNvPr>
            <p:cNvSpPr>
              <a:spLocks noChangeArrowheads="1"/>
            </p:cNvSpPr>
            <p:nvPr/>
          </p:nvSpPr>
          <p:spPr bwMode="auto">
            <a:xfrm>
              <a:off x="1572866" y="3075508"/>
              <a:ext cx="68149" cy="117130"/>
            </a:xfrm>
            <a:custGeom>
              <a:avLst/>
              <a:gdLst>
                <a:gd name="T0" fmla="*/ 32 w 564"/>
                <a:gd name="T1" fmla="*/ 0 h 969"/>
                <a:gd name="T2" fmla="*/ 188 w 564"/>
                <a:gd name="T3" fmla="*/ 0 h 969"/>
                <a:gd name="T4" fmla="*/ 188 w 564"/>
                <a:gd name="T5" fmla="*/ 812 h 969"/>
                <a:gd name="T6" fmla="*/ 563 w 564"/>
                <a:gd name="T7" fmla="*/ 812 h 969"/>
                <a:gd name="T8" fmla="*/ 563 w 564"/>
                <a:gd name="T9" fmla="*/ 968 h 969"/>
                <a:gd name="T10" fmla="*/ 0 w 564"/>
                <a:gd name="T11" fmla="*/ 968 h 969"/>
                <a:gd name="T12" fmla="*/ 32 w 564"/>
                <a:gd name="T13" fmla="*/ 0 h 969"/>
              </a:gdLst>
              <a:ahLst/>
              <a:cxnLst>
                <a:cxn ang="0">
                  <a:pos x="T0" y="T1"/>
                </a:cxn>
                <a:cxn ang="0">
                  <a:pos x="T2" y="T3"/>
                </a:cxn>
                <a:cxn ang="0">
                  <a:pos x="T4" y="T5"/>
                </a:cxn>
                <a:cxn ang="0">
                  <a:pos x="T6" y="T7"/>
                </a:cxn>
                <a:cxn ang="0">
                  <a:pos x="T8" y="T9"/>
                </a:cxn>
                <a:cxn ang="0">
                  <a:pos x="T10" y="T11"/>
                </a:cxn>
                <a:cxn ang="0">
                  <a:pos x="T12" y="T13"/>
                </a:cxn>
              </a:cxnLst>
              <a:rect l="0" t="0" r="r" b="b"/>
              <a:pathLst>
                <a:path w="564" h="969">
                  <a:moveTo>
                    <a:pt x="32" y="0"/>
                  </a:moveTo>
                  <a:lnTo>
                    <a:pt x="188" y="0"/>
                  </a:lnTo>
                  <a:lnTo>
                    <a:pt x="188" y="812"/>
                  </a:lnTo>
                  <a:lnTo>
                    <a:pt x="563" y="812"/>
                  </a:lnTo>
                  <a:lnTo>
                    <a:pt x="563" y="968"/>
                  </a:lnTo>
                  <a:lnTo>
                    <a:pt x="0" y="968"/>
                  </a:lnTo>
                  <a:lnTo>
                    <a:pt x="32" y="0"/>
                  </a:lnTo>
                </a:path>
              </a:pathLst>
            </a:custGeom>
            <a:solidFill>
              <a:schemeClr val="tx1"/>
            </a:solidFill>
            <a:ln>
              <a:noFill/>
            </a:ln>
            <a:effectLst/>
          </p:spPr>
          <p:txBody>
            <a:bodyPr wrap="none" anchor="ctr"/>
            <a:lstStyle/>
            <a:p>
              <a:endParaRPr lang="en-NL"/>
            </a:p>
          </p:txBody>
        </p:sp>
        <p:sp>
          <p:nvSpPr>
            <p:cNvPr id="49" name="Freeform 13">
              <a:extLst>
                <a:ext uri="{FF2B5EF4-FFF2-40B4-BE49-F238E27FC236}">
                  <a16:creationId xmlns:a16="http://schemas.microsoft.com/office/drawing/2014/main" id="{5834C227-4C0B-034D-B31B-C238547D1B4F}"/>
                </a:ext>
              </a:extLst>
            </p:cNvPr>
            <p:cNvSpPr>
              <a:spLocks noChangeArrowheads="1"/>
            </p:cNvSpPr>
            <p:nvPr/>
          </p:nvSpPr>
          <p:spPr bwMode="auto">
            <a:xfrm>
              <a:off x="1648468" y="3105323"/>
              <a:ext cx="79329" cy="86783"/>
            </a:xfrm>
            <a:custGeom>
              <a:avLst/>
              <a:gdLst>
                <a:gd name="T0" fmla="*/ 32 w 658"/>
                <a:gd name="T1" fmla="*/ 125 h 719"/>
                <a:gd name="T2" fmla="*/ 32 w 658"/>
                <a:gd name="T3" fmla="*/ 125 h 719"/>
                <a:gd name="T4" fmla="*/ 344 w 658"/>
                <a:gd name="T5" fmla="*/ 0 h 719"/>
                <a:gd name="T6" fmla="*/ 532 w 658"/>
                <a:gd name="T7" fmla="*/ 187 h 719"/>
                <a:gd name="T8" fmla="*/ 532 w 658"/>
                <a:gd name="T9" fmla="*/ 250 h 719"/>
                <a:gd name="T10" fmla="*/ 532 w 658"/>
                <a:gd name="T11" fmla="*/ 468 h 719"/>
                <a:gd name="T12" fmla="*/ 532 w 658"/>
                <a:gd name="T13" fmla="*/ 531 h 719"/>
                <a:gd name="T14" fmla="*/ 563 w 658"/>
                <a:gd name="T15" fmla="*/ 625 h 719"/>
                <a:gd name="T16" fmla="*/ 625 w 658"/>
                <a:gd name="T17" fmla="*/ 593 h 719"/>
                <a:gd name="T18" fmla="*/ 657 w 658"/>
                <a:gd name="T19" fmla="*/ 687 h 719"/>
                <a:gd name="T20" fmla="*/ 501 w 658"/>
                <a:gd name="T21" fmla="*/ 718 h 719"/>
                <a:gd name="T22" fmla="*/ 407 w 658"/>
                <a:gd name="T23" fmla="*/ 625 h 719"/>
                <a:gd name="T24" fmla="*/ 219 w 658"/>
                <a:gd name="T25" fmla="*/ 718 h 719"/>
                <a:gd name="T26" fmla="*/ 0 w 658"/>
                <a:gd name="T27" fmla="*/ 531 h 719"/>
                <a:gd name="T28" fmla="*/ 376 w 658"/>
                <a:gd name="T29" fmla="*/ 281 h 719"/>
                <a:gd name="T30" fmla="*/ 376 w 658"/>
                <a:gd name="T31" fmla="*/ 218 h 719"/>
                <a:gd name="T32" fmla="*/ 313 w 658"/>
                <a:gd name="T33" fmla="*/ 125 h 719"/>
                <a:gd name="T34" fmla="*/ 126 w 658"/>
                <a:gd name="T35" fmla="*/ 218 h 719"/>
                <a:gd name="T36" fmla="*/ 32 w 658"/>
                <a:gd name="T37" fmla="*/ 125 h 719"/>
                <a:gd name="T38" fmla="*/ 376 w 658"/>
                <a:gd name="T39" fmla="*/ 375 h 719"/>
                <a:gd name="T40" fmla="*/ 376 w 658"/>
                <a:gd name="T41" fmla="*/ 375 h 719"/>
                <a:gd name="T42" fmla="*/ 157 w 658"/>
                <a:gd name="T43" fmla="*/ 531 h 719"/>
                <a:gd name="T44" fmla="*/ 251 w 658"/>
                <a:gd name="T45" fmla="*/ 593 h 719"/>
                <a:gd name="T46" fmla="*/ 376 w 658"/>
                <a:gd name="T47" fmla="*/ 531 h 719"/>
                <a:gd name="T48" fmla="*/ 376 w 658"/>
                <a:gd name="T49" fmla="*/ 375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8" h="719">
                  <a:moveTo>
                    <a:pt x="32" y="125"/>
                  </a:moveTo>
                  <a:lnTo>
                    <a:pt x="32" y="125"/>
                  </a:lnTo>
                  <a:cubicBezTo>
                    <a:pt x="188" y="0"/>
                    <a:pt x="282" y="0"/>
                    <a:pt x="344" y="0"/>
                  </a:cubicBezTo>
                  <a:cubicBezTo>
                    <a:pt x="438" y="0"/>
                    <a:pt x="532" y="62"/>
                    <a:pt x="532" y="187"/>
                  </a:cubicBezTo>
                  <a:cubicBezTo>
                    <a:pt x="532" y="218"/>
                    <a:pt x="532" y="250"/>
                    <a:pt x="532" y="250"/>
                  </a:cubicBezTo>
                  <a:cubicBezTo>
                    <a:pt x="532" y="468"/>
                    <a:pt x="532" y="468"/>
                    <a:pt x="532" y="468"/>
                  </a:cubicBezTo>
                  <a:cubicBezTo>
                    <a:pt x="532" y="500"/>
                    <a:pt x="532" y="500"/>
                    <a:pt x="532" y="531"/>
                  </a:cubicBezTo>
                  <a:cubicBezTo>
                    <a:pt x="532" y="593"/>
                    <a:pt x="563" y="625"/>
                    <a:pt x="563" y="625"/>
                  </a:cubicBezTo>
                  <a:cubicBezTo>
                    <a:pt x="563" y="625"/>
                    <a:pt x="594" y="593"/>
                    <a:pt x="625" y="593"/>
                  </a:cubicBezTo>
                  <a:cubicBezTo>
                    <a:pt x="657" y="687"/>
                    <a:pt x="657" y="687"/>
                    <a:pt x="657" y="687"/>
                  </a:cubicBezTo>
                  <a:cubicBezTo>
                    <a:pt x="594" y="718"/>
                    <a:pt x="532" y="718"/>
                    <a:pt x="501" y="718"/>
                  </a:cubicBezTo>
                  <a:cubicBezTo>
                    <a:pt x="469" y="718"/>
                    <a:pt x="407" y="687"/>
                    <a:pt x="407" y="625"/>
                  </a:cubicBezTo>
                  <a:cubicBezTo>
                    <a:pt x="344" y="687"/>
                    <a:pt x="282" y="718"/>
                    <a:pt x="219" y="718"/>
                  </a:cubicBezTo>
                  <a:cubicBezTo>
                    <a:pt x="94" y="718"/>
                    <a:pt x="0" y="656"/>
                    <a:pt x="0" y="531"/>
                  </a:cubicBezTo>
                  <a:cubicBezTo>
                    <a:pt x="0" y="406"/>
                    <a:pt x="63" y="312"/>
                    <a:pt x="376" y="281"/>
                  </a:cubicBezTo>
                  <a:cubicBezTo>
                    <a:pt x="376" y="218"/>
                    <a:pt x="376" y="218"/>
                    <a:pt x="376" y="218"/>
                  </a:cubicBezTo>
                  <a:cubicBezTo>
                    <a:pt x="376" y="156"/>
                    <a:pt x="344" y="125"/>
                    <a:pt x="313" y="125"/>
                  </a:cubicBezTo>
                  <a:cubicBezTo>
                    <a:pt x="251" y="125"/>
                    <a:pt x="219" y="156"/>
                    <a:pt x="126" y="218"/>
                  </a:cubicBezTo>
                  <a:lnTo>
                    <a:pt x="32" y="125"/>
                  </a:lnTo>
                  <a:close/>
                  <a:moveTo>
                    <a:pt x="376" y="375"/>
                  </a:moveTo>
                  <a:lnTo>
                    <a:pt x="376" y="375"/>
                  </a:lnTo>
                  <a:cubicBezTo>
                    <a:pt x="219" y="406"/>
                    <a:pt x="157" y="468"/>
                    <a:pt x="157" y="531"/>
                  </a:cubicBezTo>
                  <a:cubicBezTo>
                    <a:pt x="157" y="562"/>
                    <a:pt x="188" y="593"/>
                    <a:pt x="251" y="593"/>
                  </a:cubicBezTo>
                  <a:cubicBezTo>
                    <a:pt x="282" y="593"/>
                    <a:pt x="344" y="593"/>
                    <a:pt x="376" y="531"/>
                  </a:cubicBezTo>
                  <a:lnTo>
                    <a:pt x="376" y="375"/>
                  </a:lnTo>
                  <a:close/>
                </a:path>
              </a:pathLst>
            </a:custGeom>
            <a:solidFill>
              <a:schemeClr val="tx1"/>
            </a:solidFill>
            <a:ln>
              <a:noFill/>
            </a:ln>
            <a:effectLst/>
          </p:spPr>
          <p:txBody>
            <a:bodyPr wrap="none" anchor="ctr"/>
            <a:lstStyle/>
            <a:p>
              <a:endParaRPr lang="en-NL"/>
            </a:p>
          </p:txBody>
        </p:sp>
        <p:sp>
          <p:nvSpPr>
            <p:cNvPr id="50" name="Freeform 14">
              <a:extLst>
                <a:ext uri="{FF2B5EF4-FFF2-40B4-BE49-F238E27FC236}">
                  <a16:creationId xmlns:a16="http://schemas.microsoft.com/office/drawing/2014/main" id="{0F70F444-FA06-514A-A9B4-B7CCF44B6AFC}"/>
                </a:ext>
              </a:extLst>
            </p:cNvPr>
            <p:cNvSpPr>
              <a:spLocks noChangeArrowheads="1"/>
            </p:cNvSpPr>
            <p:nvPr/>
          </p:nvSpPr>
          <p:spPr bwMode="auto">
            <a:xfrm>
              <a:off x="1727797" y="3105323"/>
              <a:ext cx="124584" cy="86783"/>
            </a:xfrm>
            <a:custGeom>
              <a:avLst/>
              <a:gdLst>
                <a:gd name="T0" fmla="*/ 0 w 1032"/>
                <a:gd name="T1" fmla="*/ 31 h 719"/>
                <a:gd name="T2" fmla="*/ 156 w 1032"/>
                <a:gd name="T3" fmla="*/ 0 h 719"/>
                <a:gd name="T4" fmla="*/ 281 w 1032"/>
                <a:gd name="T5" fmla="*/ 500 h 719"/>
                <a:gd name="T6" fmla="*/ 281 w 1032"/>
                <a:gd name="T7" fmla="*/ 500 h 719"/>
                <a:gd name="T8" fmla="*/ 437 w 1032"/>
                <a:gd name="T9" fmla="*/ 31 h 719"/>
                <a:gd name="T10" fmla="*/ 593 w 1032"/>
                <a:gd name="T11" fmla="*/ 31 h 719"/>
                <a:gd name="T12" fmla="*/ 719 w 1032"/>
                <a:gd name="T13" fmla="*/ 500 h 719"/>
                <a:gd name="T14" fmla="*/ 719 w 1032"/>
                <a:gd name="T15" fmla="*/ 500 h 719"/>
                <a:gd name="T16" fmla="*/ 875 w 1032"/>
                <a:gd name="T17" fmla="*/ 0 h 719"/>
                <a:gd name="T18" fmla="*/ 1031 w 1032"/>
                <a:gd name="T19" fmla="*/ 62 h 719"/>
                <a:gd name="T20" fmla="*/ 812 w 1032"/>
                <a:gd name="T21" fmla="*/ 718 h 719"/>
                <a:gd name="T22" fmla="*/ 625 w 1032"/>
                <a:gd name="T23" fmla="*/ 718 h 719"/>
                <a:gd name="T24" fmla="*/ 500 w 1032"/>
                <a:gd name="T25" fmla="*/ 187 h 719"/>
                <a:gd name="T26" fmla="*/ 500 w 1032"/>
                <a:gd name="T27" fmla="*/ 187 h 719"/>
                <a:gd name="T28" fmla="*/ 375 w 1032"/>
                <a:gd name="T29" fmla="*/ 718 h 719"/>
                <a:gd name="T30" fmla="*/ 187 w 1032"/>
                <a:gd name="T31" fmla="*/ 718 h 719"/>
                <a:gd name="T32" fmla="*/ 0 w 1032"/>
                <a:gd name="T33"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719">
                  <a:moveTo>
                    <a:pt x="0" y="31"/>
                  </a:moveTo>
                  <a:lnTo>
                    <a:pt x="156" y="0"/>
                  </a:lnTo>
                  <a:lnTo>
                    <a:pt x="281" y="500"/>
                  </a:lnTo>
                  <a:lnTo>
                    <a:pt x="281" y="500"/>
                  </a:lnTo>
                  <a:lnTo>
                    <a:pt x="437" y="31"/>
                  </a:lnTo>
                  <a:lnTo>
                    <a:pt x="593" y="31"/>
                  </a:lnTo>
                  <a:lnTo>
                    <a:pt x="719" y="500"/>
                  </a:lnTo>
                  <a:lnTo>
                    <a:pt x="719" y="500"/>
                  </a:lnTo>
                  <a:lnTo>
                    <a:pt x="875" y="0"/>
                  </a:lnTo>
                  <a:lnTo>
                    <a:pt x="1031" y="62"/>
                  </a:lnTo>
                  <a:lnTo>
                    <a:pt x="812" y="718"/>
                  </a:lnTo>
                  <a:lnTo>
                    <a:pt x="625" y="718"/>
                  </a:lnTo>
                  <a:lnTo>
                    <a:pt x="500" y="187"/>
                  </a:lnTo>
                  <a:lnTo>
                    <a:pt x="500" y="187"/>
                  </a:lnTo>
                  <a:lnTo>
                    <a:pt x="375" y="718"/>
                  </a:lnTo>
                  <a:lnTo>
                    <a:pt x="187" y="718"/>
                  </a:lnTo>
                  <a:lnTo>
                    <a:pt x="0" y="31"/>
                  </a:lnTo>
                </a:path>
              </a:pathLst>
            </a:custGeom>
            <a:solidFill>
              <a:schemeClr val="tx1"/>
            </a:solidFill>
            <a:ln>
              <a:noFill/>
            </a:ln>
            <a:effectLst/>
          </p:spPr>
          <p:txBody>
            <a:bodyPr wrap="none" anchor="ctr"/>
            <a:lstStyle/>
            <a:p>
              <a:endParaRPr lang="en-NL"/>
            </a:p>
          </p:txBody>
        </p:sp>
        <p:sp>
          <p:nvSpPr>
            <p:cNvPr id="51" name="Freeform 15">
              <a:extLst>
                <a:ext uri="{FF2B5EF4-FFF2-40B4-BE49-F238E27FC236}">
                  <a16:creationId xmlns:a16="http://schemas.microsoft.com/office/drawing/2014/main" id="{F93BB3BC-8DA6-9645-AE6C-75DC2C300A65}"/>
                </a:ext>
              </a:extLst>
            </p:cNvPr>
            <p:cNvSpPr>
              <a:spLocks noChangeArrowheads="1"/>
            </p:cNvSpPr>
            <p:nvPr/>
          </p:nvSpPr>
          <p:spPr bwMode="auto">
            <a:xfrm>
              <a:off x="1912544" y="3075508"/>
              <a:ext cx="68149" cy="117130"/>
            </a:xfrm>
            <a:custGeom>
              <a:avLst/>
              <a:gdLst>
                <a:gd name="T0" fmla="*/ 31 w 563"/>
                <a:gd name="T1" fmla="*/ 0 h 969"/>
                <a:gd name="T2" fmla="*/ 562 w 563"/>
                <a:gd name="T3" fmla="*/ 0 h 969"/>
                <a:gd name="T4" fmla="*/ 530 w 563"/>
                <a:gd name="T5" fmla="*/ 156 h 969"/>
                <a:gd name="T6" fmla="*/ 188 w 563"/>
                <a:gd name="T7" fmla="*/ 156 h 969"/>
                <a:gd name="T8" fmla="*/ 188 w 563"/>
                <a:gd name="T9" fmla="*/ 406 h 969"/>
                <a:gd name="T10" fmla="*/ 530 w 563"/>
                <a:gd name="T11" fmla="*/ 406 h 969"/>
                <a:gd name="T12" fmla="*/ 530 w 563"/>
                <a:gd name="T13" fmla="*/ 562 h 969"/>
                <a:gd name="T14" fmla="*/ 188 w 563"/>
                <a:gd name="T15" fmla="*/ 562 h 969"/>
                <a:gd name="T16" fmla="*/ 188 w 563"/>
                <a:gd name="T17" fmla="*/ 968 h 969"/>
                <a:gd name="T18" fmla="*/ 0 w 563"/>
                <a:gd name="T19" fmla="*/ 968 h 969"/>
                <a:gd name="T20" fmla="*/ 31 w 563"/>
                <a:gd name="T21" fmla="*/ 0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3" h="969">
                  <a:moveTo>
                    <a:pt x="31" y="0"/>
                  </a:moveTo>
                  <a:lnTo>
                    <a:pt x="562" y="0"/>
                  </a:lnTo>
                  <a:lnTo>
                    <a:pt x="530" y="156"/>
                  </a:lnTo>
                  <a:lnTo>
                    <a:pt x="188" y="156"/>
                  </a:lnTo>
                  <a:lnTo>
                    <a:pt x="188" y="406"/>
                  </a:lnTo>
                  <a:lnTo>
                    <a:pt x="530" y="406"/>
                  </a:lnTo>
                  <a:lnTo>
                    <a:pt x="530" y="562"/>
                  </a:lnTo>
                  <a:lnTo>
                    <a:pt x="188" y="562"/>
                  </a:lnTo>
                  <a:lnTo>
                    <a:pt x="188" y="968"/>
                  </a:lnTo>
                  <a:lnTo>
                    <a:pt x="0" y="968"/>
                  </a:lnTo>
                  <a:lnTo>
                    <a:pt x="31" y="0"/>
                  </a:lnTo>
                </a:path>
              </a:pathLst>
            </a:custGeom>
            <a:solidFill>
              <a:schemeClr val="tx1"/>
            </a:solidFill>
            <a:ln>
              <a:noFill/>
            </a:ln>
            <a:effectLst/>
          </p:spPr>
          <p:txBody>
            <a:bodyPr wrap="none" anchor="ctr"/>
            <a:lstStyle/>
            <a:p>
              <a:endParaRPr lang="en-NL"/>
            </a:p>
          </p:txBody>
        </p:sp>
        <p:sp>
          <p:nvSpPr>
            <p:cNvPr id="52" name="Freeform 16">
              <a:extLst>
                <a:ext uri="{FF2B5EF4-FFF2-40B4-BE49-F238E27FC236}">
                  <a16:creationId xmlns:a16="http://schemas.microsoft.com/office/drawing/2014/main" id="{03815C93-D8D7-7E4E-989D-60C38312004D}"/>
                </a:ext>
              </a:extLst>
            </p:cNvPr>
            <p:cNvSpPr>
              <a:spLocks noChangeArrowheads="1"/>
            </p:cNvSpPr>
            <p:nvPr/>
          </p:nvSpPr>
          <p:spPr bwMode="auto">
            <a:xfrm>
              <a:off x="1991340" y="3075508"/>
              <a:ext cx="22893" cy="117130"/>
            </a:xfrm>
            <a:custGeom>
              <a:avLst/>
              <a:gdLst>
                <a:gd name="T0" fmla="*/ 32 w 189"/>
                <a:gd name="T1" fmla="*/ 281 h 969"/>
                <a:gd name="T2" fmla="*/ 188 w 189"/>
                <a:gd name="T3" fmla="*/ 281 h 969"/>
                <a:gd name="T4" fmla="*/ 188 w 189"/>
                <a:gd name="T5" fmla="*/ 968 h 969"/>
                <a:gd name="T6" fmla="*/ 0 w 189"/>
                <a:gd name="T7" fmla="*/ 968 h 969"/>
                <a:gd name="T8" fmla="*/ 32 w 189"/>
                <a:gd name="T9" fmla="*/ 281 h 969"/>
                <a:gd name="T10" fmla="*/ 32 w 189"/>
                <a:gd name="T11" fmla="*/ 0 h 969"/>
                <a:gd name="T12" fmla="*/ 188 w 189"/>
                <a:gd name="T13" fmla="*/ 0 h 969"/>
                <a:gd name="T14" fmla="*/ 188 w 189"/>
                <a:gd name="T15" fmla="*/ 156 h 969"/>
                <a:gd name="T16" fmla="*/ 32 w 189"/>
                <a:gd name="T17" fmla="*/ 156 h 969"/>
                <a:gd name="T18" fmla="*/ 32 w 189"/>
                <a:gd name="T19" fmla="*/ 0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 h="969">
                  <a:moveTo>
                    <a:pt x="32" y="281"/>
                  </a:moveTo>
                  <a:lnTo>
                    <a:pt x="188" y="281"/>
                  </a:lnTo>
                  <a:lnTo>
                    <a:pt x="188" y="968"/>
                  </a:lnTo>
                  <a:lnTo>
                    <a:pt x="0" y="968"/>
                  </a:lnTo>
                  <a:lnTo>
                    <a:pt x="32" y="281"/>
                  </a:lnTo>
                  <a:close/>
                  <a:moveTo>
                    <a:pt x="32" y="0"/>
                  </a:moveTo>
                  <a:lnTo>
                    <a:pt x="188" y="0"/>
                  </a:lnTo>
                  <a:lnTo>
                    <a:pt x="188" y="156"/>
                  </a:lnTo>
                  <a:lnTo>
                    <a:pt x="32" y="156"/>
                  </a:lnTo>
                  <a:lnTo>
                    <a:pt x="32" y="0"/>
                  </a:lnTo>
                  <a:close/>
                </a:path>
              </a:pathLst>
            </a:custGeom>
            <a:solidFill>
              <a:schemeClr val="tx1"/>
            </a:solidFill>
            <a:ln>
              <a:noFill/>
            </a:ln>
            <a:effectLst/>
          </p:spPr>
          <p:txBody>
            <a:bodyPr wrap="none" anchor="ctr"/>
            <a:lstStyle/>
            <a:p>
              <a:endParaRPr lang="en-NL"/>
            </a:p>
          </p:txBody>
        </p:sp>
        <p:sp>
          <p:nvSpPr>
            <p:cNvPr id="53" name="Freeform 17">
              <a:extLst>
                <a:ext uri="{FF2B5EF4-FFF2-40B4-BE49-F238E27FC236}">
                  <a16:creationId xmlns:a16="http://schemas.microsoft.com/office/drawing/2014/main" id="{76350C20-B1B2-8045-B503-E28415E7E873}"/>
                </a:ext>
              </a:extLst>
            </p:cNvPr>
            <p:cNvSpPr>
              <a:spLocks noChangeArrowheads="1"/>
            </p:cNvSpPr>
            <p:nvPr/>
          </p:nvSpPr>
          <p:spPr bwMode="auto">
            <a:xfrm>
              <a:off x="2032868" y="3105323"/>
              <a:ext cx="48982" cy="86783"/>
            </a:xfrm>
            <a:custGeom>
              <a:avLst/>
              <a:gdLst>
                <a:gd name="T0" fmla="*/ 0 w 407"/>
                <a:gd name="T1" fmla="*/ 31 h 719"/>
                <a:gd name="T2" fmla="*/ 0 w 407"/>
                <a:gd name="T3" fmla="*/ 31 h 719"/>
                <a:gd name="T4" fmla="*/ 188 w 407"/>
                <a:gd name="T5" fmla="*/ 31 h 719"/>
                <a:gd name="T6" fmla="*/ 188 w 407"/>
                <a:gd name="T7" fmla="*/ 156 h 719"/>
                <a:gd name="T8" fmla="*/ 188 w 407"/>
                <a:gd name="T9" fmla="*/ 156 h 719"/>
                <a:gd name="T10" fmla="*/ 344 w 407"/>
                <a:gd name="T11" fmla="*/ 0 h 719"/>
                <a:gd name="T12" fmla="*/ 406 w 407"/>
                <a:gd name="T13" fmla="*/ 0 h 719"/>
                <a:gd name="T14" fmla="*/ 375 w 407"/>
                <a:gd name="T15" fmla="*/ 156 h 719"/>
                <a:gd name="T16" fmla="*/ 313 w 407"/>
                <a:gd name="T17" fmla="*/ 156 h 719"/>
                <a:gd name="T18" fmla="*/ 188 w 407"/>
                <a:gd name="T19" fmla="*/ 281 h 719"/>
                <a:gd name="T20" fmla="*/ 188 w 407"/>
                <a:gd name="T21" fmla="*/ 718 h 719"/>
                <a:gd name="T22" fmla="*/ 0 w 407"/>
                <a:gd name="T23" fmla="*/ 718 h 719"/>
                <a:gd name="T24" fmla="*/ 0 w 407"/>
                <a:gd name="T25"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7" h="719">
                  <a:moveTo>
                    <a:pt x="0" y="31"/>
                  </a:moveTo>
                  <a:lnTo>
                    <a:pt x="0" y="31"/>
                  </a:lnTo>
                  <a:cubicBezTo>
                    <a:pt x="188" y="31"/>
                    <a:pt x="188" y="31"/>
                    <a:pt x="188" y="31"/>
                  </a:cubicBezTo>
                  <a:cubicBezTo>
                    <a:pt x="188" y="156"/>
                    <a:pt x="188" y="156"/>
                    <a:pt x="188" y="156"/>
                  </a:cubicBezTo>
                  <a:lnTo>
                    <a:pt x="188" y="156"/>
                  </a:lnTo>
                  <a:cubicBezTo>
                    <a:pt x="219" y="62"/>
                    <a:pt x="250" y="0"/>
                    <a:pt x="344" y="0"/>
                  </a:cubicBezTo>
                  <a:cubicBezTo>
                    <a:pt x="344" y="0"/>
                    <a:pt x="375" y="0"/>
                    <a:pt x="406" y="0"/>
                  </a:cubicBezTo>
                  <a:cubicBezTo>
                    <a:pt x="375" y="156"/>
                    <a:pt x="375" y="156"/>
                    <a:pt x="375" y="156"/>
                  </a:cubicBezTo>
                  <a:cubicBezTo>
                    <a:pt x="344" y="156"/>
                    <a:pt x="344" y="156"/>
                    <a:pt x="313" y="156"/>
                  </a:cubicBezTo>
                  <a:cubicBezTo>
                    <a:pt x="250" y="156"/>
                    <a:pt x="219" y="218"/>
                    <a:pt x="188" y="281"/>
                  </a:cubicBezTo>
                  <a:cubicBezTo>
                    <a:pt x="188" y="718"/>
                    <a:pt x="188" y="718"/>
                    <a:pt x="188" y="718"/>
                  </a:cubicBezTo>
                  <a:cubicBezTo>
                    <a:pt x="0" y="718"/>
                    <a:pt x="0" y="718"/>
                    <a:pt x="0" y="718"/>
                  </a:cubicBezTo>
                  <a:lnTo>
                    <a:pt x="0" y="31"/>
                  </a:lnTo>
                </a:path>
              </a:pathLst>
            </a:custGeom>
            <a:solidFill>
              <a:schemeClr val="tx1"/>
            </a:solidFill>
            <a:ln>
              <a:noFill/>
            </a:ln>
            <a:effectLst/>
          </p:spPr>
          <p:txBody>
            <a:bodyPr wrap="none" anchor="ctr"/>
            <a:lstStyle/>
            <a:p>
              <a:endParaRPr lang="en-NL"/>
            </a:p>
          </p:txBody>
        </p:sp>
        <p:sp>
          <p:nvSpPr>
            <p:cNvPr id="54" name="Freeform 18">
              <a:extLst>
                <a:ext uri="{FF2B5EF4-FFF2-40B4-BE49-F238E27FC236}">
                  <a16:creationId xmlns:a16="http://schemas.microsoft.com/office/drawing/2014/main" id="{CFEEDDBF-01EA-0C48-8487-65780984AF8A}"/>
                </a:ext>
              </a:extLst>
            </p:cNvPr>
            <p:cNvSpPr>
              <a:spLocks noChangeArrowheads="1"/>
            </p:cNvSpPr>
            <p:nvPr/>
          </p:nvSpPr>
          <p:spPr bwMode="auto">
            <a:xfrm>
              <a:off x="2093563" y="3105323"/>
              <a:ext cx="117130" cy="86783"/>
            </a:xfrm>
            <a:custGeom>
              <a:avLst/>
              <a:gdLst>
                <a:gd name="T0" fmla="*/ 0 w 970"/>
                <a:gd name="T1" fmla="*/ 31 h 719"/>
                <a:gd name="T2" fmla="*/ 0 w 970"/>
                <a:gd name="T3" fmla="*/ 31 h 719"/>
                <a:gd name="T4" fmla="*/ 156 w 970"/>
                <a:gd name="T5" fmla="*/ 31 h 719"/>
                <a:gd name="T6" fmla="*/ 156 w 970"/>
                <a:gd name="T7" fmla="*/ 93 h 719"/>
                <a:gd name="T8" fmla="*/ 156 w 970"/>
                <a:gd name="T9" fmla="*/ 125 h 719"/>
                <a:gd name="T10" fmla="*/ 375 w 970"/>
                <a:gd name="T11" fmla="*/ 0 h 719"/>
                <a:gd name="T12" fmla="*/ 531 w 970"/>
                <a:gd name="T13" fmla="*/ 125 h 719"/>
                <a:gd name="T14" fmla="*/ 781 w 970"/>
                <a:gd name="T15" fmla="*/ 0 h 719"/>
                <a:gd name="T16" fmla="*/ 969 w 970"/>
                <a:gd name="T17" fmla="*/ 187 h 719"/>
                <a:gd name="T18" fmla="*/ 969 w 970"/>
                <a:gd name="T19" fmla="*/ 718 h 719"/>
                <a:gd name="T20" fmla="*/ 781 w 970"/>
                <a:gd name="T21" fmla="*/ 718 h 719"/>
                <a:gd name="T22" fmla="*/ 781 w 970"/>
                <a:gd name="T23" fmla="*/ 437 h 719"/>
                <a:gd name="T24" fmla="*/ 781 w 970"/>
                <a:gd name="T25" fmla="*/ 250 h 719"/>
                <a:gd name="T26" fmla="*/ 719 w 970"/>
                <a:gd name="T27" fmla="*/ 156 h 719"/>
                <a:gd name="T28" fmla="*/ 563 w 970"/>
                <a:gd name="T29" fmla="*/ 250 h 719"/>
                <a:gd name="T30" fmla="*/ 563 w 970"/>
                <a:gd name="T31" fmla="*/ 718 h 719"/>
                <a:gd name="T32" fmla="*/ 406 w 970"/>
                <a:gd name="T33" fmla="*/ 718 h 719"/>
                <a:gd name="T34" fmla="*/ 406 w 970"/>
                <a:gd name="T35" fmla="*/ 437 h 719"/>
                <a:gd name="T36" fmla="*/ 406 w 970"/>
                <a:gd name="T37" fmla="*/ 250 h 719"/>
                <a:gd name="T38" fmla="*/ 313 w 970"/>
                <a:gd name="T39" fmla="*/ 156 h 719"/>
                <a:gd name="T40" fmla="*/ 156 w 970"/>
                <a:gd name="T41" fmla="*/ 250 h 719"/>
                <a:gd name="T42" fmla="*/ 156 w 970"/>
                <a:gd name="T43" fmla="*/ 718 h 719"/>
                <a:gd name="T44" fmla="*/ 0 w 970"/>
                <a:gd name="T45" fmla="*/ 718 h 719"/>
                <a:gd name="T46" fmla="*/ 0 w 970"/>
                <a:gd name="T47" fmla="*/ 3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0" h="719">
                  <a:moveTo>
                    <a:pt x="0" y="31"/>
                  </a:moveTo>
                  <a:lnTo>
                    <a:pt x="0" y="31"/>
                  </a:lnTo>
                  <a:cubicBezTo>
                    <a:pt x="156" y="31"/>
                    <a:pt x="156" y="31"/>
                    <a:pt x="156" y="31"/>
                  </a:cubicBezTo>
                  <a:cubicBezTo>
                    <a:pt x="156" y="93"/>
                    <a:pt x="156" y="93"/>
                    <a:pt x="156" y="93"/>
                  </a:cubicBezTo>
                  <a:cubicBezTo>
                    <a:pt x="156" y="125"/>
                    <a:pt x="156" y="125"/>
                    <a:pt x="156" y="125"/>
                  </a:cubicBezTo>
                  <a:cubicBezTo>
                    <a:pt x="219" y="31"/>
                    <a:pt x="281" y="0"/>
                    <a:pt x="375" y="0"/>
                  </a:cubicBezTo>
                  <a:cubicBezTo>
                    <a:pt x="469" y="0"/>
                    <a:pt x="531" y="31"/>
                    <a:pt x="531" y="125"/>
                  </a:cubicBezTo>
                  <a:cubicBezTo>
                    <a:pt x="594" y="31"/>
                    <a:pt x="687" y="0"/>
                    <a:pt x="781" y="0"/>
                  </a:cubicBezTo>
                  <a:cubicBezTo>
                    <a:pt x="938" y="0"/>
                    <a:pt x="969" y="93"/>
                    <a:pt x="969" y="187"/>
                  </a:cubicBezTo>
                  <a:cubicBezTo>
                    <a:pt x="969" y="375"/>
                    <a:pt x="969" y="531"/>
                    <a:pt x="969" y="718"/>
                  </a:cubicBezTo>
                  <a:cubicBezTo>
                    <a:pt x="781" y="718"/>
                    <a:pt x="781" y="718"/>
                    <a:pt x="781" y="718"/>
                  </a:cubicBezTo>
                  <a:cubicBezTo>
                    <a:pt x="781" y="437"/>
                    <a:pt x="781" y="437"/>
                    <a:pt x="781" y="437"/>
                  </a:cubicBezTo>
                  <a:cubicBezTo>
                    <a:pt x="781" y="375"/>
                    <a:pt x="781" y="281"/>
                    <a:pt x="781" y="250"/>
                  </a:cubicBezTo>
                  <a:cubicBezTo>
                    <a:pt x="781" y="187"/>
                    <a:pt x="750" y="156"/>
                    <a:pt x="719" y="156"/>
                  </a:cubicBezTo>
                  <a:cubicBezTo>
                    <a:pt x="656" y="156"/>
                    <a:pt x="594" y="218"/>
                    <a:pt x="563" y="250"/>
                  </a:cubicBezTo>
                  <a:cubicBezTo>
                    <a:pt x="563" y="718"/>
                    <a:pt x="563" y="718"/>
                    <a:pt x="563" y="718"/>
                  </a:cubicBezTo>
                  <a:cubicBezTo>
                    <a:pt x="406" y="718"/>
                    <a:pt x="406" y="718"/>
                    <a:pt x="406" y="718"/>
                  </a:cubicBezTo>
                  <a:cubicBezTo>
                    <a:pt x="406" y="437"/>
                    <a:pt x="406" y="437"/>
                    <a:pt x="406" y="437"/>
                  </a:cubicBezTo>
                  <a:cubicBezTo>
                    <a:pt x="406" y="375"/>
                    <a:pt x="406" y="281"/>
                    <a:pt x="406" y="250"/>
                  </a:cubicBezTo>
                  <a:cubicBezTo>
                    <a:pt x="406" y="187"/>
                    <a:pt x="375" y="156"/>
                    <a:pt x="313" y="156"/>
                  </a:cubicBezTo>
                  <a:cubicBezTo>
                    <a:pt x="250" y="156"/>
                    <a:pt x="188" y="218"/>
                    <a:pt x="156" y="250"/>
                  </a:cubicBezTo>
                  <a:cubicBezTo>
                    <a:pt x="156" y="718"/>
                    <a:pt x="156" y="718"/>
                    <a:pt x="156" y="718"/>
                  </a:cubicBezTo>
                  <a:cubicBezTo>
                    <a:pt x="0" y="718"/>
                    <a:pt x="0" y="718"/>
                    <a:pt x="0" y="718"/>
                  </a:cubicBezTo>
                  <a:lnTo>
                    <a:pt x="0" y="31"/>
                  </a:lnTo>
                </a:path>
              </a:pathLst>
            </a:custGeom>
            <a:solidFill>
              <a:schemeClr val="tx1"/>
            </a:solidFill>
            <a:ln>
              <a:noFill/>
            </a:ln>
            <a:effectLst/>
          </p:spPr>
          <p:txBody>
            <a:bodyPr wrap="none" anchor="ctr"/>
            <a:lstStyle/>
            <a:p>
              <a:endParaRPr lang="en-NL"/>
            </a:p>
          </p:txBody>
        </p:sp>
        <p:sp>
          <p:nvSpPr>
            <p:cNvPr id="55" name="Freeform 19">
              <a:extLst>
                <a:ext uri="{FF2B5EF4-FFF2-40B4-BE49-F238E27FC236}">
                  <a16:creationId xmlns:a16="http://schemas.microsoft.com/office/drawing/2014/main" id="{E2A78DE9-D88D-F94F-B4B5-3597F9045773}"/>
                </a:ext>
              </a:extLst>
            </p:cNvPr>
            <p:cNvSpPr>
              <a:spLocks noChangeArrowheads="1"/>
            </p:cNvSpPr>
            <p:nvPr/>
          </p:nvSpPr>
          <p:spPr bwMode="auto">
            <a:xfrm>
              <a:off x="3066810" y="2569718"/>
              <a:ext cx="52708" cy="48982"/>
            </a:xfrm>
            <a:custGeom>
              <a:avLst/>
              <a:gdLst>
                <a:gd name="T0" fmla="*/ 0 w 438"/>
                <a:gd name="T1" fmla="*/ 219 h 407"/>
                <a:gd name="T2" fmla="*/ 0 w 438"/>
                <a:gd name="T3" fmla="*/ 219 h 407"/>
                <a:gd name="T4" fmla="*/ 218 w 438"/>
                <a:gd name="T5" fmla="*/ 406 h 407"/>
                <a:gd name="T6" fmla="*/ 437 w 438"/>
                <a:gd name="T7" fmla="*/ 219 h 407"/>
                <a:gd name="T8" fmla="*/ 218 w 438"/>
                <a:gd name="T9" fmla="*/ 0 h 407"/>
                <a:gd name="T10" fmla="*/ 0 w 438"/>
                <a:gd name="T11" fmla="*/ 219 h 407"/>
              </a:gdLst>
              <a:ahLst/>
              <a:cxnLst>
                <a:cxn ang="0">
                  <a:pos x="T0" y="T1"/>
                </a:cxn>
                <a:cxn ang="0">
                  <a:pos x="T2" y="T3"/>
                </a:cxn>
                <a:cxn ang="0">
                  <a:pos x="T4" y="T5"/>
                </a:cxn>
                <a:cxn ang="0">
                  <a:pos x="T6" y="T7"/>
                </a:cxn>
                <a:cxn ang="0">
                  <a:pos x="T8" y="T9"/>
                </a:cxn>
                <a:cxn ang="0">
                  <a:pos x="T10" y="T11"/>
                </a:cxn>
              </a:cxnLst>
              <a:rect l="0" t="0" r="r" b="b"/>
              <a:pathLst>
                <a:path w="438" h="407">
                  <a:moveTo>
                    <a:pt x="0" y="219"/>
                  </a:moveTo>
                  <a:lnTo>
                    <a:pt x="0" y="219"/>
                  </a:lnTo>
                  <a:cubicBezTo>
                    <a:pt x="0" y="313"/>
                    <a:pt x="93" y="406"/>
                    <a:pt x="218" y="406"/>
                  </a:cubicBezTo>
                  <a:cubicBezTo>
                    <a:pt x="343" y="406"/>
                    <a:pt x="437" y="313"/>
                    <a:pt x="437" y="219"/>
                  </a:cubicBezTo>
                  <a:cubicBezTo>
                    <a:pt x="437" y="94"/>
                    <a:pt x="343" y="0"/>
                    <a:pt x="218" y="0"/>
                  </a:cubicBezTo>
                  <a:cubicBezTo>
                    <a:pt x="93" y="0"/>
                    <a:pt x="0" y="94"/>
                    <a:pt x="0" y="219"/>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dirty="0"/>
            </a:p>
          </p:txBody>
        </p:sp>
        <p:sp>
          <p:nvSpPr>
            <p:cNvPr id="56" name="Freeform 20">
              <a:extLst>
                <a:ext uri="{FF2B5EF4-FFF2-40B4-BE49-F238E27FC236}">
                  <a16:creationId xmlns:a16="http://schemas.microsoft.com/office/drawing/2014/main" id="{E848EDD2-B0E6-604D-B65C-7AB81F191563}"/>
                </a:ext>
              </a:extLst>
            </p:cNvPr>
            <p:cNvSpPr>
              <a:spLocks noChangeArrowheads="1"/>
            </p:cNvSpPr>
            <p:nvPr/>
          </p:nvSpPr>
          <p:spPr bwMode="auto">
            <a:xfrm>
              <a:off x="2908151" y="2569718"/>
              <a:ext cx="53241" cy="48982"/>
            </a:xfrm>
            <a:custGeom>
              <a:avLst/>
              <a:gdLst>
                <a:gd name="T0" fmla="*/ 0 w 439"/>
                <a:gd name="T1" fmla="*/ 219 h 407"/>
                <a:gd name="T2" fmla="*/ 0 w 439"/>
                <a:gd name="T3" fmla="*/ 219 h 407"/>
                <a:gd name="T4" fmla="*/ 219 w 439"/>
                <a:gd name="T5" fmla="*/ 406 h 407"/>
                <a:gd name="T6" fmla="*/ 438 w 439"/>
                <a:gd name="T7" fmla="*/ 219 h 407"/>
                <a:gd name="T8" fmla="*/ 219 w 439"/>
                <a:gd name="T9" fmla="*/ 0 h 407"/>
                <a:gd name="T10" fmla="*/ 0 w 439"/>
                <a:gd name="T11" fmla="*/ 219 h 407"/>
              </a:gdLst>
              <a:ahLst/>
              <a:cxnLst>
                <a:cxn ang="0">
                  <a:pos x="T0" y="T1"/>
                </a:cxn>
                <a:cxn ang="0">
                  <a:pos x="T2" y="T3"/>
                </a:cxn>
                <a:cxn ang="0">
                  <a:pos x="T4" y="T5"/>
                </a:cxn>
                <a:cxn ang="0">
                  <a:pos x="T6" y="T7"/>
                </a:cxn>
                <a:cxn ang="0">
                  <a:pos x="T8" y="T9"/>
                </a:cxn>
                <a:cxn ang="0">
                  <a:pos x="T10" y="T11"/>
                </a:cxn>
              </a:cxnLst>
              <a:rect l="0" t="0" r="r" b="b"/>
              <a:pathLst>
                <a:path w="439" h="407">
                  <a:moveTo>
                    <a:pt x="0" y="219"/>
                  </a:moveTo>
                  <a:lnTo>
                    <a:pt x="0" y="219"/>
                  </a:lnTo>
                  <a:cubicBezTo>
                    <a:pt x="0" y="313"/>
                    <a:pt x="94" y="406"/>
                    <a:pt x="219" y="406"/>
                  </a:cubicBezTo>
                  <a:cubicBezTo>
                    <a:pt x="344" y="406"/>
                    <a:pt x="438" y="313"/>
                    <a:pt x="438" y="219"/>
                  </a:cubicBezTo>
                  <a:cubicBezTo>
                    <a:pt x="438" y="94"/>
                    <a:pt x="344" y="0"/>
                    <a:pt x="219" y="0"/>
                  </a:cubicBezTo>
                  <a:cubicBezTo>
                    <a:pt x="94" y="0"/>
                    <a:pt x="0" y="94"/>
                    <a:pt x="0" y="219"/>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7" name="Freeform 21">
              <a:extLst>
                <a:ext uri="{FF2B5EF4-FFF2-40B4-BE49-F238E27FC236}">
                  <a16:creationId xmlns:a16="http://schemas.microsoft.com/office/drawing/2014/main" id="{F7D694AF-4DF4-774D-B248-0844EC3590AD}"/>
                </a:ext>
              </a:extLst>
            </p:cNvPr>
            <p:cNvSpPr>
              <a:spLocks noChangeArrowheads="1"/>
            </p:cNvSpPr>
            <p:nvPr/>
          </p:nvSpPr>
          <p:spPr bwMode="auto">
            <a:xfrm>
              <a:off x="2833081" y="2841247"/>
              <a:ext cx="132038" cy="132038"/>
            </a:xfrm>
            <a:custGeom>
              <a:avLst/>
              <a:gdLst>
                <a:gd name="T0" fmla="*/ 0 w 1095"/>
                <a:gd name="T1" fmla="*/ 1093 h 1094"/>
                <a:gd name="T2" fmla="*/ 0 w 1095"/>
                <a:gd name="T3" fmla="*/ 0 h 1094"/>
                <a:gd name="T4" fmla="*/ 1094 w 1095"/>
                <a:gd name="T5" fmla="*/ 1093 h 1094"/>
                <a:gd name="T6" fmla="*/ 0 w 1095"/>
                <a:gd name="T7" fmla="*/ 1093 h 1094"/>
              </a:gdLst>
              <a:ahLst/>
              <a:cxnLst>
                <a:cxn ang="0">
                  <a:pos x="T0" y="T1"/>
                </a:cxn>
                <a:cxn ang="0">
                  <a:pos x="T2" y="T3"/>
                </a:cxn>
                <a:cxn ang="0">
                  <a:pos x="T4" y="T5"/>
                </a:cxn>
                <a:cxn ang="0">
                  <a:pos x="T6" y="T7"/>
                </a:cxn>
              </a:cxnLst>
              <a:rect l="0" t="0" r="r" b="b"/>
              <a:pathLst>
                <a:path w="1095" h="1094">
                  <a:moveTo>
                    <a:pt x="0" y="1093"/>
                  </a:moveTo>
                  <a:lnTo>
                    <a:pt x="0" y="0"/>
                  </a:lnTo>
                  <a:lnTo>
                    <a:pt x="1094" y="1093"/>
                  </a:lnTo>
                  <a:lnTo>
                    <a:pt x="0" y="1093"/>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8" name="Freeform 22">
              <a:extLst>
                <a:ext uri="{FF2B5EF4-FFF2-40B4-BE49-F238E27FC236}">
                  <a16:creationId xmlns:a16="http://schemas.microsoft.com/office/drawing/2014/main" id="{E09856FC-81A5-7642-B09C-8C0738166BA0}"/>
                </a:ext>
              </a:extLst>
            </p:cNvPr>
            <p:cNvSpPr>
              <a:spLocks noChangeArrowheads="1"/>
            </p:cNvSpPr>
            <p:nvPr/>
          </p:nvSpPr>
          <p:spPr bwMode="auto">
            <a:xfrm>
              <a:off x="2485950" y="2641593"/>
              <a:ext cx="267803" cy="132038"/>
            </a:xfrm>
            <a:custGeom>
              <a:avLst/>
              <a:gdLst>
                <a:gd name="T0" fmla="*/ 1094 w 2220"/>
                <a:gd name="T1" fmla="*/ 0 h 1095"/>
                <a:gd name="T2" fmla="*/ 1094 w 2220"/>
                <a:gd name="T3" fmla="*/ 0 h 1095"/>
                <a:gd name="T4" fmla="*/ 1094 w 2220"/>
                <a:gd name="T5" fmla="*/ 0 h 1095"/>
                <a:gd name="T6" fmla="*/ 2219 w 2220"/>
                <a:gd name="T7" fmla="*/ 0 h 1095"/>
                <a:gd name="T8" fmla="*/ 1094 w 2220"/>
                <a:gd name="T9" fmla="*/ 1094 h 1095"/>
                <a:gd name="T10" fmla="*/ 0 w 2220"/>
                <a:gd name="T11" fmla="*/ 0 h 1095"/>
                <a:gd name="T12" fmla="*/ 1094 w 2220"/>
                <a:gd name="T13" fmla="*/ 0 h 1095"/>
              </a:gdLst>
              <a:ahLst/>
              <a:cxnLst>
                <a:cxn ang="0">
                  <a:pos x="T0" y="T1"/>
                </a:cxn>
                <a:cxn ang="0">
                  <a:pos x="T2" y="T3"/>
                </a:cxn>
                <a:cxn ang="0">
                  <a:pos x="T4" y="T5"/>
                </a:cxn>
                <a:cxn ang="0">
                  <a:pos x="T6" y="T7"/>
                </a:cxn>
                <a:cxn ang="0">
                  <a:pos x="T8" y="T9"/>
                </a:cxn>
                <a:cxn ang="0">
                  <a:pos x="T10" y="T11"/>
                </a:cxn>
                <a:cxn ang="0">
                  <a:pos x="T12" y="T13"/>
                </a:cxn>
              </a:cxnLst>
              <a:rect l="0" t="0" r="r" b="b"/>
              <a:pathLst>
                <a:path w="2220" h="1095">
                  <a:moveTo>
                    <a:pt x="1094" y="0"/>
                  </a:moveTo>
                  <a:lnTo>
                    <a:pt x="1094" y="0"/>
                  </a:lnTo>
                  <a:lnTo>
                    <a:pt x="1094" y="0"/>
                  </a:lnTo>
                  <a:cubicBezTo>
                    <a:pt x="2219" y="0"/>
                    <a:pt x="2219" y="0"/>
                    <a:pt x="2219" y="0"/>
                  </a:cubicBezTo>
                  <a:cubicBezTo>
                    <a:pt x="1094" y="1094"/>
                    <a:pt x="1094" y="1094"/>
                    <a:pt x="1094" y="1094"/>
                  </a:cubicBezTo>
                  <a:cubicBezTo>
                    <a:pt x="0" y="0"/>
                    <a:pt x="0" y="0"/>
                    <a:pt x="0" y="0"/>
                  </a:cubicBezTo>
                  <a:lnTo>
                    <a:pt x="1094"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59" name="Freeform 23">
              <a:extLst>
                <a:ext uri="{FF2B5EF4-FFF2-40B4-BE49-F238E27FC236}">
                  <a16:creationId xmlns:a16="http://schemas.microsoft.com/office/drawing/2014/main" id="{F261C251-3AAF-F54B-82DC-D280839BC737}"/>
                </a:ext>
              </a:extLst>
            </p:cNvPr>
            <p:cNvSpPr>
              <a:spLocks noChangeArrowheads="1"/>
            </p:cNvSpPr>
            <p:nvPr/>
          </p:nvSpPr>
          <p:spPr bwMode="auto">
            <a:xfrm>
              <a:off x="2274583" y="2600065"/>
              <a:ext cx="132038" cy="264076"/>
            </a:xfrm>
            <a:custGeom>
              <a:avLst/>
              <a:gdLst>
                <a:gd name="T0" fmla="*/ 1094 w 1095"/>
                <a:gd name="T1" fmla="*/ 0 h 2189"/>
                <a:gd name="T2" fmla="*/ 1094 w 1095"/>
                <a:gd name="T3" fmla="*/ 1094 h 2189"/>
                <a:gd name="T4" fmla="*/ 0 w 1095"/>
                <a:gd name="T5" fmla="*/ 2188 h 2189"/>
                <a:gd name="T6" fmla="*/ 0 w 1095"/>
                <a:gd name="T7" fmla="*/ 2188 h 2189"/>
                <a:gd name="T8" fmla="*/ 0 w 1095"/>
                <a:gd name="T9" fmla="*/ 1094 h 2189"/>
                <a:gd name="T10" fmla="*/ 1094 w 1095"/>
                <a:gd name="T11" fmla="*/ 0 h 2189"/>
              </a:gdLst>
              <a:ahLst/>
              <a:cxnLst>
                <a:cxn ang="0">
                  <a:pos x="T0" y="T1"/>
                </a:cxn>
                <a:cxn ang="0">
                  <a:pos x="T2" y="T3"/>
                </a:cxn>
                <a:cxn ang="0">
                  <a:pos x="T4" y="T5"/>
                </a:cxn>
                <a:cxn ang="0">
                  <a:pos x="T6" y="T7"/>
                </a:cxn>
                <a:cxn ang="0">
                  <a:pos x="T8" y="T9"/>
                </a:cxn>
                <a:cxn ang="0">
                  <a:pos x="T10" y="T11"/>
                </a:cxn>
              </a:cxnLst>
              <a:rect l="0" t="0" r="r" b="b"/>
              <a:pathLst>
                <a:path w="1095" h="2189">
                  <a:moveTo>
                    <a:pt x="1094" y="0"/>
                  </a:moveTo>
                  <a:lnTo>
                    <a:pt x="1094" y="1094"/>
                  </a:lnTo>
                  <a:lnTo>
                    <a:pt x="0" y="2188"/>
                  </a:lnTo>
                  <a:lnTo>
                    <a:pt x="0" y="2188"/>
                  </a:lnTo>
                  <a:lnTo>
                    <a:pt x="0" y="1094"/>
                  </a:lnTo>
                  <a:lnTo>
                    <a:pt x="1094"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0" name="Freeform 24">
              <a:extLst>
                <a:ext uri="{FF2B5EF4-FFF2-40B4-BE49-F238E27FC236}">
                  <a16:creationId xmlns:a16="http://schemas.microsoft.com/office/drawing/2014/main" id="{3507A4C3-BCF1-6545-8BCA-D89E7D208CAC}"/>
                </a:ext>
              </a:extLst>
            </p:cNvPr>
            <p:cNvSpPr>
              <a:spLocks noChangeArrowheads="1"/>
            </p:cNvSpPr>
            <p:nvPr/>
          </p:nvSpPr>
          <p:spPr bwMode="auto">
            <a:xfrm>
              <a:off x="2629168" y="2600065"/>
              <a:ext cx="185279" cy="373752"/>
            </a:xfrm>
            <a:custGeom>
              <a:avLst/>
              <a:gdLst>
                <a:gd name="T0" fmla="*/ 1532 w 1533"/>
                <a:gd name="T1" fmla="*/ 0 h 3094"/>
                <a:gd name="T2" fmla="*/ 1532 w 1533"/>
                <a:gd name="T3" fmla="*/ 3093 h 3094"/>
                <a:gd name="T4" fmla="*/ 0 w 1533"/>
                <a:gd name="T5" fmla="*/ 1563 h 3094"/>
                <a:gd name="T6" fmla="*/ 1532 w 1533"/>
                <a:gd name="T7" fmla="*/ 0 h 3094"/>
              </a:gdLst>
              <a:ahLst/>
              <a:cxnLst>
                <a:cxn ang="0">
                  <a:pos x="T0" y="T1"/>
                </a:cxn>
                <a:cxn ang="0">
                  <a:pos x="T2" y="T3"/>
                </a:cxn>
                <a:cxn ang="0">
                  <a:pos x="T4" y="T5"/>
                </a:cxn>
                <a:cxn ang="0">
                  <a:pos x="T6" y="T7"/>
                </a:cxn>
              </a:cxnLst>
              <a:rect l="0" t="0" r="r" b="b"/>
              <a:pathLst>
                <a:path w="1533" h="3094">
                  <a:moveTo>
                    <a:pt x="1532" y="0"/>
                  </a:moveTo>
                  <a:lnTo>
                    <a:pt x="1532" y="3093"/>
                  </a:lnTo>
                  <a:lnTo>
                    <a:pt x="0" y="1563"/>
                  </a:lnTo>
                  <a:lnTo>
                    <a:pt x="1532"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1" name="Freeform 25">
              <a:extLst>
                <a:ext uri="{FF2B5EF4-FFF2-40B4-BE49-F238E27FC236}">
                  <a16:creationId xmlns:a16="http://schemas.microsoft.com/office/drawing/2014/main" id="{E5784F59-12DF-D24D-91B8-356683EA7CBB}"/>
                </a:ext>
              </a:extLst>
            </p:cNvPr>
            <p:cNvSpPr>
              <a:spLocks noChangeArrowheads="1"/>
            </p:cNvSpPr>
            <p:nvPr/>
          </p:nvSpPr>
          <p:spPr bwMode="auto">
            <a:xfrm>
              <a:off x="2919864" y="2573445"/>
              <a:ext cx="188473" cy="189006"/>
            </a:xfrm>
            <a:custGeom>
              <a:avLst/>
              <a:gdLst>
                <a:gd name="T0" fmla="*/ 781 w 1563"/>
                <a:gd name="T1" fmla="*/ 0 h 1564"/>
                <a:gd name="T2" fmla="*/ 1562 w 1563"/>
                <a:gd name="T3" fmla="*/ 782 h 1564"/>
                <a:gd name="T4" fmla="*/ 781 w 1563"/>
                <a:gd name="T5" fmla="*/ 1563 h 1564"/>
                <a:gd name="T6" fmla="*/ 0 w 1563"/>
                <a:gd name="T7" fmla="*/ 782 h 1564"/>
                <a:gd name="T8" fmla="*/ 781 w 1563"/>
                <a:gd name="T9" fmla="*/ 0 h 1564"/>
              </a:gdLst>
              <a:ahLst/>
              <a:cxnLst>
                <a:cxn ang="0">
                  <a:pos x="T0" y="T1"/>
                </a:cxn>
                <a:cxn ang="0">
                  <a:pos x="T2" y="T3"/>
                </a:cxn>
                <a:cxn ang="0">
                  <a:pos x="T4" y="T5"/>
                </a:cxn>
                <a:cxn ang="0">
                  <a:pos x="T6" y="T7"/>
                </a:cxn>
                <a:cxn ang="0">
                  <a:pos x="T8" y="T9"/>
                </a:cxn>
              </a:cxnLst>
              <a:rect l="0" t="0" r="r" b="b"/>
              <a:pathLst>
                <a:path w="1563" h="1564">
                  <a:moveTo>
                    <a:pt x="781" y="0"/>
                  </a:moveTo>
                  <a:lnTo>
                    <a:pt x="1562" y="782"/>
                  </a:lnTo>
                  <a:lnTo>
                    <a:pt x="781" y="1563"/>
                  </a:lnTo>
                  <a:lnTo>
                    <a:pt x="0" y="782"/>
                  </a:lnTo>
                  <a:lnTo>
                    <a:pt x="781"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2" name="Freeform 26">
              <a:extLst>
                <a:ext uri="{FF2B5EF4-FFF2-40B4-BE49-F238E27FC236}">
                  <a16:creationId xmlns:a16="http://schemas.microsoft.com/office/drawing/2014/main" id="{0BAEAABF-DB89-304A-B90C-60E25FCE6044}"/>
                </a:ext>
              </a:extLst>
            </p:cNvPr>
            <p:cNvSpPr>
              <a:spLocks noChangeArrowheads="1"/>
            </p:cNvSpPr>
            <p:nvPr/>
          </p:nvSpPr>
          <p:spPr bwMode="auto">
            <a:xfrm>
              <a:off x="2829354" y="2600065"/>
              <a:ext cx="94236" cy="189006"/>
            </a:xfrm>
            <a:custGeom>
              <a:avLst/>
              <a:gdLst>
                <a:gd name="T0" fmla="*/ 781 w 782"/>
                <a:gd name="T1" fmla="*/ 781 h 1564"/>
                <a:gd name="T2" fmla="*/ 0 w 782"/>
                <a:gd name="T3" fmla="*/ 1563 h 1564"/>
                <a:gd name="T4" fmla="*/ 0 w 782"/>
                <a:gd name="T5" fmla="*/ 0 h 1564"/>
                <a:gd name="T6" fmla="*/ 781 w 782"/>
                <a:gd name="T7" fmla="*/ 781 h 1564"/>
              </a:gdLst>
              <a:ahLst/>
              <a:cxnLst>
                <a:cxn ang="0">
                  <a:pos x="T0" y="T1"/>
                </a:cxn>
                <a:cxn ang="0">
                  <a:pos x="T2" y="T3"/>
                </a:cxn>
                <a:cxn ang="0">
                  <a:pos x="T4" y="T5"/>
                </a:cxn>
                <a:cxn ang="0">
                  <a:pos x="T6" y="T7"/>
                </a:cxn>
              </a:cxnLst>
              <a:rect l="0" t="0" r="r" b="b"/>
              <a:pathLst>
                <a:path w="782" h="1564">
                  <a:moveTo>
                    <a:pt x="781" y="781"/>
                  </a:moveTo>
                  <a:lnTo>
                    <a:pt x="0" y="1563"/>
                  </a:lnTo>
                  <a:lnTo>
                    <a:pt x="0" y="0"/>
                  </a:lnTo>
                  <a:lnTo>
                    <a:pt x="781" y="781"/>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3" name="Freeform 27">
              <a:extLst>
                <a:ext uri="{FF2B5EF4-FFF2-40B4-BE49-F238E27FC236}">
                  <a16:creationId xmlns:a16="http://schemas.microsoft.com/office/drawing/2014/main" id="{ED77BE0A-D8A4-4142-968A-B4A3886B302E}"/>
                </a:ext>
              </a:extLst>
            </p:cNvPr>
            <p:cNvSpPr>
              <a:spLocks noChangeArrowheads="1"/>
            </p:cNvSpPr>
            <p:nvPr/>
          </p:nvSpPr>
          <p:spPr bwMode="auto">
            <a:xfrm>
              <a:off x="2421528" y="2600065"/>
              <a:ext cx="188473" cy="373752"/>
            </a:xfrm>
            <a:custGeom>
              <a:avLst/>
              <a:gdLst>
                <a:gd name="T0" fmla="*/ 0 w 1563"/>
                <a:gd name="T1" fmla="*/ 0 h 3094"/>
                <a:gd name="T2" fmla="*/ 1562 w 1563"/>
                <a:gd name="T3" fmla="*/ 1563 h 3094"/>
                <a:gd name="T4" fmla="*/ 0 w 1563"/>
                <a:gd name="T5" fmla="*/ 3093 h 3094"/>
                <a:gd name="T6" fmla="*/ 0 w 1563"/>
                <a:gd name="T7" fmla="*/ 0 h 3094"/>
              </a:gdLst>
              <a:ahLst/>
              <a:cxnLst>
                <a:cxn ang="0">
                  <a:pos x="T0" y="T1"/>
                </a:cxn>
                <a:cxn ang="0">
                  <a:pos x="T2" y="T3"/>
                </a:cxn>
                <a:cxn ang="0">
                  <a:pos x="T4" y="T5"/>
                </a:cxn>
                <a:cxn ang="0">
                  <a:pos x="T6" y="T7"/>
                </a:cxn>
              </a:cxnLst>
              <a:rect l="0" t="0" r="r" b="b"/>
              <a:pathLst>
                <a:path w="1563" h="3094">
                  <a:moveTo>
                    <a:pt x="0" y="0"/>
                  </a:moveTo>
                  <a:lnTo>
                    <a:pt x="1562" y="1563"/>
                  </a:lnTo>
                  <a:lnTo>
                    <a:pt x="0" y="3093"/>
                  </a:lnTo>
                  <a:lnTo>
                    <a:pt x="0"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NL"/>
            </a:p>
          </p:txBody>
        </p:sp>
        <p:sp>
          <p:nvSpPr>
            <p:cNvPr id="64" name="Freeform 28">
              <a:extLst>
                <a:ext uri="{FF2B5EF4-FFF2-40B4-BE49-F238E27FC236}">
                  <a16:creationId xmlns:a16="http://schemas.microsoft.com/office/drawing/2014/main" id="{DF05ACF8-87EE-EE47-92CB-D961D53AEA36}"/>
                </a:ext>
              </a:extLst>
            </p:cNvPr>
            <p:cNvSpPr>
              <a:spLocks noChangeArrowheads="1"/>
            </p:cNvSpPr>
            <p:nvPr/>
          </p:nvSpPr>
          <p:spPr bwMode="auto">
            <a:xfrm>
              <a:off x="780639" y="2565991"/>
              <a:ext cx="1430054" cy="414748"/>
            </a:xfrm>
            <a:custGeom>
              <a:avLst/>
              <a:gdLst>
                <a:gd name="T0" fmla="*/ 906 w 11844"/>
                <a:gd name="T1" fmla="*/ 281 h 3437"/>
                <a:gd name="T2" fmla="*/ 0 w 11844"/>
                <a:gd name="T3" fmla="*/ 3374 h 3437"/>
                <a:gd name="T4" fmla="*/ 594 w 11844"/>
                <a:gd name="T5" fmla="*/ 2156 h 3437"/>
                <a:gd name="T6" fmla="*/ 2031 w 11844"/>
                <a:gd name="T7" fmla="*/ 1219 h 3437"/>
                <a:gd name="T8" fmla="*/ 875 w 11844"/>
                <a:gd name="T9" fmla="*/ 1687 h 3437"/>
                <a:gd name="T10" fmla="*/ 594 w 11844"/>
                <a:gd name="T11" fmla="*/ 1687 h 3437"/>
                <a:gd name="T12" fmla="*/ 906 w 11844"/>
                <a:gd name="T13" fmla="*/ 750 h 3437"/>
                <a:gd name="T14" fmla="*/ 875 w 11844"/>
                <a:gd name="T15" fmla="*/ 1687 h 3437"/>
                <a:gd name="T16" fmla="*/ 4656 w 11844"/>
                <a:gd name="T17" fmla="*/ 1062 h 3437"/>
                <a:gd name="T18" fmla="*/ 4656 w 11844"/>
                <a:gd name="T19" fmla="*/ 3436 h 3437"/>
                <a:gd name="T20" fmla="*/ 4656 w 11844"/>
                <a:gd name="T21" fmla="*/ 1062 h 3437"/>
                <a:gd name="T22" fmla="*/ 4656 w 11844"/>
                <a:gd name="T23" fmla="*/ 2999 h 3437"/>
                <a:gd name="T24" fmla="*/ 4656 w 11844"/>
                <a:gd name="T25" fmla="*/ 1500 h 3437"/>
                <a:gd name="T26" fmla="*/ 4656 w 11844"/>
                <a:gd name="T27" fmla="*/ 2999 h 3437"/>
                <a:gd name="T28" fmla="*/ 11218 w 11844"/>
                <a:gd name="T29" fmla="*/ 1062 h 3437"/>
                <a:gd name="T30" fmla="*/ 9937 w 11844"/>
                <a:gd name="T31" fmla="*/ 1062 h 3437"/>
                <a:gd name="T32" fmla="*/ 9250 w 11844"/>
                <a:gd name="T33" fmla="*/ 1406 h 3437"/>
                <a:gd name="T34" fmla="*/ 8719 w 11844"/>
                <a:gd name="T35" fmla="*/ 1125 h 3437"/>
                <a:gd name="T36" fmla="*/ 9250 w 11844"/>
                <a:gd name="T37" fmla="*/ 3374 h 3437"/>
                <a:gd name="T38" fmla="*/ 9718 w 11844"/>
                <a:gd name="T39" fmla="*/ 1562 h 3437"/>
                <a:gd name="T40" fmla="*/ 9999 w 11844"/>
                <a:gd name="T41" fmla="*/ 2500 h 3437"/>
                <a:gd name="T42" fmla="*/ 10530 w 11844"/>
                <a:gd name="T43" fmla="*/ 3374 h 3437"/>
                <a:gd name="T44" fmla="*/ 11030 w 11844"/>
                <a:gd name="T45" fmla="*/ 1562 h 3437"/>
                <a:gd name="T46" fmla="*/ 11280 w 11844"/>
                <a:gd name="T47" fmla="*/ 2500 h 3437"/>
                <a:gd name="T48" fmla="*/ 11843 w 11844"/>
                <a:gd name="T49" fmla="*/ 2843 h 3437"/>
                <a:gd name="T50" fmla="*/ 11218 w 11844"/>
                <a:gd name="T51" fmla="*/ 1062 h 3437"/>
                <a:gd name="T52" fmla="*/ 7531 w 11844"/>
                <a:gd name="T53" fmla="*/ 2656 h 3437"/>
                <a:gd name="T54" fmla="*/ 6750 w 11844"/>
                <a:gd name="T55" fmla="*/ 2562 h 3437"/>
                <a:gd name="T56" fmla="*/ 6750 w 11844"/>
                <a:gd name="T57" fmla="*/ 1125 h 3437"/>
                <a:gd name="T58" fmla="*/ 6188 w 11844"/>
                <a:gd name="T59" fmla="*/ 2250 h 3437"/>
                <a:gd name="T60" fmla="*/ 6813 w 11844"/>
                <a:gd name="T61" fmla="*/ 3436 h 3437"/>
                <a:gd name="T62" fmla="*/ 7531 w 11844"/>
                <a:gd name="T63" fmla="*/ 3093 h 3437"/>
                <a:gd name="T64" fmla="*/ 8094 w 11844"/>
                <a:gd name="T65" fmla="*/ 3374 h 3437"/>
                <a:gd name="T66" fmla="*/ 7563 w 11844"/>
                <a:gd name="T67" fmla="*/ 1125 h 3437"/>
                <a:gd name="T68" fmla="*/ 2469 w 11844"/>
                <a:gd name="T69" fmla="*/ 3374 h 3437"/>
                <a:gd name="T70" fmla="*/ 3031 w 11844"/>
                <a:gd name="T71" fmla="*/ 3374 h 3437"/>
                <a:gd name="T72" fmla="*/ 2500 w 11844"/>
                <a:gd name="T73" fmla="*/ 0 h 3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844" h="3437">
                  <a:moveTo>
                    <a:pt x="906" y="281"/>
                  </a:moveTo>
                  <a:lnTo>
                    <a:pt x="906" y="281"/>
                  </a:lnTo>
                  <a:cubicBezTo>
                    <a:pt x="31" y="281"/>
                    <a:pt x="31" y="281"/>
                    <a:pt x="31" y="281"/>
                  </a:cubicBezTo>
                  <a:cubicBezTo>
                    <a:pt x="0" y="3374"/>
                    <a:pt x="0" y="3374"/>
                    <a:pt x="0" y="3374"/>
                  </a:cubicBezTo>
                  <a:cubicBezTo>
                    <a:pt x="562" y="3374"/>
                    <a:pt x="562" y="3374"/>
                    <a:pt x="562" y="3374"/>
                  </a:cubicBezTo>
                  <a:cubicBezTo>
                    <a:pt x="594" y="2156"/>
                    <a:pt x="594" y="2156"/>
                    <a:pt x="594" y="2156"/>
                  </a:cubicBezTo>
                  <a:cubicBezTo>
                    <a:pt x="906" y="2156"/>
                    <a:pt x="906" y="2156"/>
                    <a:pt x="906" y="2156"/>
                  </a:cubicBezTo>
                  <a:cubicBezTo>
                    <a:pt x="1500" y="2156"/>
                    <a:pt x="2031" y="1844"/>
                    <a:pt x="2031" y="1219"/>
                  </a:cubicBezTo>
                  <a:cubicBezTo>
                    <a:pt x="2031" y="625"/>
                    <a:pt x="1719" y="281"/>
                    <a:pt x="906" y="281"/>
                  </a:cubicBezTo>
                  <a:close/>
                  <a:moveTo>
                    <a:pt x="875" y="1687"/>
                  </a:moveTo>
                  <a:lnTo>
                    <a:pt x="875" y="1687"/>
                  </a:lnTo>
                  <a:cubicBezTo>
                    <a:pt x="594" y="1687"/>
                    <a:pt x="594" y="1687"/>
                    <a:pt x="594" y="1687"/>
                  </a:cubicBezTo>
                  <a:cubicBezTo>
                    <a:pt x="594" y="750"/>
                    <a:pt x="594" y="750"/>
                    <a:pt x="594" y="750"/>
                  </a:cubicBezTo>
                  <a:cubicBezTo>
                    <a:pt x="906" y="750"/>
                    <a:pt x="906" y="750"/>
                    <a:pt x="906" y="750"/>
                  </a:cubicBezTo>
                  <a:cubicBezTo>
                    <a:pt x="1313" y="750"/>
                    <a:pt x="1438" y="1031"/>
                    <a:pt x="1438" y="1219"/>
                  </a:cubicBezTo>
                  <a:cubicBezTo>
                    <a:pt x="1438" y="1500"/>
                    <a:pt x="1188" y="1687"/>
                    <a:pt x="875" y="1687"/>
                  </a:cubicBezTo>
                  <a:close/>
                  <a:moveTo>
                    <a:pt x="4656" y="1062"/>
                  </a:moveTo>
                  <a:lnTo>
                    <a:pt x="4656" y="1062"/>
                  </a:lnTo>
                  <a:cubicBezTo>
                    <a:pt x="3969" y="1062"/>
                    <a:pt x="3563" y="1656"/>
                    <a:pt x="3563" y="2250"/>
                  </a:cubicBezTo>
                  <a:cubicBezTo>
                    <a:pt x="3563" y="2905"/>
                    <a:pt x="3906" y="3436"/>
                    <a:pt x="4656" y="3436"/>
                  </a:cubicBezTo>
                  <a:cubicBezTo>
                    <a:pt x="5344" y="3436"/>
                    <a:pt x="5719" y="2905"/>
                    <a:pt x="5719" y="2250"/>
                  </a:cubicBezTo>
                  <a:cubicBezTo>
                    <a:pt x="5719" y="1594"/>
                    <a:pt x="5375" y="1062"/>
                    <a:pt x="4656" y="1062"/>
                  </a:cubicBezTo>
                  <a:close/>
                  <a:moveTo>
                    <a:pt x="4656" y="2999"/>
                  </a:moveTo>
                  <a:lnTo>
                    <a:pt x="4656" y="2999"/>
                  </a:lnTo>
                  <a:cubicBezTo>
                    <a:pt x="4250" y="2999"/>
                    <a:pt x="4125" y="2531"/>
                    <a:pt x="4125" y="2281"/>
                  </a:cubicBezTo>
                  <a:cubicBezTo>
                    <a:pt x="4125" y="1937"/>
                    <a:pt x="4250" y="1500"/>
                    <a:pt x="4656" y="1500"/>
                  </a:cubicBezTo>
                  <a:cubicBezTo>
                    <a:pt x="5000" y="1500"/>
                    <a:pt x="5188" y="1781"/>
                    <a:pt x="5188" y="2281"/>
                  </a:cubicBezTo>
                  <a:cubicBezTo>
                    <a:pt x="5188" y="2594"/>
                    <a:pt x="5031" y="2999"/>
                    <a:pt x="4656" y="2999"/>
                  </a:cubicBezTo>
                  <a:close/>
                  <a:moveTo>
                    <a:pt x="11218" y="1062"/>
                  </a:moveTo>
                  <a:lnTo>
                    <a:pt x="11218" y="1062"/>
                  </a:lnTo>
                  <a:cubicBezTo>
                    <a:pt x="10936" y="1062"/>
                    <a:pt x="10655" y="1219"/>
                    <a:pt x="10499" y="1437"/>
                  </a:cubicBezTo>
                  <a:cubicBezTo>
                    <a:pt x="10405" y="1187"/>
                    <a:pt x="10187" y="1062"/>
                    <a:pt x="9937" y="1062"/>
                  </a:cubicBezTo>
                  <a:cubicBezTo>
                    <a:pt x="9656" y="1062"/>
                    <a:pt x="9406" y="1219"/>
                    <a:pt x="9250" y="1437"/>
                  </a:cubicBezTo>
                  <a:cubicBezTo>
                    <a:pt x="9250" y="1406"/>
                    <a:pt x="9250" y="1406"/>
                    <a:pt x="9250" y="1406"/>
                  </a:cubicBezTo>
                  <a:cubicBezTo>
                    <a:pt x="9250" y="1125"/>
                    <a:pt x="9250" y="1125"/>
                    <a:pt x="9250" y="1125"/>
                  </a:cubicBezTo>
                  <a:cubicBezTo>
                    <a:pt x="8719" y="1125"/>
                    <a:pt x="8719" y="1125"/>
                    <a:pt x="8719" y="1125"/>
                  </a:cubicBezTo>
                  <a:cubicBezTo>
                    <a:pt x="8688" y="3374"/>
                    <a:pt x="8688" y="3374"/>
                    <a:pt x="8688" y="3374"/>
                  </a:cubicBezTo>
                  <a:cubicBezTo>
                    <a:pt x="9250" y="3374"/>
                    <a:pt x="9250" y="3374"/>
                    <a:pt x="9250" y="3374"/>
                  </a:cubicBezTo>
                  <a:cubicBezTo>
                    <a:pt x="9250" y="1844"/>
                    <a:pt x="9250" y="1844"/>
                    <a:pt x="9250" y="1844"/>
                  </a:cubicBezTo>
                  <a:cubicBezTo>
                    <a:pt x="9344" y="1719"/>
                    <a:pt x="9563" y="1562"/>
                    <a:pt x="9718" y="1562"/>
                  </a:cubicBezTo>
                  <a:cubicBezTo>
                    <a:pt x="9905" y="1562"/>
                    <a:pt x="9999" y="1656"/>
                    <a:pt x="9999" y="1812"/>
                  </a:cubicBezTo>
                  <a:cubicBezTo>
                    <a:pt x="9999" y="1937"/>
                    <a:pt x="9999" y="2250"/>
                    <a:pt x="9999" y="2500"/>
                  </a:cubicBezTo>
                  <a:cubicBezTo>
                    <a:pt x="9999" y="3374"/>
                    <a:pt x="9999" y="3374"/>
                    <a:pt x="9999" y="3374"/>
                  </a:cubicBezTo>
                  <a:cubicBezTo>
                    <a:pt x="10530" y="3374"/>
                    <a:pt x="10530" y="3374"/>
                    <a:pt x="10530" y="3374"/>
                  </a:cubicBezTo>
                  <a:cubicBezTo>
                    <a:pt x="10562" y="1844"/>
                    <a:pt x="10562" y="1844"/>
                    <a:pt x="10562" y="1844"/>
                  </a:cubicBezTo>
                  <a:cubicBezTo>
                    <a:pt x="10655" y="1719"/>
                    <a:pt x="10874" y="1562"/>
                    <a:pt x="11030" y="1562"/>
                  </a:cubicBezTo>
                  <a:cubicBezTo>
                    <a:pt x="11187" y="1562"/>
                    <a:pt x="11312" y="1656"/>
                    <a:pt x="11312" y="1812"/>
                  </a:cubicBezTo>
                  <a:cubicBezTo>
                    <a:pt x="11312" y="1937"/>
                    <a:pt x="11280" y="2250"/>
                    <a:pt x="11280" y="2500"/>
                  </a:cubicBezTo>
                  <a:cubicBezTo>
                    <a:pt x="11280" y="3374"/>
                    <a:pt x="11280" y="3374"/>
                    <a:pt x="11280" y="3374"/>
                  </a:cubicBezTo>
                  <a:cubicBezTo>
                    <a:pt x="11843" y="2843"/>
                    <a:pt x="11843" y="2843"/>
                    <a:pt x="11843" y="2843"/>
                  </a:cubicBezTo>
                  <a:cubicBezTo>
                    <a:pt x="11843" y="2469"/>
                    <a:pt x="11843" y="2094"/>
                    <a:pt x="11843" y="1719"/>
                  </a:cubicBezTo>
                  <a:cubicBezTo>
                    <a:pt x="11843" y="1406"/>
                    <a:pt x="11749" y="1062"/>
                    <a:pt x="11218" y="1062"/>
                  </a:cubicBezTo>
                  <a:close/>
                  <a:moveTo>
                    <a:pt x="7531" y="2656"/>
                  </a:moveTo>
                  <a:lnTo>
                    <a:pt x="7531" y="2656"/>
                  </a:lnTo>
                  <a:cubicBezTo>
                    <a:pt x="7406" y="2780"/>
                    <a:pt x="7219" y="2936"/>
                    <a:pt x="7063" y="2936"/>
                  </a:cubicBezTo>
                  <a:cubicBezTo>
                    <a:pt x="6813" y="2936"/>
                    <a:pt x="6750" y="2843"/>
                    <a:pt x="6750" y="2562"/>
                  </a:cubicBezTo>
                  <a:cubicBezTo>
                    <a:pt x="6750" y="2344"/>
                    <a:pt x="6750" y="2000"/>
                    <a:pt x="6750" y="1687"/>
                  </a:cubicBezTo>
                  <a:cubicBezTo>
                    <a:pt x="6750" y="1125"/>
                    <a:pt x="6750" y="1125"/>
                    <a:pt x="6750" y="1125"/>
                  </a:cubicBezTo>
                  <a:cubicBezTo>
                    <a:pt x="6219" y="1125"/>
                    <a:pt x="6219" y="1125"/>
                    <a:pt x="6219" y="1125"/>
                  </a:cubicBezTo>
                  <a:cubicBezTo>
                    <a:pt x="6188" y="2250"/>
                    <a:pt x="6188" y="2250"/>
                    <a:pt x="6188" y="2250"/>
                  </a:cubicBezTo>
                  <a:cubicBezTo>
                    <a:pt x="6188" y="2406"/>
                    <a:pt x="6188" y="2531"/>
                    <a:pt x="6188" y="2687"/>
                  </a:cubicBezTo>
                  <a:cubicBezTo>
                    <a:pt x="6188" y="3124"/>
                    <a:pt x="6313" y="3436"/>
                    <a:pt x="6813" y="3436"/>
                  </a:cubicBezTo>
                  <a:cubicBezTo>
                    <a:pt x="7094" y="3436"/>
                    <a:pt x="7344" y="3311"/>
                    <a:pt x="7531" y="3093"/>
                  </a:cubicBezTo>
                  <a:lnTo>
                    <a:pt x="7531" y="3093"/>
                  </a:lnTo>
                  <a:cubicBezTo>
                    <a:pt x="7531" y="3374"/>
                    <a:pt x="7531" y="3374"/>
                    <a:pt x="7531" y="3374"/>
                  </a:cubicBezTo>
                  <a:cubicBezTo>
                    <a:pt x="8094" y="3374"/>
                    <a:pt x="8094" y="3374"/>
                    <a:pt x="8094" y="3374"/>
                  </a:cubicBezTo>
                  <a:cubicBezTo>
                    <a:pt x="8094" y="1125"/>
                    <a:pt x="8094" y="1125"/>
                    <a:pt x="8094" y="1125"/>
                  </a:cubicBezTo>
                  <a:cubicBezTo>
                    <a:pt x="7563" y="1125"/>
                    <a:pt x="7563" y="1125"/>
                    <a:pt x="7563" y="1125"/>
                  </a:cubicBezTo>
                  <a:lnTo>
                    <a:pt x="7531" y="2656"/>
                  </a:lnTo>
                  <a:close/>
                  <a:moveTo>
                    <a:pt x="2469" y="3374"/>
                  </a:moveTo>
                  <a:lnTo>
                    <a:pt x="2469" y="3374"/>
                  </a:lnTo>
                  <a:cubicBezTo>
                    <a:pt x="3031" y="3374"/>
                    <a:pt x="3031" y="3374"/>
                    <a:pt x="3031" y="3374"/>
                  </a:cubicBezTo>
                  <a:cubicBezTo>
                    <a:pt x="3063" y="0"/>
                    <a:pt x="3063" y="0"/>
                    <a:pt x="3063" y="0"/>
                  </a:cubicBezTo>
                  <a:cubicBezTo>
                    <a:pt x="2500" y="0"/>
                    <a:pt x="2500" y="0"/>
                    <a:pt x="2500" y="0"/>
                  </a:cubicBezTo>
                  <a:lnTo>
                    <a:pt x="2469" y="3374"/>
                  </a:lnTo>
                  <a:close/>
                </a:path>
              </a:pathLst>
            </a:custGeom>
            <a:solidFill>
              <a:schemeClr val="tx1"/>
            </a:solidFill>
            <a:ln>
              <a:noFill/>
            </a:ln>
            <a:effectLst/>
          </p:spPr>
          <p:txBody>
            <a:bodyPr wrap="none" anchor="ctr"/>
            <a:lstStyle/>
            <a:p>
              <a:endParaRPr lang="en-NL"/>
            </a:p>
          </p:txBody>
        </p:sp>
      </p:grpSp>
      <p:sp>
        <p:nvSpPr>
          <p:cNvPr id="4" name="Text Placeholder 3">
            <a:extLst>
              <a:ext uri="{FF2B5EF4-FFF2-40B4-BE49-F238E27FC236}">
                <a16:creationId xmlns:a16="http://schemas.microsoft.com/office/drawing/2014/main" id="{DA3B262A-EB07-8C4C-90A0-07A6B6C5BAFE}"/>
              </a:ext>
            </a:extLst>
          </p:cNvPr>
          <p:cNvSpPr>
            <a:spLocks noGrp="1"/>
          </p:cNvSpPr>
          <p:nvPr>
            <p:ph type="body" sz="quarter" idx="10" hasCustomPrompt="1"/>
          </p:nvPr>
        </p:nvSpPr>
        <p:spPr>
          <a:xfrm>
            <a:off x="776288" y="3967163"/>
            <a:ext cx="2908300" cy="1792287"/>
          </a:xfrm>
        </p:spPr>
        <p:txBody>
          <a:bodyPr/>
          <a:lstStyle>
            <a:lvl1pPr marL="0" indent="0">
              <a:lnSpc>
                <a:spcPct val="150000"/>
              </a:lnSpc>
              <a:spcBef>
                <a:spcPts val="0"/>
              </a:spcBef>
              <a:buNone/>
              <a:defRPr sz="1200"/>
            </a:lvl1pPr>
            <a:lvl2pPr marL="190500" indent="0">
              <a:lnSpc>
                <a:spcPct val="100000"/>
              </a:lnSpc>
              <a:buNone/>
              <a:defRPr/>
            </a:lvl2pPr>
            <a:lvl3pPr marL="336550" indent="0">
              <a:lnSpc>
                <a:spcPct val="100000"/>
              </a:lnSpc>
              <a:buNone/>
              <a:defRPr/>
            </a:lvl3pPr>
            <a:lvl4pPr marL="488950" indent="0">
              <a:lnSpc>
                <a:spcPct val="100000"/>
              </a:lnSpc>
              <a:buNone/>
              <a:defRPr/>
            </a:lvl4pPr>
            <a:lvl5pPr marL="590550" indent="0">
              <a:lnSpc>
                <a:spcPct val="100000"/>
              </a:lnSpc>
              <a:buNone/>
              <a:defRPr/>
            </a:lvl5pPr>
          </a:lstStyle>
          <a:p>
            <a:pPr lvl="0"/>
            <a:r>
              <a:rPr lang="en-GB" dirty="0" err="1"/>
              <a:t>Blaak</a:t>
            </a:r>
            <a:r>
              <a:rPr lang="en-GB" dirty="0"/>
              <a:t> 28</a:t>
            </a:r>
          </a:p>
          <a:p>
            <a:pPr lvl="0"/>
            <a:r>
              <a:rPr lang="en-GB" dirty="0"/>
              <a:t>3011 TA Rotterdam</a:t>
            </a:r>
          </a:p>
          <a:p>
            <a:pPr lvl="0"/>
            <a:r>
              <a:rPr lang="en-GB" dirty="0"/>
              <a:t>+31 10 440 6440</a:t>
            </a:r>
          </a:p>
          <a:p>
            <a:pPr lvl="0"/>
            <a:r>
              <a:rPr lang="en-GB" dirty="0" err="1"/>
              <a:t>info@ploum.nl</a:t>
            </a:r>
            <a:r>
              <a:rPr lang="en-GB" dirty="0"/>
              <a:t>  </a:t>
            </a:r>
          </a:p>
          <a:p>
            <a:pPr lvl="0"/>
            <a:r>
              <a:rPr lang="en-GB" dirty="0" err="1"/>
              <a:t>www.ploum.nl</a:t>
            </a:r>
            <a:endParaRPr lang="en-NL" dirty="0"/>
          </a:p>
        </p:txBody>
      </p:sp>
    </p:spTree>
    <p:extLst>
      <p:ext uri="{BB962C8B-B14F-4D97-AF65-F5344CB8AC3E}">
        <p14:creationId xmlns:p14="http://schemas.microsoft.com/office/powerpoint/2010/main" val="22034585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Title and Content 2">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lvl1pPr>
          </a:lstStyle>
          <a:p>
            <a:r>
              <a:rPr lang="en-GB" noProof="0" dirty="0"/>
              <a:t>Click to edit title</a:t>
            </a:r>
          </a:p>
        </p:txBody>
      </p:sp>
      <p:sp>
        <p:nvSpPr>
          <p:cNvPr id="3" name="Tijdelijke aanduiding voor inhoud 2"/>
          <p:cNvSpPr>
            <a:spLocks noGrp="1"/>
          </p:cNvSpPr>
          <p:nvPr>
            <p:ph idx="1" hasCustomPrompt="1"/>
          </p:nvPr>
        </p:nvSpPr>
        <p:spPr/>
        <p:txBody>
          <a:bodyPr/>
          <a:lstStyle>
            <a:lvl1pPr marL="0" indent="0">
              <a:buFontTx/>
              <a:buNone/>
              <a:defRPr/>
            </a:lvl1pPr>
            <a:lvl2pPr marL="0" indent="0">
              <a:buFontTx/>
              <a:buNone/>
              <a:defRPr/>
            </a:lvl2pPr>
            <a:lvl3pPr marL="0" indent="0">
              <a:buFontTx/>
              <a:buNone/>
              <a:defRPr/>
            </a:lvl3pPr>
            <a:lvl4pPr marL="0" indent="0">
              <a:buFontTx/>
              <a:buNone/>
              <a:defRPr/>
            </a:lvl4pPr>
            <a:lvl5pPr marL="0" indent="0">
              <a:buFontTx/>
              <a:buNone/>
              <a:defRPr baseline="0"/>
            </a:lvl5pPr>
          </a:lstStyle>
          <a:p>
            <a:pPr lvl="0"/>
            <a:r>
              <a:rPr lang="en-GB" noProof="0" dirty="0"/>
              <a:t>Click to edit text</a:t>
            </a:r>
          </a:p>
          <a:p>
            <a:pPr lvl="1"/>
            <a:r>
              <a:rPr lang="en-GB" noProof="0" dirty="0"/>
              <a:t>Second level text</a:t>
            </a:r>
          </a:p>
          <a:p>
            <a:pPr lvl="2"/>
            <a:r>
              <a:rPr lang="en-GB" noProof="0" dirty="0"/>
              <a:t>Third level text</a:t>
            </a:r>
          </a:p>
          <a:p>
            <a:pPr lvl="3"/>
            <a:r>
              <a:rPr lang="en-GB" noProof="0" dirty="0"/>
              <a:t>Forth level text</a:t>
            </a:r>
          </a:p>
          <a:p>
            <a:pPr lvl="4"/>
            <a:r>
              <a:rPr lang="en-GB" noProof="0" dirty="0"/>
              <a:t>Fifth level text</a:t>
            </a:r>
          </a:p>
        </p:txBody>
      </p:sp>
      <p:sp>
        <p:nvSpPr>
          <p:cNvPr id="4" name="Tijdelijke aanduiding voor datum 3"/>
          <p:cNvSpPr>
            <a:spLocks noGrp="1"/>
          </p:cNvSpPr>
          <p:nvPr>
            <p:ph type="dt" sz="half" idx="10"/>
          </p:nvPr>
        </p:nvSpPr>
        <p:spPr/>
        <p:txBody>
          <a:bodyPr/>
          <a:lstStyle/>
          <a:p>
            <a:fld id="{C9C8416D-73ED-B145-8211-5C67259FBDF9}" type="datetime1">
              <a:rPr lang="nl-NL" smtClean="0"/>
              <a:t>22-5-2025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C6BC05E-DB9A-EB4A-A776-575FA40369A3}" type="slidenum">
              <a:rPr lang="nl-NL" smtClean="0"/>
              <a:pPr/>
              <a:t>‹#›</a:t>
            </a:fld>
            <a:endParaRPr lang="nl-NL"/>
          </a:p>
        </p:txBody>
      </p:sp>
    </p:spTree>
    <p:extLst>
      <p:ext uri="{BB962C8B-B14F-4D97-AF65-F5344CB8AC3E}">
        <p14:creationId xmlns:p14="http://schemas.microsoft.com/office/powerpoint/2010/main" val="9897070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ext with Pictur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74727" y="582022"/>
            <a:ext cx="4676615" cy="846578"/>
          </a:xfrm>
        </p:spPr>
        <p:txBody>
          <a:bodyPr/>
          <a:lstStyle>
            <a:lvl1pPr>
              <a:defRPr/>
            </a:lvl1pPr>
          </a:lstStyle>
          <a:p>
            <a:r>
              <a:rPr lang="en-GB" noProof="0" dirty="0"/>
              <a:t>Click to edit title</a:t>
            </a:r>
          </a:p>
        </p:txBody>
      </p:sp>
      <p:sp>
        <p:nvSpPr>
          <p:cNvPr id="3" name="Tijdelijke aanduiding voor tekst 2"/>
          <p:cNvSpPr>
            <a:spLocks noGrp="1"/>
          </p:cNvSpPr>
          <p:nvPr>
            <p:ph type="body" idx="1" hasCustomPrompt="1"/>
          </p:nvPr>
        </p:nvSpPr>
        <p:spPr>
          <a:xfrm>
            <a:off x="576684" y="1428600"/>
            <a:ext cx="4674656" cy="476200"/>
          </a:xfrm>
        </p:spPr>
        <p:txBody>
          <a:bodyPr anchor="t" anchorCtr="0"/>
          <a:lstStyle>
            <a:lvl1pPr marL="0" indent="0">
              <a:buNone/>
              <a:defRPr sz="2105" b="0" i="0">
                <a:latin typeface="Museo Sans 900"/>
                <a:cs typeface="Museo Sans 900"/>
              </a:defRPr>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noProof="0" dirty="0"/>
              <a:t>Click to edit text</a:t>
            </a:r>
          </a:p>
        </p:txBody>
      </p:sp>
      <p:sp>
        <p:nvSpPr>
          <p:cNvPr id="4" name="Tijdelijke aanduiding voor inhoud 3"/>
          <p:cNvSpPr>
            <a:spLocks noGrp="1"/>
          </p:cNvSpPr>
          <p:nvPr>
            <p:ph sz="half" idx="2" hasCustomPrompt="1"/>
          </p:nvPr>
        </p:nvSpPr>
        <p:spPr>
          <a:xfrm>
            <a:off x="574725" y="1904800"/>
            <a:ext cx="4676616" cy="4444533"/>
          </a:xfrm>
        </p:spPr>
        <p:txBody>
          <a:bodyPr/>
          <a:lstStyle>
            <a:lvl1pPr>
              <a:defRPr sz="2105"/>
            </a:lvl1pPr>
            <a:lvl2pPr>
              <a:defRPr sz="2105"/>
            </a:lvl2pPr>
            <a:lvl3pPr>
              <a:defRPr sz="2105"/>
            </a:lvl3pPr>
            <a:lvl4pPr>
              <a:defRPr sz="2105"/>
            </a:lvl4pPr>
            <a:lvl5pPr>
              <a:defRPr sz="2105"/>
            </a:lvl5pPr>
            <a:lvl6pPr>
              <a:defRPr sz="1871"/>
            </a:lvl6pPr>
            <a:lvl7pPr>
              <a:defRPr sz="1871"/>
            </a:lvl7pPr>
            <a:lvl8pPr>
              <a:defRPr sz="1871"/>
            </a:lvl8pPr>
            <a:lvl9pPr>
              <a:defRPr sz="1871"/>
            </a:lvl9pPr>
          </a:lstStyle>
          <a:p>
            <a:pPr lvl="0"/>
            <a:r>
              <a:rPr lang="en-GB" noProof="0" dirty="0"/>
              <a:t>Click to edit text in bullets</a:t>
            </a:r>
          </a:p>
          <a:p>
            <a:pPr lvl="1"/>
            <a:r>
              <a:rPr lang="en-GB" noProof="0" dirty="0"/>
              <a:t>Second level text</a:t>
            </a:r>
          </a:p>
          <a:p>
            <a:pPr lvl="2"/>
            <a:r>
              <a:rPr lang="en-GB" noProof="0" dirty="0"/>
              <a:t>Third level text</a:t>
            </a:r>
          </a:p>
          <a:p>
            <a:pPr lvl="3"/>
            <a:r>
              <a:rPr lang="en-GB" noProof="0" dirty="0"/>
              <a:t>Forth level text</a:t>
            </a:r>
          </a:p>
          <a:p>
            <a:pPr lvl="4"/>
            <a:r>
              <a:rPr lang="en-GB" noProof="0" dirty="0"/>
              <a:t>Fifth level text</a:t>
            </a:r>
          </a:p>
        </p:txBody>
      </p:sp>
      <p:sp>
        <p:nvSpPr>
          <p:cNvPr id="7" name="Tijdelijke aanduiding voor datum 6"/>
          <p:cNvSpPr>
            <a:spLocks noGrp="1"/>
          </p:cNvSpPr>
          <p:nvPr>
            <p:ph type="dt" sz="half" idx="10"/>
          </p:nvPr>
        </p:nvSpPr>
        <p:spPr/>
        <p:txBody>
          <a:bodyPr/>
          <a:lstStyle/>
          <a:p>
            <a:fld id="{0870580A-51F0-BE40-BFA2-D703BBFBD902}" type="datetime1">
              <a:rPr lang="nl-NL" smtClean="0"/>
              <a:t>22-5-2025</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8C6BC05E-DB9A-EB4A-A776-575FA40369A3}" type="slidenum">
              <a:rPr lang="nl-NL" smtClean="0"/>
              <a:pPr/>
              <a:t>‹#›</a:t>
            </a:fld>
            <a:endParaRPr lang="nl-NL"/>
          </a:p>
        </p:txBody>
      </p:sp>
      <p:sp>
        <p:nvSpPr>
          <p:cNvPr id="10" name="Tijdelijke aanduiding voor afbeelding 2"/>
          <p:cNvSpPr>
            <a:spLocks noGrp="1"/>
          </p:cNvSpPr>
          <p:nvPr>
            <p:ph type="pic" idx="13" hasCustomPrompt="1"/>
          </p:nvPr>
        </p:nvSpPr>
        <p:spPr>
          <a:xfrm>
            <a:off x="5430093" y="582022"/>
            <a:ext cx="4693453" cy="5608578"/>
          </a:xfrm>
          <a:solidFill>
            <a:schemeClr val="bg1">
              <a:lumMod val="85000"/>
            </a:schemeClr>
          </a:solidFill>
        </p:spPr>
        <p:txBody>
          <a:bodyPr tIns="180000"/>
          <a:lstStyle>
            <a:lvl1pPr marL="0" indent="0" algn="ctr">
              <a:buNone/>
              <a:defRPr sz="1871" baseline="0">
                <a:solidFill>
                  <a:schemeClr val="bg1">
                    <a:lumMod val="50000"/>
                  </a:schemeClr>
                </a:solidFill>
              </a:defRPr>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noProof="0" dirty="0"/>
              <a:t>Click on the icon to</a:t>
            </a:r>
            <a:br>
              <a:rPr lang="en-GB" noProof="0" dirty="0"/>
            </a:br>
            <a:r>
              <a:rPr lang="en-GB" noProof="0" dirty="0"/>
              <a:t>insert a picture</a:t>
            </a:r>
          </a:p>
        </p:txBody>
      </p:sp>
    </p:spTree>
    <p:extLst>
      <p:ext uri="{BB962C8B-B14F-4D97-AF65-F5344CB8AC3E}">
        <p14:creationId xmlns:p14="http://schemas.microsoft.com/office/powerpoint/2010/main" val="3546475395"/>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Content 2 Column">
    <p:bg>
      <p:bgRef idx="1001">
        <a:schemeClr val="bg1"/>
      </p:bgRef>
    </p:bg>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F5B0B692-B033-47C0-A25A-52D9C0BF79C9}"/>
              </a:ext>
            </a:extLst>
          </p:cNvPr>
          <p:cNvSpPr>
            <a:spLocks noGrp="1"/>
          </p:cNvSpPr>
          <p:nvPr>
            <p:ph sz="quarter" idx="33" hasCustomPrompt="1"/>
          </p:nvPr>
        </p:nvSpPr>
        <p:spPr>
          <a:xfrm>
            <a:off x="5465129" y="2023850"/>
            <a:ext cx="4660075" cy="4797715"/>
          </a:xfrm>
          <a:noFill/>
        </p:spPr>
        <p:txBody>
          <a:bodyPr>
            <a:noAutofit/>
          </a:bodyPr>
          <a:lstStyle>
            <a:lvl1pPr marL="0" indent="0">
              <a:spcAft>
                <a:spcPts val="0"/>
              </a:spcAft>
              <a:defRPr sz="1240" b="1">
                <a:latin typeface="+mj-lt"/>
              </a:defRPr>
            </a:lvl1pPr>
            <a:lvl2pPr>
              <a:defRPr b="0">
                <a:solidFill>
                  <a:schemeClr val="tx1"/>
                </a:solidFill>
                <a:latin typeface="+mn-lt"/>
              </a:defRPr>
            </a:lvl2pPr>
            <a:lvl3pPr marL="148811" indent="-148811">
              <a:buFont typeface="Arial" panose="020B0604020202020204" pitchFamily="34" charset="0"/>
              <a:buChar char="•"/>
              <a:defRPr/>
            </a:lvl3pPr>
            <a:lvl4pPr marL="148811" indent="-148811">
              <a:buFont typeface="Arial" panose="020B0604020202020204" pitchFamily="34" charset="0"/>
              <a:buChar char="•"/>
              <a:defRPr/>
            </a:lvl4pPr>
            <a:lvl5pPr marL="297621" indent="-148811">
              <a:buFont typeface="Roboto Light" panose="020B0604020202020204" charset="0"/>
              <a:buChar char="-"/>
              <a:defRPr/>
            </a:lvl5pPr>
            <a:lvl6pPr marL="446432" indent="-148811">
              <a:buFont typeface="Arial" panose="020B0604020202020204" pitchFamily="34" charset="0"/>
              <a:buChar char="•"/>
              <a:defRPr/>
            </a:lvl6pPr>
            <a:lvl7pPr marL="595242" indent="-148811">
              <a:buFont typeface="Roboto Light" panose="020B0604020202020204" charset="0"/>
              <a:buChar char="-"/>
              <a:defRPr/>
            </a:lvl7pPr>
            <a:lvl8pPr marL="744053" indent="-148811">
              <a:buFont typeface="Arial" panose="020B0604020202020204" pitchFamily="34" charset="0"/>
              <a:buChar char="•"/>
              <a:defRPr/>
            </a:lvl8pPr>
            <a:lvl9pPr marL="892863" indent="-148811">
              <a:buFont typeface="Roboto Light" panose="020B0604020202020204" charset="0"/>
              <a:buChar char="-"/>
              <a:defRPr/>
            </a:lvl9pPr>
          </a:lstStyle>
          <a:p>
            <a:pPr lvl="0"/>
            <a:r>
              <a:rPr lang="en-GB" dirty="0"/>
              <a:t>Click to add text</a:t>
            </a:r>
          </a:p>
          <a:p>
            <a:pPr lvl="1"/>
            <a:r>
              <a:rPr lang="en-GB" dirty="0"/>
              <a:t>Second Level</a:t>
            </a:r>
          </a:p>
          <a:p>
            <a:pPr lvl="2"/>
            <a:r>
              <a:rPr lang="en-GB" dirty="0"/>
              <a:t>Third Level</a:t>
            </a:r>
          </a:p>
          <a:p>
            <a:pPr lvl="4"/>
            <a:r>
              <a:rPr lang="en-GB" dirty="0"/>
              <a:t>Fourth Level</a:t>
            </a:r>
          </a:p>
          <a:p>
            <a:pPr lvl="5"/>
            <a:r>
              <a:rPr lang="en-GB" dirty="0"/>
              <a:t>Fifth Level</a:t>
            </a:r>
          </a:p>
          <a:p>
            <a:pPr lvl="6"/>
            <a:r>
              <a:rPr lang="en-GB" dirty="0"/>
              <a:t>Sixth Level</a:t>
            </a:r>
          </a:p>
          <a:p>
            <a:pPr lvl="7"/>
            <a:r>
              <a:rPr lang="en-GB" dirty="0"/>
              <a:t>Seventh Level</a:t>
            </a:r>
          </a:p>
          <a:p>
            <a:pPr lvl="8"/>
            <a:r>
              <a:rPr lang="en-GB" dirty="0"/>
              <a:t>Eighth Level</a:t>
            </a:r>
          </a:p>
        </p:txBody>
      </p:sp>
      <p:sp>
        <p:nvSpPr>
          <p:cNvPr id="25" name="Titel 10">
            <a:extLst>
              <a:ext uri="{FF2B5EF4-FFF2-40B4-BE49-F238E27FC236}">
                <a16:creationId xmlns:a16="http://schemas.microsoft.com/office/drawing/2014/main" id="{ED6A19BE-DAE4-6241-9545-EF395B0E674F}"/>
              </a:ext>
            </a:extLst>
          </p:cNvPr>
          <p:cNvSpPr>
            <a:spLocks noGrp="1"/>
          </p:cNvSpPr>
          <p:nvPr>
            <p:ph type="title" hasCustomPrompt="1"/>
          </p:nvPr>
        </p:nvSpPr>
        <p:spPr>
          <a:xfrm>
            <a:off x="566611" y="416907"/>
            <a:ext cx="7616740" cy="331673"/>
          </a:xfrm>
          <a:prstGeom prst="rect">
            <a:avLst/>
          </a:prstGeom>
        </p:spPr>
        <p:txBody>
          <a:bodyPr anchor="ctr">
            <a:noAutofit/>
          </a:bodyPr>
          <a:lstStyle>
            <a:lvl1pPr>
              <a:defRPr sz="1653" b="1" cap="all" baseline="0">
                <a:solidFill>
                  <a:schemeClr val="tx2"/>
                </a:solidFill>
                <a:latin typeface="+mj-lt"/>
              </a:defRPr>
            </a:lvl1pPr>
          </a:lstStyle>
          <a:p>
            <a:r>
              <a:rPr lang="en-GB" dirty="0"/>
              <a:t>Main title</a:t>
            </a:r>
          </a:p>
        </p:txBody>
      </p:sp>
      <p:sp>
        <p:nvSpPr>
          <p:cNvPr id="26" name="Tijdelijke aanduiding voor tekst 12">
            <a:extLst>
              <a:ext uri="{FF2B5EF4-FFF2-40B4-BE49-F238E27FC236}">
                <a16:creationId xmlns:a16="http://schemas.microsoft.com/office/drawing/2014/main" id="{F95DD1FC-C855-1142-9E67-7F01D53AF07C}"/>
              </a:ext>
            </a:extLst>
          </p:cNvPr>
          <p:cNvSpPr>
            <a:spLocks noGrp="1"/>
          </p:cNvSpPr>
          <p:nvPr>
            <p:ph type="body" sz="quarter" idx="15" hasCustomPrompt="1"/>
          </p:nvPr>
        </p:nvSpPr>
        <p:spPr>
          <a:xfrm>
            <a:off x="566611" y="779671"/>
            <a:ext cx="7617917" cy="331674"/>
          </a:xfrm>
          <a:prstGeom prst="rect">
            <a:avLst/>
          </a:prstGeom>
        </p:spPr>
        <p:txBody>
          <a:bodyPr anchor="ctr">
            <a:noAutofit/>
          </a:bodyPr>
          <a:lstStyle>
            <a:lvl1pPr marL="0" indent="0">
              <a:buNone/>
              <a:defRPr sz="1240" b="0" i="0">
                <a:solidFill>
                  <a:schemeClr val="tx2"/>
                </a:solidFill>
                <a:latin typeface="Roboto Light" panose="02000000000000000000" pitchFamily="2" charset="0"/>
                <a:ea typeface="Roboto Light" panose="02000000000000000000" pitchFamily="2" charset="0"/>
              </a:defRPr>
            </a:lvl1pPr>
            <a:lvl2pPr marL="377979" indent="0">
              <a:buNone/>
              <a:defRPr/>
            </a:lvl2pPr>
            <a:lvl3pPr marL="755957" indent="0">
              <a:buNone/>
              <a:defRPr/>
            </a:lvl3pPr>
            <a:lvl4pPr marL="1133936" indent="0">
              <a:buNone/>
              <a:defRPr/>
            </a:lvl4pPr>
            <a:lvl5pPr marL="1511915" indent="0">
              <a:buNone/>
              <a:defRPr/>
            </a:lvl5pPr>
          </a:lstStyle>
          <a:p>
            <a:pPr lvl="0"/>
            <a:r>
              <a:rPr lang="en-GB" dirty="0"/>
              <a:t>Optional subtitle</a:t>
            </a:r>
          </a:p>
        </p:txBody>
      </p:sp>
      <p:sp>
        <p:nvSpPr>
          <p:cNvPr id="3" name="Tijdelijke aanduiding voor dianummer 2">
            <a:extLst>
              <a:ext uri="{FF2B5EF4-FFF2-40B4-BE49-F238E27FC236}">
                <a16:creationId xmlns:a16="http://schemas.microsoft.com/office/drawing/2014/main" id="{638FFC1D-6D86-45AB-A13C-F1854AE505C0}"/>
              </a:ext>
            </a:extLst>
          </p:cNvPr>
          <p:cNvSpPr>
            <a:spLocks noGrp="1"/>
          </p:cNvSpPr>
          <p:nvPr>
            <p:ph type="sldNum" sz="quarter" idx="34"/>
          </p:nvPr>
        </p:nvSpPr>
        <p:spPr/>
        <p:txBody>
          <a:bodyPr/>
          <a:lstStyle/>
          <a:p>
            <a:fld id="{4A97B575-076E-1145-A478-A3539F237356}" type="slidenum">
              <a:rPr lang="en-GB" smtClean="0"/>
              <a:pPr/>
              <a:t>‹#›</a:t>
            </a:fld>
            <a:endParaRPr lang="en-GB" dirty="0"/>
          </a:p>
        </p:txBody>
      </p:sp>
      <p:sp>
        <p:nvSpPr>
          <p:cNvPr id="10" name="Tijdelijke aanduiding voor inhoud 11">
            <a:extLst>
              <a:ext uri="{FF2B5EF4-FFF2-40B4-BE49-F238E27FC236}">
                <a16:creationId xmlns:a16="http://schemas.microsoft.com/office/drawing/2014/main" id="{B3BC5F35-1C49-4C1D-9B23-B44419B35678}"/>
              </a:ext>
            </a:extLst>
          </p:cNvPr>
          <p:cNvSpPr>
            <a:spLocks noGrp="1"/>
          </p:cNvSpPr>
          <p:nvPr>
            <p:ph sz="quarter" idx="13" hasCustomPrompt="1"/>
          </p:nvPr>
        </p:nvSpPr>
        <p:spPr>
          <a:xfrm>
            <a:off x="568266" y="2023850"/>
            <a:ext cx="4659778" cy="4797715"/>
          </a:xfrm>
        </p:spPr>
        <p:txBody>
          <a:bodyPr tIns="46800" numCol="1" spcCol="540000">
            <a:noAutofit/>
          </a:bodyPr>
          <a:lstStyle>
            <a:lvl1pPr>
              <a:defRPr/>
            </a:lvl1pPr>
            <a:lvl2pPr>
              <a:defRPr/>
            </a:lvl2pPr>
            <a:lvl3pPr>
              <a:defRPr/>
            </a:lvl3pPr>
            <a:lvl4pPr>
              <a:defRPr/>
            </a:lvl4pPr>
            <a:lvl5pPr>
              <a:defRPr/>
            </a:lvl5pPr>
            <a:lvl8pPr>
              <a:defRPr/>
            </a:lvl8pPr>
          </a:lstStyle>
          <a:p>
            <a:pPr lvl="0"/>
            <a:r>
              <a:rPr lang="en-GB" dirty="0"/>
              <a:t>Click to add text </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Tree>
    <p:extLst>
      <p:ext uri="{BB962C8B-B14F-4D97-AF65-F5344CB8AC3E}">
        <p14:creationId xmlns:p14="http://schemas.microsoft.com/office/powerpoint/2010/main" val="3721209447"/>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title</a:t>
            </a:r>
          </a:p>
        </p:txBody>
      </p:sp>
      <p:sp>
        <p:nvSpPr>
          <p:cNvPr id="3" name="Tijdelijke aanduiding voor inhoud 2"/>
          <p:cNvSpPr>
            <a:spLocks noGrp="1"/>
          </p:cNvSpPr>
          <p:nvPr>
            <p:ph sz="half" idx="1" hasCustomPrompt="1"/>
          </p:nvPr>
        </p:nvSpPr>
        <p:spPr>
          <a:xfrm>
            <a:off x="576685" y="1428600"/>
            <a:ext cx="4693453" cy="5158833"/>
          </a:xfrm>
        </p:spPr>
        <p:txBody>
          <a:bodyPr/>
          <a:lstStyle>
            <a:lvl1pPr>
              <a:defRPr sz="1653"/>
            </a:lvl1pPr>
            <a:lvl2pPr>
              <a:defRPr sz="1653"/>
            </a:lvl2pPr>
            <a:lvl3pPr>
              <a:defRPr sz="1653"/>
            </a:lvl3pPr>
            <a:lvl4pPr>
              <a:defRPr sz="1653"/>
            </a:lvl4pPr>
            <a:lvl5pPr>
              <a:defRPr sz="1653"/>
            </a:lvl5pPr>
            <a:lvl6pPr>
              <a:defRPr sz="1488"/>
            </a:lvl6pPr>
            <a:lvl7pPr>
              <a:defRPr sz="1488"/>
            </a:lvl7pPr>
            <a:lvl8pPr>
              <a:defRPr sz="1488"/>
            </a:lvl8pPr>
            <a:lvl9pPr>
              <a:defRPr sz="1488"/>
            </a:lvl9pPr>
          </a:lstStyle>
          <a:p>
            <a:pPr lvl="0"/>
            <a:r>
              <a:rPr lang="en-GB" noProof="0" dirty="0"/>
              <a:t>Click to edit text in bullets</a:t>
            </a:r>
          </a:p>
          <a:p>
            <a:pPr lvl="1"/>
            <a:r>
              <a:rPr lang="en-GB" noProof="0" dirty="0"/>
              <a:t>Second level text</a:t>
            </a:r>
          </a:p>
          <a:p>
            <a:pPr lvl="2"/>
            <a:r>
              <a:rPr lang="en-GB" noProof="0" dirty="0"/>
              <a:t>Third level text</a:t>
            </a:r>
          </a:p>
          <a:p>
            <a:pPr lvl="3"/>
            <a:r>
              <a:rPr lang="en-GB" noProof="0" dirty="0"/>
              <a:t>Forth level text</a:t>
            </a:r>
          </a:p>
          <a:p>
            <a:pPr lvl="4"/>
            <a:r>
              <a:rPr lang="en-GB" noProof="0" dirty="0"/>
              <a:t>Fifth level text</a:t>
            </a:r>
          </a:p>
        </p:txBody>
      </p:sp>
      <p:sp>
        <p:nvSpPr>
          <p:cNvPr id="4" name="Tijdelijke aanduiding voor inhoud 3"/>
          <p:cNvSpPr>
            <a:spLocks noGrp="1"/>
          </p:cNvSpPr>
          <p:nvPr>
            <p:ph sz="half" idx="2" hasCustomPrompt="1"/>
          </p:nvPr>
        </p:nvSpPr>
        <p:spPr>
          <a:xfrm>
            <a:off x="5435008" y="1428599"/>
            <a:ext cx="4695003" cy="5158833"/>
          </a:xfrm>
        </p:spPr>
        <p:txBody>
          <a:bodyPr/>
          <a:lstStyle>
            <a:lvl1pPr>
              <a:defRPr sz="1653"/>
            </a:lvl1pPr>
            <a:lvl2pPr>
              <a:defRPr sz="1653"/>
            </a:lvl2pPr>
            <a:lvl3pPr>
              <a:defRPr sz="1653"/>
            </a:lvl3pPr>
            <a:lvl4pPr>
              <a:defRPr sz="1653"/>
            </a:lvl4pPr>
            <a:lvl5pPr>
              <a:defRPr sz="1653"/>
            </a:lvl5pPr>
            <a:lvl6pPr>
              <a:defRPr sz="1488"/>
            </a:lvl6pPr>
            <a:lvl7pPr>
              <a:defRPr sz="1488"/>
            </a:lvl7pPr>
            <a:lvl8pPr>
              <a:defRPr sz="1488"/>
            </a:lvl8pPr>
            <a:lvl9pPr>
              <a:defRPr sz="1488"/>
            </a:lvl9pPr>
          </a:lstStyle>
          <a:p>
            <a:pPr lvl="0"/>
            <a:r>
              <a:rPr lang="en-GB" noProof="0" dirty="0"/>
              <a:t>Click to edit text in bullets</a:t>
            </a:r>
          </a:p>
          <a:p>
            <a:pPr lvl="1"/>
            <a:r>
              <a:rPr lang="en-GB" noProof="0" dirty="0"/>
              <a:t>Second level text</a:t>
            </a:r>
          </a:p>
          <a:p>
            <a:pPr lvl="2"/>
            <a:r>
              <a:rPr lang="en-GB" noProof="0" dirty="0"/>
              <a:t>Third level text</a:t>
            </a:r>
          </a:p>
          <a:p>
            <a:pPr lvl="3"/>
            <a:r>
              <a:rPr lang="en-GB" noProof="0" dirty="0"/>
              <a:t>Forth level text</a:t>
            </a:r>
          </a:p>
          <a:p>
            <a:pPr lvl="4"/>
            <a:r>
              <a:rPr lang="en-GB" noProof="0" dirty="0"/>
              <a:t>Fifth level text</a:t>
            </a:r>
          </a:p>
        </p:txBody>
      </p:sp>
      <p:sp>
        <p:nvSpPr>
          <p:cNvPr id="5" name="Tijdelijke aanduiding voor datum 4"/>
          <p:cNvSpPr>
            <a:spLocks noGrp="1"/>
          </p:cNvSpPr>
          <p:nvPr>
            <p:ph type="dt" sz="half" idx="10"/>
          </p:nvPr>
        </p:nvSpPr>
        <p:spPr/>
        <p:txBody>
          <a:bodyPr/>
          <a:lstStyle/>
          <a:p>
            <a:fld id="{1CE2F561-197A-8C43-A7E0-F0695037D8D0}" type="datetime1">
              <a:rPr lang="nl-NL" noProof="0" smtClean="0"/>
              <a:t>22-5-2025</a:t>
            </a:fld>
            <a:endParaRPr lang="en-GB" noProof="0"/>
          </a:p>
        </p:txBody>
      </p:sp>
      <p:sp>
        <p:nvSpPr>
          <p:cNvPr id="6" name="Tijdelijke aanduiding voor voettekst 5"/>
          <p:cNvSpPr>
            <a:spLocks noGrp="1"/>
          </p:cNvSpPr>
          <p:nvPr>
            <p:ph type="ftr" sz="quarter" idx="11"/>
          </p:nvPr>
        </p:nvSpPr>
        <p:spPr/>
        <p:txBody>
          <a:bodyPr/>
          <a:lstStyle/>
          <a:p>
            <a:endParaRPr lang="en-GB" noProof="0"/>
          </a:p>
        </p:txBody>
      </p:sp>
      <p:sp>
        <p:nvSpPr>
          <p:cNvPr id="7" name="Tijdelijke aanduiding voor dianummer 6"/>
          <p:cNvSpPr>
            <a:spLocks noGrp="1"/>
          </p:cNvSpPr>
          <p:nvPr>
            <p:ph type="sldNum" sz="quarter" idx="12"/>
          </p:nvPr>
        </p:nvSpPr>
        <p:spPr/>
        <p:txBody>
          <a:bodyPr/>
          <a:lstStyle/>
          <a:p>
            <a:fld id="{8C6BC05E-DB9A-EB4A-A776-575FA40369A3}" type="slidenum">
              <a:rPr lang="en-GB" noProof="0" smtClean="0"/>
              <a:pPr/>
              <a:t>‹#›</a:t>
            </a:fld>
            <a:endParaRPr lang="en-GB" noProof="0"/>
          </a:p>
        </p:txBody>
      </p:sp>
    </p:spTree>
    <p:extLst>
      <p:ext uri="{BB962C8B-B14F-4D97-AF65-F5344CB8AC3E}">
        <p14:creationId xmlns:p14="http://schemas.microsoft.com/office/powerpoint/2010/main" val="1042779823"/>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Click </a:t>
            </a:r>
            <a:r>
              <a:rPr lang="nl-NL" dirty="0" err="1"/>
              <a:t>to</a:t>
            </a:r>
            <a:r>
              <a:rPr lang="nl-NL" dirty="0"/>
              <a:t> </a:t>
            </a:r>
            <a:r>
              <a:rPr lang="nl-NL" dirty="0" err="1"/>
              <a:t>edit</a:t>
            </a:r>
            <a:r>
              <a:rPr lang="nl-NL" dirty="0"/>
              <a:t> Master </a:t>
            </a:r>
            <a:r>
              <a:rPr lang="nl-NL" dirty="0" err="1"/>
              <a:t>title</a:t>
            </a:r>
            <a:r>
              <a:rPr lang="nl-NL" dirty="0"/>
              <a:t> </a:t>
            </a:r>
            <a:r>
              <a:rPr lang="nl-NL" dirty="0" err="1"/>
              <a:t>style</a:t>
            </a:r>
            <a:endParaRPr lang="nl-NL" dirty="0"/>
          </a:p>
        </p:txBody>
      </p:sp>
      <p:sp>
        <p:nvSpPr>
          <p:cNvPr id="9" name="Date Placeholder 8"/>
          <p:cNvSpPr>
            <a:spLocks noGrp="1"/>
          </p:cNvSpPr>
          <p:nvPr>
            <p:ph type="dt" sz="half" idx="14"/>
          </p:nvPr>
        </p:nvSpPr>
        <p:spPr/>
        <p:txBody>
          <a:bodyPr/>
          <a:lstStyle/>
          <a:p>
            <a:r>
              <a:rPr lang="nl-NL" dirty="0"/>
              <a:t> </a:t>
            </a:r>
          </a:p>
        </p:txBody>
      </p:sp>
      <p:sp>
        <p:nvSpPr>
          <p:cNvPr id="10" name="Slide Number Placeholder 9"/>
          <p:cNvSpPr>
            <a:spLocks noGrp="1"/>
          </p:cNvSpPr>
          <p:nvPr>
            <p:ph type="sldNum" sz="quarter" idx="15"/>
          </p:nvPr>
        </p:nvSpPr>
        <p:spPr/>
        <p:txBody>
          <a:bodyPr/>
          <a:lstStyle/>
          <a:p>
            <a:fld id="{35776BF8-EDBB-404C-821D-54B8C1A14D73}" type="slidenum">
              <a:rPr lang="nl-NL" smtClean="0"/>
              <a:t>‹#›</a:t>
            </a:fld>
            <a:endParaRPr lang="nl-NL" dirty="0"/>
          </a:p>
        </p:txBody>
      </p:sp>
      <p:sp>
        <p:nvSpPr>
          <p:cNvPr id="17" name="Text Placeholder 16"/>
          <p:cNvSpPr>
            <a:spLocks noGrp="1"/>
          </p:cNvSpPr>
          <p:nvPr>
            <p:ph type="body" sz="quarter" idx="16"/>
          </p:nvPr>
        </p:nvSpPr>
        <p:spPr>
          <a:xfrm>
            <a:off x="792415" y="2418947"/>
            <a:ext cx="5992046" cy="4662000"/>
          </a:xfrm>
        </p:spPr>
        <p:txBody>
          <a:bodyPr>
            <a:noAutofit/>
          </a:bodyPr>
          <a:lstStyle>
            <a:lvl1pPr marL="296608" indent="-296608">
              <a:lnSpc>
                <a:spcPts val="1984"/>
              </a:lnSpc>
              <a:buClr>
                <a:schemeClr val="tx2"/>
              </a:buClr>
              <a:buFont typeface="+mj-lt"/>
              <a:buAutoNum type="arabicPeriod"/>
              <a:defRPr sz="1488" b="0">
                <a:solidFill>
                  <a:schemeClr val="tx1"/>
                </a:solidFill>
              </a:defRPr>
            </a:lvl1pPr>
            <a:lvl2pPr marL="297621" indent="-297621">
              <a:lnSpc>
                <a:spcPts val="1984"/>
              </a:lnSpc>
              <a:buClr>
                <a:schemeClr val="tx2"/>
              </a:buClr>
              <a:buFont typeface="+mj-lt"/>
              <a:buAutoNum type="romanUcPeriod"/>
              <a:defRPr sz="1488">
                <a:solidFill>
                  <a:schemeClr val="tx1"/>
                </a:solidFill>
              </a:defRPr>
            </a:lvl2pPr>
            <a:lvl3pPr marL="0" indent="0">
              <a:lnSpc>
                <a:spcPts val="1984"/>
              </a:lnSpc>
              <a:buFontTx/>
              <a:buNone/>
              <a:defRPr sz="1488"/>
            </a:lvl3pPr>
            <a:lvl4pPr marL="119048" indent="-119048">
              <a:lnSpc>
                <a:spcPts val="1984"/>
              </a:lnSpc>
              <a:buClr>
                <a:schemeClr val="tx2"/>
              </a:buClr>
              <a:buSzPct val="120000"/>
              <a:buFont typeface="Arial" panose="020B0604020202020204" pitchFamily="34" charset="0"/>
              <a:buChar char="•"/>
              <a:defRPr sz="1488"/>
            </a:lvl4pPr>
            <a:lvl5pPr marL="238097" indent="-119048">
              <a:lnSpc>
                <a:spcPts val="1984"/>
              </a:lnSpc>
              <a:buSzPct val="100000"/>
              <a:buFont typeface="Arial" panose="020B0604020202020204" pitchFamily="34" charset="0"/>
              <a:buChar char="-"/>
              <a:defRPr sz="1488"/>
            </a:lvl5pPr>
          </a:lstStyle>
          <a:p>
            <a:pPr lvl="0"/>
            <a:r>
              <a:rPr lang="nl-NL" dirty="0"/>
              <a:t>Click </a:t>
            </a:r>
            <a:r>
              <a:rPr lang="nl-NL" dirty="0" err="1"/>
              <a:t>to</a:t>
            </a:r>
            <a:r>
              <a:rPr lang="nl-NL" dirty="0"/>
              <a:t> </a:t>
            </a:r>
            <a:r>
              <a:rPr lang="nl-NL" dirty="0" err="1"/>
              <a:t>edit</a:t>
            </a:r>
            <a:r>
              <a:rPr lang="nl-NL" dirty="0"/>
              <a:t> Master </a:t>
            </a:r>
            <a:r>
              <a:rPr lang="nl-NL" dirty="0" err="1"/>
              <a:t>text</a:t>
            </a:r>
            <a:r>
              <a:rPr lang="nl-NL" dirty="0"/>
              <a:t> </a:t>
            </a:r>
            <a:r>
              <a:rPr lang="nl-NL" dirty="0" err="1"/>
              <a:t>styles</a:t>
            </a:r>
            <a:endParaRPr lang="nl-NL" dirty="0"/>
          </a:p>
          <a:p>
            <a:pPr lvl="1"/>
            <a:r>
              <a:rPr lang="nl-NL" dirty="0"/>
              <a:t>Second level</a:t>
            </a:r>
          </a:p>
          <a:p>
            <a:pPr lvl="2"/>
            <a:r>
              <a:rPr lang="nl-NL" dirty="0" err="1"/>
              <a:t>Third</a:t>
            </a:r>
            <a:r>
              <a:rPr lang="nl-NL" dirty="0"/>
              <a:t> level</a:t>
            </a:r>
          </a:p>
          <a:p>
            <a:pPr lvl="3"/>
            <a:r>
              <a:rPr lang="nl-NL" dirty="0" err="1"/>
              <a:t>Fourth</a:t>
            </a:r>
            <a:r>
              <a:rPr lang="nl-NL" dirty="0"/>
              <a:t> level</a:t>
            </a:r>
          </a:p>
          <a:p>
            <a:pPr lvl="4"/>
            <a:r>
              <a:rPr lang="nl-NL" dirty="0" err="1"/>
              <a:t>Fifth</a:t>
            </a:r>
            <a:r>
              <a:rPr lang="nl-NL" dirty="0"/>
              <a:t> level</a:t>
            </a:r>
          </a:p>
        </p:txBody>
      </p:sp>
    </p:spTree>
    <p:extLst>
      <p:ext uri="{BB962C8B-B14F-4D97-AF65-F5344CB8AC3E}">
        <p14:creationId xmlns:p14="http://schemas.microsoft.com/office/powerpoint/2010/main" val="2655739030"/>
      </p:ext>
    </p:extLst>
  </p:cSld>
  <p:clrMapOvr>
    <a:masterClrMapping/>
  </p:clrMapOvr>
  <p:hf hdr="0" ftr="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9700" y="402484"/>
            <a:ext cx="9397052" cy="1461188"/>
          </a:xfrm>
          <a:prstGeom prst="rect">
            <a:avLst/>
          </a:prstGeom>
        </p:spPr>
        <p:txBody>
          <a:bodyPr vert="horz" lIns="0" tIns="0" rIns="0" bIns="0" rtlCol="0" anchor="t">
            <a:noAutofit/>
          </a:bodyPr>
          <a:lstStyle/>
          <a:p>
            <a:r>
              <a:rPr lang="nl-NL"/>
              <a:t>Klik om stijl te bewerken</a:t>
            </a:r>
            <a:endParaRPr lang="en-US" dirty="0"/>
          </a:p>
        </p:txBody>
      </p:sp>
      <p:sp>
        <p:nvSpPr>
          <p:cNvPr id="3" name="Text Placeholder 2"/>
          <p:cNvSpPr>
            <a:spLocks noGrp="1"/>
          </p:cNvSpPr>
          <p:nvPr>
            <p:ph type="body" idx="1"/>
          </p:nvPr>
        </p:nvSpPr>
        <p:spPr>
          <a:xfrm>
            <a:off x="559700" y="2012414"/>
            <a:ext cx="9397052" cy="4796544"/>
          </a:xfrm>
          <a:prstGeom prst="rect">
            <a:avLst/>
          </a:prstGeom>
        </p:spPr>
        <p:txBody>
          <a:bodyPr vert="horz" lIns="0" tIns="0" rIns="0" bIns="0" spcCol="180000" rtlCol="0">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Footer Placeholder 4"/>
          <p:cNvSpPr>
            <a:spLocks noGrp="1"/>
          </p:cNvSpPr>
          <p:nvPr>
            <p:ph type="ftr" sz="quarter" idx="3"/>
          </p:nvPr>
        </p:nvSpPr>
        <p:spPr>
          <a:xfrm>
            <a:off x="559699" y="7157191"/>
            <a:ext cx="4610843" cy="201241"/>
          </a:xfrm>
          <a:prstGeom prst="rect">
            <a:avLst/>
          </a:prstGeom>
        </p:spPr>
        <p:txBody>
          <a:bodyPr vert="horz" lIns="0" tIns="0" rIns="0" bIns="0" rtlCol="0" anchor="ctr"/>
          <a:lstStyle>
            <a:lvl1pPr algn="l">
              <a:defRPr sz="800" b="1" i="0">
                <a:solidFill>
                  <a:schemeClr val="tx1"/>
                </a:solidFill>
                <a:latin typeface="Syntax LT Std" panose="020D0502030503020204" pitchFamily="34" charset="0"/>
              </a:defRPr>
            </a:lvl1pPr>
          </a:lstStyle>
          <a:p>
            <a:r>
              <a:rPr lang="en-GB"/>
              <a:t>VOORBEELD PITCH DOCUMENT</a:t>
            </a:r>
            <a:endParaRPr lang="en-NL" dirty="0"/>
          </a:p>
        </p:txBody>
      </p:sp>
      <p:sp>
        <p:nvSpPr>
          <p:cNvPr id="6" name="Slide Number Placeholder 5"/>
          <p:cNvSpPr>
            <a:spLocks noGrp="1"/>
          </p:cNvSpPr>
          <p:nvPr>
            <p:ph type="sldNum" sz="quarter" idx="4"/>
          </p:nvPr>
        </p:nvSpPr>
        <p:spPr>
          <a:xfrm>
            <a:off x="148212" y="7157191"/>
            <a:ext cx="373908" cy="201241"/>
          </a:xfrm>
          <a:prstGeom prst="rect">
            <a:avLst/>
          </a:prstGeom>
        </p:spPr>
        <p:txBody>
          <a:bodyPr vert="horz" lIns="0" tIns="0" rIns="0" bIns="0" rtlCol="0" anchor="ctr"/>
          <a:lstStyle>
            <a:lvl1pPr algn="r">
              <a:defRPr sz="800" b="1" i="0">
                <a:solidFill>
                  <a:schemeClr val="tx1"/>
                </a:solidFill>
                <a:latin typeface="Syntax LT Std" panose="020D0502030503020204" pitchFamily="34" charset="0"/>
              </a:defRPr>
            </a:lvl1pPr>
          </a:lstStyle>
          <a:p>
            <a:fld id="{FA2FCD61-5D4A-3B44-A11C-296E6D3235EE}" type="slidenum">
              <a:rPr lang="en-NL" smtClean="0"/>
              <a:t>‹#›</a:t>
            </a:fld>
            <a:endParaRPr lang="en-NL" dirty="0"/>
          </a:p>
        </p:txBody>
      </p:sp>
    </p:spTree>
    <p:extLst>
      <p:ext uri="{BB962C8B-B14F-4D97-AF65-F5344CB8AC3E}">
        <p14:creationId xmlns:p14="http://schemas.microsoft.com/office/powerpoint/2010/main" val="793724809"/>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7" r:id="rId3"/>
    <p:sldLayoutId id="2147483702" r:id="rId4"/>
    <p:sldLayoutId id="2147483696" r:id="rId5"/>
    <p:sldLayoutId id="2147483694" r:id="rId6"/>
    <p:sldLayoutId id="2147483695" r:id="rId7"/>
    <p:sldLayoutId id="2147483708" r:id="rId8"/>
    <p:sldLayoutId id="2147483709" r:id="rId9"/>
    <p:sldLayoutId id="2147483693" r:id="rId10"/>
    <p:sldLayoutId id="2147483674" r:id="rId11"/>
    <p:sldLayoutId id="2147483705" r:id="rId12"/>
    <p:sldLayoutId id="2147483676" r:id="rId13"/>
    <p:sldLayoutId id="2147483686" r:id="rId14"/>
    <p:sldLayoutId id="2147483675" r:id="rId15"/>
    <p:sldLayoutId id="2147483706" r:id="rId16"/>
    <p:sldLayoutId id="2147483684" r:id="rId17"/>
    <p:sldLayoutId id="2147483685" r:id="rId18"/>
    <p:sldLayoutId id="2147483699" r:id="rId19"/>
    <p:sldLayoutId id="2147483700" r:id="rId20"/>
    <p:sldLayoutId id="2147483692" r:id="rId21"/>
    <p:sldLayoutId id="2147483689" r:id="rId22"/>
    <p:sldLayoutId id="2147483701" r:id="rId23"/>
    <p:sldLayoutId id="2147483691" r:id="rId24"/>
    <p:sldLayoutId id="2147483697" r:id="rId25"/>
    <p:sldLayoutId id="2147483698" r:id="rId26"/>
    <p:sldLayoutId id="2147483677" r:id="rId27"/>
    <p:sldLayoutId id="2147483687" r:id="rId28"/>
    <p:sldLayoutId id="2147483688" r:id="rId29"/>
    <p:sldLayoutId id="2147483678" r:id="rId30"/>
    <p:sldLayoutId id="2147483679" r:id="rId31"/>
    <p:sldLayoutId id="2147483690" r:id="rId32"/>
    <p:sldLayoutId id="2147483710" r:id="rId33"/>
    <p:sldLayoutId id="2147483711" r:id="rId34"/>
    <p:sldLayoutId id="2147483712" r:id="rId35"/>
    <p:sldLayoutId id="2147483713" r:id="rId36"/>
    <p:sldLayoutId id="2147483716" r:id="rId37"/>
  </p:sldLayoutIdLst>
  <p:hf hdr="0"/>
  <p:txStyles>
    <p:titleStyle>
      <a:lvl1pPr algn="l" defTabSz="1007943" rtl="0" eaLnBrk="1" latinLnBrk="0" hangingPunct="1">
        <a:lnSpc>
          <a:spcPct val="90000"/>
        </a:lnSpc>
        <a:spcBef>
          <a:spcPct val="0"/>
        </a:spcBef>
        <a:buNone/>
        <a:defRPr sz="3600" b="1" i="0" kern="1200">
          <a:solidFill>
            <a:schemeClr val="tx1"/>
          </a:solidFill>
          <a:latin typeface="Syntax LT Std Black" panose="020D0502030503020204" pitchFamily="34" charset="0"/>
          <a:ea typeface="+mj-ea"/>
          <a:cs typeface="+mj-cs"/>
        </a:defRPr>
      </a:lvl1pPr>
    </p:titleStyle>
    <p:bodyStyle>
      <a:lvl1pPr marL="179388" indent="-176213" algn="l" defTabSz="180000" rtl="0" eaLnBrk="1" latinLnBrk="0" hangingPunct="1">
        <a:lnSpc>
          <a:spcPct val="125000"/>
        </a:lnSpc>
        <a:spcBef>
          <a:spcPts val="0"/>
        </a:spcBef>
        <a:buClr>
          <a:schemeClr val="accent1"/>
        </a:buClr>
        <a:buSzPct val="100000"/>
        <a:buFont typeface="System Font Regular"/>
        <a:buChar char="⬥"/>
        <a:tabLst/>
        <a:defRPr sz="1000" kern="1200">
          <a:solidFill>
            <a:schemeClr val="tx1"/>
          </a:solidFill>
          <a:latin typeface="+mn-lt"/>
          <a:ea typeface="+mn-ea"/>
          <a:cs typeface="+mn-cs"/>
        </a:defRPr>
      </a:lvl1pPr>
      <a:lvl2pPr marL="311150" indent="-131763" algn="l" defTabSz="180000" rtl="0" eaLnBrk="1" latinLnBrk="0" hangingPunct="1">
        <a:lnSpc>
          <a:spcPct val="125000"/>
        </a:lnSpc>
        <a:spcBef>
          <a:spcPts val="0"/>
        </a:spcBef>
        <a:buClr>
          <a:schemeClr val="accent1"/>
        </a:buClr>
        <a:buFont typeface="Wingdings" pitchFamily="2" charset="2"/>
        <a:buChar char="§"/>
        <a:tabLst>
          <a:tab pos="174625" algn="l"/>
        </a:tabLst>
        <a:defRPr sz="1000" kern="1200">
          <a:solidFill>
            <a:schemeClr val="tx1"/>
          </a:solidFill>
          <a:latin typeface="+mn-lt"/>
          <a:ea typeface="+mn-ea"/>
          <a:cs typeface="+mn-cs"/>
        </a:defRPr>
      </a:lvl2pPr>
      <a:lvl3pPr marL="444500" indent="-107950" algn="l" defTabSz="180000" rtl="0" eaLnBrk="1" latinLnBrk="0" hangingPunct="1">
        <a:lnSpc>
          <a:spcPct val="125000"/>
        </a:lnSpc>
        <a:spcBef>
          <a:spcPts val="0"/>
        </a:spcBef>
        <a:buClr>
          <a:schemeClr val="accent1"/>
        </a:buClr>
        <a:buFont typeface="System Font Regular"/>
        <a:buChar char="-"/>
        <a:tabLst/>
        <a:defRPr sz="1000" kern="1200">
          <a:solidFill>
            <a:schemeClr val="tx1"/>
          </a:solidFill>
          <a:latin typeface="+mn-lt"/>
          <a:ea typeface="+mn-ea"/>
          <a:cs typeface="+mn-cs"/>
        </a:defRPr>
      </a:lvl3pPr>
      <a:lvl4pPr marL="622300" indent="-131763" algn="l" defTabSz="180000" rtl="0" eaLnBrk="1" latinLnBrk="0" hangingPunct="1">
        <a:lnSpc>
          <a:spcPct val="125000"/>
        </a:lnSpc>
        <a:spcBef>
          <a:spcPts val="0"/>
        </a:spcBef>
        <a:buClr>
          <a:schemeClr val="tx1"/>
        </a:buClr>
        <a:buFont typeface="Wingdings" pitchFamily="2" charset="2"/>
        <a:buChar char="§"/>
        <a:tabLst/>
        <a:defRPr sz="1000" kern="1200">
          <a:solidFill>
            <a:schemeClr val="tx1"/>
          </a:solidFill>
          <a:latin typeface="+mn-lt"/>
          <a:ea typeface="+mn-ea"/>
          <a:cs typeface="+mn-cs"/>
        </a:defRPr>
      </a:lvl4pPr>
      <a:lvl5pPr marL="714375" indent="-92075" algn="l" defTabSz="180000" rtl="0" eaLnBrk="1" latinLnBrk="0" hangingPunct="1">
        <a:lnSpc>
          <a:spcPct val="125000"/>
        </a:lnSpc>
        <a:spcBef>
          <a:spcPts val="0"/>
        </a:spcBef>
        <a:buFont typeface="Arial" panose="020B0604020202020204" pitchFamily="34" charset="0"/>
        <a:buChar char="•"/>
        <a:tabLst/>
        <a:defRPr sz="10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9.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hyperlink" Target="http://www.google.nl/url?sa=i&amp;rct=j&amp;q=&amp;esrc=s&amp;source=images&amp;cd=&amp;cad=rja&amp;uact=8&amp;docid=Oc0eo6tmiVEEWM&amp;tbnid=U-oyNgZFnBb6jM:&amp;ved=0CAUQjRw&amp;url=http://www.scoop.it/t/hrm-nieuws/p/4018625109/2014/03/30/fokke-sukke-over-het-nieuwe-ontslagrecht&amp;ei=H7G2U7rUIdCQ4gTnloGIBA&amp;bvm=bv.70138588,d.ZGU&amp;psig=AFQjCNHrw66m3K1OQbnpC04igMN8kS6xHw&amp;ust=1404568200578014" TargetMode="External"/><Relationship Id="rId5" Type="http://schemas.openxmlformats.org/officeDocument/2006/relationships/image" Target="../media/image18.e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3.xml"/><Relationship Id="rId1" Type="http://schemas.openxmlformats.org/officeDocument/2006/relationships/tags" Target="../tags/tag3.xml"/><Relationship Id="rId4" Type="http://schemas.openxmlformats.org/officeDocument/2006/relationships/image" Target="../media/image20.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3.xml"/><Relationship Id="rId1" Type="http://schemas.openxmlformats.org/officeDocument/2006/relationships/tags" Target="../tags/tag4.xml"/><Relationship Id="rId5" Type="http://schemas.openxmlformats.org/officeDocument/2006/relationships/image" Target="../media/image21.jpeg"/><Relationship Id="rId4" Type="http://schemas.openxmlformats.org/officeDocument/2006/relationships/image" Target="../media/image20.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18.emf"/><Relationship Id="rId4" Type="http://schemas.openxmlformats.org/officeDocument/2006/relationships/oleObject" Target="../embeddings/oleObject4.bin"/></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image" Target="../media/image18.emf"/><Relationship Id="rId4" Type="http://schemas.openxmlformats.org/officeDocument/2006/relationships/oleObject" Target="../embeddings/oleObject5.bin"/></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3.xml"/><Relationship Id="rId1" Type="http://schemas.openxmlformats.org/officeDocument/2006/relationships/tags" Target="../tags/tag9.xml"/><Relationship Id="rId5" Type="http://schemas.openxmlformats.org/officeDocument/2006/relationships/image" Target="../media/image25.jpeg"/><Relationship Id="rId4" Type="http://schemas.openxmlformats.org/officeDocument/2006/relationships/image" Target="../media/image20.emf"/></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3.xml"/><Relationship Id="rId1" Type="http://schemas.openxmlformats.org/officeDocument/2006/relationships/tags" Target="../tags/tag10.xml"/><Relationship Id="rId4" Type="http://schemas.openxmlformats.org/officeDocument/2006/relationships/image" Target="../media/image20.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hyperlink" Target="https://ploum.nl/en/general-terms" TargetMode="External"/><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A8C236-1FB6-6C44-ACD6-D6744663368D}"/>
              </a:ext>
            </a:extLst>
          </p:cNvPr>
          <p:cNvSpPr>
            <a:spLocks noGrp="1"/>
          </p:cNvSpPr>
          <p:nvPr>
            <p:ph type="ctrTitle"/>
          </p:nvPr>
        </p:nvSpPr>
        <p:spPr>
          <a:xfrm>
            <a:off x="735063" y="3843019"/>
            <a:ext cx="6225030" cy="1825171"/>
          </a:xfrm>
        </p:spPr>
        <p:txBody>
          <a:bodyPr anchor="b">
            <a:normAutofit/>
          </a:bodyPr>
          <a:lstStyle/>
          <a:p>
            <a:r>
              <a:rPr lang="en-US" dirty="0"/>
              <a:t>De </a:t>
            </a:r>
            <a:r>
              <a:rPr lang="en-US" dirty="0" err="1"/>
              <a:t>redelijke</a:t>
            </a:r>
            <a:r>
              <a:rPr lang="en-US" dirty="0"/>
              <a:t> </a:t>
            </a:r>
            <a:r>
              <a:rPr lang="en-US" dirty="0" err="1"/>
              <a:t>gronden</a:t>
            </a:r>
            <a:endParaRPr lang="en-NL" dirty="0"/>
          </a:p>
        </p:txBody>
      </p:sp>
      <p:sp>
        <p:nvSpPr>
          <p:cNvPr id="5" name="Subtitle 4">
            <a:extLst>
              <a:ext uri="{FF2B5EF4-FFF2-40B4-BE49-F238E27FC236}">
                <a16:creationId xmlns:a16="http://schemas.microsoft.com/office/drawing/2014/main" id="{A6471E12-2311-7744-BA85-CBA296F944E2}"/>
              </a:ext>
            </a:extLst>
          </p:cNvPr>
          <p:cNvSpPr>
            <a:spLocks noGrp="1"/>
          </p:cNvSpPr>
          <p:nvPr>
            <p:ph type="subTitle" idx="1"/>
          </p:nvPr>
        </p:nvSpPr>
        <p:spPr>
          <a:xfrm>
            <a:off x="735063" y="5715722"/>
            <a:ext cx="5292876" cy="798290"/>
          </a:xfrm>
        </p:spPr>
        <p:txBody>
          <a:bodyPr>
            <a:normAutofit/>
          </a:bodyPr>
          <a:lstStyle/>
          <a:p>
            <a:pPr>
              <a:spcAft>
                <a:spcPts val="600"/>
              </a:spcAft>
            </a:pPr>
            <a:endParaRPr lang="en-US" i="1" dirty="0"/>
          </a:p>
          <a:p>
            <a:pPr>
              <a:spcAft>
                <a:spcPts val="600"/>
              </a:spcAft>
            </a:pPr>
            <a:r>
              <a:rPr lang="en-US" dirty="0"/>
              <a:t>Daniël van Gerven</a:t>
            </a:r>
          </a:p>
          <a:p>
            <a:pPr>
              <a:spcAft>
                <a:spcPts val="600"/>
              </a:spcAft>
            </a:pPr>
            <a:endParaRPr lang="en-NL" i="1" dirty="0"/>
          </a:p>
        </p:txBody>
      </p:sp>
      <p:pic>
        <p:nvPicPr>
          <p:cNvPr id="2" name="Picture 2" descr="Afbeeldingsresultaat voor redelijke grond">
            <a:extLst>
              <a:ext uri="{FF2B5EF4-FFF2-40B4-BE49-F238E27FC236}">
                <a16:creationId xmlns:a16="http://schemas.microsoft.com/office/drawing/2014/main" id="{39E772D9-F226-CF92-329C-C59FA1CFDCC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515" r="1758" b="15188"/>
          <a:stretch/>
        </p:blipFill>
        <p:spPr bwMode="auto">
          <a:xfrm>
            <a:off x="4354286" y="0"/>
            <a:ext cx="6337528" cy="1925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173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Footer Placeholder 1">
            <a:extLst>
              <a:ext uri="{FF2B5EF4-FFF2-40B4-BE49-F238E27FC236}">
                <a16:creationId xmlns:a16="http://schemas.microsoft.com/office/drawing/2014/main" id="{7626A55B-F091-B03C-25B9-5E4FD1DA54D3}"/>
              </a:ext>
            </a:extLst>
          </p:cNvPr>
          <p:cNvSpPr>
            <a:spLocks noGrp="1"/>
          </p:cNvSpPr>
          <p:nvPr>
            <p:ph type="ftr" sz="quarter" idx="11"/>
          </p:nvPr>
        </p:nvSpPr>
        <p:spPr>
          <a:xfrm>
            <a:off x="559699" y="7157191"/>
            <a:ext cx="4610843" cy="201241"/>
          </a:xfrm>
        </p:spPr>
        <p:txBody>
          <a:bodyPr/>
          <a:lstStyle/>
          <a:p>
            <a:pPr>
              <a:spcAft>
                <a:spcPts val="600"/>
              </a:spcAft>
            </a:pPr>
            <a:endParaRPr lang="en-NL" dirty="0"/>
          </a:p>
        </p:txBody>
      </p:sp>
      <p:sp>
        <p:nvSpPr>
          <p:cNvPr id="4" name="Slide Number Placeholder 3">
            <a:extLst>
              <a:ext uri="{FF2B5EF4-FFF2-40B4-BE49-F238E27FC236}">
                <a16:creationId xmlns:a16="http://schemas.microsoft.com/office/drawing/2014/main" id="{458AD3BB-3582-A598-868C-745C0B9FDC0F}"/>
              </a:ext>
            </a:extLst>
          </p:cNvPr>
          <p:cNvSpPr>
            <a:spLocks noGrp="1"/>
          </p:cNvSpPr>
          <p:nvPr>
            <p:ph type="sldNum" sz="quarter" idx="12"/>
          </p:nvPr>
        </p:nvSpPr>
        <p:spPr>
          <a:xfrm>
            <a:off x="148212" y="7157191"/>
            <a:ext cx="373908" cy="201241"/>
          </a:xfrm>
        </p:spPr>
        <p:txBody>
          <a:bodyPr anchor="ctr">
            <a:normAutofit/>
          </a:bodyPr>
          <a:lstStyle/>
          <a:p>
            <a:pPr>
              <a:spcAft>
                <a:spcPts val="600"/>
              </a:spcAft>
            </a:pPr>
            <a:fld id="{FA2FCD61-5D4A-3B44-A11C-296E6D3235EE}" type="slidenum">
              <a:rPr lang="en-NL" smtClean="0"/>
              <a:pPr>
                <a:spcAft>
                  <a:spcPts val="600"/>
                </a:spcAft>
              </a:pPr>
              <a:t>2</a:t>
            </a:fld>
            <a:endParaRPr lang="en-NL"/>
          </a:p>
        </p:txBody>
      </p:sp>
      <p:sp>
        <p:nvSpPr>
          <p:cNvPr id="2" name="Title 1">
            <a:extLst>
              <a:ext uri="{FF2B5EF4-FFF2-40B4-BE49-F238E27FC236}">
                <a16:creationId xmlns:a16="http://schemas.microsoft.com/office/drawing/2014/main" id="{1FA69E60-2725-B7C9-0EF4-08CC310AE70D}"/>
              </a:ext>
            </a:extLst>
          </p:cNvPr>
          <p:cNvSpPr>
            <a:spLocks noGrp="1"/>
          </p:cNvSpPr>
          <p:nvPr>
            <p:ph type="title"/>
          </p:nvPr>
        </p:nvSpPr>
        <p:spPr>
          <a:xfrm>
            <a:off x="559700" y="402484"/>
            <a:ext cx="4610842" cy="1461188"/>
          </a:xfrm>
        </p:spPr>
        <p:txBody>
          <a:bodyPr anchor="t">
            <a:normAutofit/>
          </a:bodyPr>
          <a:lstStyle/>
          <a:p>
            <a:endParaRPr lang="nl-NL" dirty="0">
              <a:effectLst>
                <a:outerShdw blurRad="38100" dist="38100" dir="2700000" algn="tl">
                  <a:srgbClr val="000000">
                    <a:alpha val="43137"/>
                  </a:srgbClr>
                </a:outerShdw>
              </a:effectLst>
            </a:endParaRPr>
          </a:p>
        </p:txBody>
      </p:sp>
      <p:pic>
        <p:nvPicPr>
          <p:cNvPr id="1028" name="Picture 4" descr="James Baldwin">
            <a:extLst>
              <a:ext uri="{FF2B5EF4-FFF2-40B4-BE49-F238E27FC236}">
                <a16:creationId xmlns:a16="http://schemas.microsoft.com/office/drawing/2014/main" id="{620A8237-E7DC-B1C9-6AE4-ABDF1AD242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4497" b="-1"/>
          <a:stretch>
            <a:fillRect/>
          </a:stretch>
        </p:blipFill>
        <p:spPr bwMode="auto">
          <a:xfrm>
            <a:off x="5519738" y="2011680"/>
            <a:ext cx="4610100" cy="4827270"/>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C9362C09-FC2A-648B-A1A4-9B115A10FF6B}"/>
              </a:ext>
            </a:extLst>
          </p:cNvPr>
          <p:cNvSpPr>
            <a:spLocks noGrp="1" noChangeAspect="1"/>
          </p:cNvSpPr>
          <p:nvPr>
            <p:ph sz="half" idx="24"/>
          </p:nvPr>
        </p:nvSpPr>
        <p:spPr>
          <a:xfrm>
            <a:off x="561330" y="2011680"/>
            <a:ext cx="4609212" cy="4827270"/>
          </a:xfrm>
        </p:spPr>
        <p:txBody>
          <a:bodyPr numCol="1">
            <a:noAutofit/>
          </a:bodyPr>
          <a:lstStyle/>
          <a:p>
            <a:pPr algn="l">
              <a:lnSpc>
                <a:spcPct val="100000"/>
              </a:lnSpc>
              <a:spcAft>
                <a:spcPts val="1125"/>
              </a:spcAft>
              <a:buNone/>
            </a:pPr>
            <a:endParaRPr lang="en-US" sz="3200" b="0" i="1" dirty="0">
              <a:solidFill>
                <a:srgbClr val="181818"/>
              </a:solidFill>
              <a:effectLst/>
              <a:latin typeface="Calibri" panose="020F0502020204030204" pitchFamily="34" charset="0"/>
              <a:cs typeface="Calibri" panose="020F0502020204030204" pitchFamily="34" charset="0"/>
            </a:endParaRPr>
          </a:p>
          <a:p>
            <a:pPr algn="l">
              <a:lnSpc>
                <a:spcPct val="100000"/>
              </a:lnSpc>
              <a:spcAft>
                <a:spcPts val="1125"/>
              </a:spcAft>
              <a:buNone/>
            </a:pPr>
            <a:r>
              <a:rPr lang="en-US" sz="3200" b="0" i="1" dirty="0">
                <a:solidFill>
                  <a:srgbClr val="181818"/>
                </a:solidFill>
                <a:effectLst/>
                <a:latin typeface="Calibri" panose="020F0502020204030204" pitchFamily="34" charset="0"/>
                <a:cs typeface="Calibri" panose="020F0502020204030204" pitchFamily="34" charset="0"/>
              </a:rPr>
              <a:t>“If you know whence you came, there are absolutely no limitations to where you can go.”</a:t>
            </a:r>
            <a:br>
              <a:rPr lang="en-US" sz="3200" b="0" i="0" dirty="0">
                <a:solidFill>
                  <a:srgbClr val="181818"/>
                </a:solidFill>
                <a:effectLst/>
                <a:latin typeface="Calibri" panose="020F0502020204030204" pitchFamily="34" charset="0"/>
                <a:cs typeface="Calibri" panose="020F0502020204030204" pitchFamily="34" charset="0"/>
              </a:rPr>
            </a:br>
            <a:endParaRPr lang="en-US" sz="3200" b="0" i="0" dirty="0">
              <a:solidFill>
                <a:srgbClr val="181818"/>
              </a:solidFill>
              <a:effectLst/>
              <a:latin typeface="Calibri" panose="020F0502020204030204" pitchFamily="34" charset="0"/>
              <a:cs typeface="Calibri" panose="020F0502020204030204" pitchFamily="34" charset="0"/>
            </a:endParaRPr>
          </a:p>
          <a:p>
            <a:pPr>
              <a:buNone/>
            </a:pPr>
            <a:r>
              <a:rPr lang="en-US" sz="3200" b="0" i="0" dirty="0">
                <a:solidFill>
                  <a:srgbClr val="181818"/>
                </a:solidFill>
                <a:effectLst/>
                <a:latin typeface="Calibri" panose="020F0502020204030204" pitchFamily="34" charset="0"/>
                <a:cs typeface="Calibri" panose="020F0502020204030204" pitchFamily="34" charset="0"/>
              </a:rPr>
              <a:t>― </a:t>
            </a:r>
            <a:r>
              <a:rPr lang="en-US" sz="3200" b="1" i="0" dirty="0">
                <a:solidFill>
                  <a:srgbClr val="333333"/>
                </a:solidFill>
                <a:effectLst/>
                <a:latin typeface="Calibri" panose="020F0502020204030204" pitchFamily="34" charset="0"/>
                <a:cs typeface="Calibri" panose="020F0502020204030204" pitchFamily="34" charset="0"/>
              </a:rPr>
              <a:t>James Baldwin</a:t>
            </a:r>
            <a:endParaRPr lang="en-GB" sz="3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65007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72249-C4AB-43DE-7A30-A97C5E8099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196F70-3EFE-739C-96A7-EF279C39DA53}"/>
              </a:ext>
            </a:extLst>
          </p:cNvPr>
          <p:cNvSpPr>
            <a:spLocks noGrp="1"/>
          </p:cNvSpPr>
          <p:nvPr>
            <p:ph type="title"/>
          </p:nvPr>
        </p:nvSpPr>
        <p:spPr>
          <a:xfrm>
            <a:off x="522120" y="541632"/>
            <a:ext cx="9397052" cy="1461188"/>
          </a:xfrm>
        </p:spPr>
        <p:txBody>
          <a:bodyPr/>
          <a:lstStyle/>
          <a:p>
            <a:r>
              <a:rPr lang="nl-NL" sz="3200" dirty="0">
                <a:effectLst>
                  <a:outerShdw blurRad="38100" dist="38100" dir="2700000" algn="tl">
                    <a:srgbClr val="000000">
                      <a:alpha val="43137"/>
                    </a:srgbClr>
                  </a:outerShdw>
                </a:effectLst>
              </a:rPr>
              <a:t>Lustrumjaar der lustrumjaren</a:t>
            </a:r>
          </a:p>
        </p:txBody>
      </p:sp>
      <p:sp>
        <p:nvSpPr>
          <p:cNvPr id="4" name="Slide Number Placeholder 3">
            <a:extLst>
              <a:ext uri="{FF2B5EF4-FFF2-40B4-BE49-F238E27FC236}">
                <a16:creationId xmlns:a16="http://schemas.microsoft.com/office/drawing/2014/main" id="{2536A83A-4ACC-F6E0-B08F-8ACE9E50318F}"/>
              </a:ext>
            </a:extLst>
          </p:cNvPr>
          <p:cNvSpPr>
            <a:spLocks noGrp="1"/>
          </p:cNvSpPr>
          <p:nvPr>
            <p:ph type="sldNum" sz="quarter" idx="12"/>
          </p:nvPr>
        </p:nvSpPr>
        <p:spPr/>
        <p:txBody>
          <a:bodyPr/>
          <a:lstStyle/>
          <a:p>
            <a:fld id="{FA2FCD61-5D4A-3B44-A11C-296E6D3235EE}" type="slidenum">
              <a:rPr lang="en-NL" smtClean="0"/>
              <a:t>3</a:t>
            </a:fld>
            <a:endParaRPr lang="en-NL" dirty="0"/>
          </a:p>
        </p:txBody>
      </p:sp>
      <p:sp>
        <p:nvSpPr>
          <p:cNvPr id="5" name="Content Placeholder 4">
            <a:extLst>
              <a:ext uri="{FF2B5EF4-FFF2-40B4-BE49-F238E27FC236}">
                <a16:creationId xmlns:a16="http://schemas.microsoft.com/office/drawing/2014/main" id="{BC74547E-8CF5-13A6-288D-2CA5AFE1F829}"/>
              </a:ext>
            </a:extLst>
          </p:cNvPr>
          <p:cNvSpPr>
            <a:spLocks noGrp="1" noChangeAspect="1"/>
          </p:cNvSpPr>
          <p:nvPr>
            <p:ph sz="half" idx="13"/>
          </p:nvPr>
        </p:nvSpPr>
        <p:spPr>
          <a:xfrm>
            <a:off x="522120" y="1185555"/>
            <a:ext cx="9395422" cy="5971636"/>
          </a:xfrm>
        </p:spPr>
        <p:txBody>
          <a:bodyPr wrap="square" numCol="1"/>
          <a:lstStyle/>
          <a:p>
            <a:pPr algn="just"/>
            <a:r>
              <a:rPr lang="en-GB" sz="3200" dirty="0">
                <a:solidFill>
                  <a:schemeClr val="tx2"/>
                </a:solidFill>
                <a:latin typeface="Calibri" panose="020F0502020204030204" pitchFamily="34" charset="0"/>
                <a:cs typeface="Times New Roman" panose="02020603050405020304" pitchFamily="18" charset="0"/>
              </a:rPr>
              <a:t>2025 is </a:t>
            </a:r>
            <a:r>
              <a:rPr lang="en-GB" sz="3200" dirty="0" err="1">
                <a:solidFill>
                  <a:schemeClr val="tx2"/>
                </a:solidFill>
                <a:latin typeface="Calibri" panose="020F0502020204030204" pitchFamily="34" charset="0"/>
                <a:cs typeface="Times New Roman" panose="02020603050405020304" pitchFamily="18" charset="0"/>
              </a:rPr>
              <a:t>een</a:t>
            </a:r>
            <a:r>
              <a:rPr lang="en-GB" sz="3200" dirty="0">
                <a:solidFill>
                  <a:schemeClr val="tx2"/>
                </a:solidFill>
                <a:latin typeface="Calibri" panose="020F0502020204030204" pitchFamily="34" charset="0"/>
                <a:cs typeface="Times New Roman" panose="02020603050405020304" pitchFamily="18" charset="0"/>
              </a:rPr>
              <a:t> </a:t>
            </a:r>
            <a:r>
              <a:rPr lang="en-GB" sz="3200" dirty="0" err="1">
                <a:solidFill>
                  <a:schemeClr val="tx2"/>
                </a:solidFill>
                <a:latin typeface="Calibri" panose="020F0502020204030204" pitchFamily="34" charset="0"/>
                <a:cs typeface="Times New Roman" panose="02020603050405020304" pitchFamily="18" charset="0"/>
              </a:rPr>
              <a:t>bijzonder</a:t>
            </a:r>
            <a:r>
              <a:rPr lang="en-GB" sz="3200" dirty="0">
                <a:solidFill>
                  <a:schemeClr val="tx2"/>
                </a:solidFill>
                <a:latin typeface="Calibri" panose="020F0502020204030204" pitchFamily="34" charset="0"/>
                <a:cs typeface="Times New Roman" panose="02020603050405020304" pitchFamily="18" charset="0"/>
              </a:rPr>
              <a:t> </a:t>
            </a:r>
            <a:r>
              <a:rPr lang="en-GB" sz="3200" dirty="0" err="1">
                <a:solidFill>
                  <a:schemeClr val="tx2"/>
                </a:solidFill>
                <a:latin typeface="Calibri" panose="020F0502020204030204" pitchFamily="34" charset="0"/>
                <a:cs typeface="Times New Roman" panose="02020603050405020304" pitchFamily="18" charset="0"/>
              </a:rPr>
              <a:t>jaar</a:t>
            </a:r>
            <a:r>
              <a:rPr lang="en-GB" sz="3200" dirty="0">
                <a:solidFill>
                  <a:schemeClr val="tx2"/>
                </a:solidFill>
                <a:latin typeface="Calibri" panose="020F0502020204030204" pitchFamily="34" charset="0"/>
                <a:cs typeface="Times New Roman" panose="02020603050405020304" pitchFamily="18" charset="0"/>
              </a:rPr>
              <a:t> </a:t>
            </a:r>
            <a:r>
              <a:rPr lang="en-GB" sz="3200" dirty="0" err="1">
                <a:solidFill>
                  <a:schemeClr val="tx2"/>
                </a:solidFill>
                <a:latin typeface="Calibri" panose="020F0502020204030204" pitchFamily="34" charset="0"/>
                <a:cs typeface="Times New Roman" panose="02020603050405020304" pitchFamily="18" charset="0"/>
              </a:rPr>
              <a:t>voor</a:t>
            </a:r>
            <a:r>
              <a:rPr lang="en-GB" sz="3200" dirty="0">
                <a:solidFill>
                  <a:schemeClr val="tx2"/>
                </a:solidFill>
                <a:latin typeface="Calibri" panose="020F0502020204030204" pitchFamily="34" charset="0"/>
                <a:cs typeface="Times New Roman" panose="02020603050405020304" pitchFamily="18" charset="0"/>
              </a:rPr>
              <a:t> </a:t>
            </a:r>
            <a:r>
              <a:rPr lang="en-GB" sz="3200" dirty="0" err="1">
                <a:solidFill>
                  <a:schemeClr val="tx2"/>
                </a:solidFill>
                <a:latin typeface="Calibri" panose="020F0502020204030204" pitchFamily="34" charset="0"/>
                <a:cs typeface="Times New Roman" panose="02020603050405020304" pitchFamily="18" charset="0"/>
              </a:rPr>
              <a:t>arbeidsjuristen</a:t>
            </a:r>
            <a:r>
              <a:rPr lang="en-GB" sz="3200" dirty="0">
                <a:solidFill>
                  <a:schemeClr val="tx2"/>
                </a:solidFill>
                <a:latin typeface="Calibri" panose="020F0502020204030204" pitchFamily="34" charset="0"/>
                <a:cs typeface="Times New Roman" panose="02020603050405020304" pitchFamily="18" charset="0"/>
              </a:rPr>
              <a:t>:</a:t>
            </a:r>
          </a:p>
          <a:p>
            <a:pPr lvl="1" algn="just"/>
            <a:r>
              <a:rPr lang="en-GB" sz="3200" dirty="0">
                <a:solidFill>
                  <a:schemeClr val="tx2"/>
                </a:solidFill>
                <a:latin typeface="Calibri" panose="020F0502020204030204" pitchFamily="34" charset="0"/>
                <a:cs typeface="Times New Roman" panose="02020603050405020304" pitchFamily="18" charset="0"/>
              </a:rPr>
              <a:t>75 </a:t>
            </a:r>
            <a:r>
              <a:rPr lang="en-GB" sz="3200" dirty="0" err="1">
                <a:solidFill>
                  <a:schemeClr val="tx2"/>
                </a:solidFill>
                <a:latin typeface="Calibri" panose="020F0502020204030204" pitchFamily="34" charset="0"/>
                <a:cs typeface="Times New Roman" panose="02020603050405020304" pitchFamily="18" charset="0"/>
              </a:rPr>
              <a:t>jaar</a:t>
            </a:r>
            <a:r>
              <a:rPr lang="en-GB" sz="3200" dirty="0">
                <a:solidFill>
                  <a:schemeClr val="tx2"/>
                </a:solidFill>
                <a:latin typeface="Calibri" panose="020F0502020204030204" pitchFamily="34" charset="0"/>
                <a:cs typeface="Times New Roman" panose="02020603050405020304" pitchFamily="18" charset="0"/>
              </a:rPr>
              <a:t> </a:t>
            </a:r>
            <a:r>
              <a:rPr lang="en-GB" sz="3200" dirty="0" err="1">
                <a:solidFill>
                  <a:schemeClr val="tx2"/>
                </a:solidFill>
                <a:latin typeface="Calibri" panose="020F0502020204030204" pitchFamily="34" charset="0"/>
                <a:cs typeface="Times New Roman" panose="02020603050405020304" pitchFamily="18" charset="0"/>
              </a:rPr>
              <a:t>medezeggenschap</a:t>
            </a:r>
            <a:r>
              <a:rPr lang="en-GB" sz="3200" dirty="0">
                <a:solidFill>
                  <a:schemeClr val="tx2"/>
                </a:solidFill>
                <a:latin typeface="Calibri" panose="020F0502020204030204" pitchFamily="34" charset="0"/>
                <a:cs typeface="Times New Roman" panose="02020603050405020304" pitchFamily="18" charset="0"/>
              </a:rPr>
              <a:t> (WOR)</a:t>
            </a:r>
          </a:p>
          <a:p>
            <a:pPr lvl="1" algn="just"/>
            <a:r>
              <a:rPr lang="en-GB" sz="3200" dirty="0">
                <a:solidFill>
                  <a:schemeClr val="tx2"/>
                </a:solidFill>
                <a:latin typeface="Calibri" panose="020F0502020204030204" pitchFamily="34" charset="0"/>
                <a:cs typeface="Times New Roman" panose="02020603050405020304" pitchFamily="18" charset="0"/>
              </a:rPr>
              <a:t>10 </a:t>
            </a:r>
            <a:r>
              <a:rPr lang="en-GB" sz="3200" dirty="0" err="1">
                <a:solidFill>
                  <a:schemeClr val="tx2"/>
                </a:solidFill>
                <a:latin typeface="Calibri" panose="020F0502020204030204" pitchFamily="34" charset="0"/>
                <a:cs typeface="Times New Roman" panose="02020603050405020304" pitchFamily="18" charset="0"/>
              </a:rPr>
              <a:t>jaar</a:t>
            </a:r>
            <a:r>
              <a:rPr lang="en-GB" sz="3200" dirty="0">
                <a:solidFill>
                  <a:schemeClr val="tx2"/>
                </a:solidFill>
                <a:latin typeface="Calibri" panose="020F0502020204030204" pitchFamily="34" charset="0"/>
                <a:cs typeface="Times New Roman" panose="02020603050405020304" pitchFamily="18" charset="0"/>
              </a:rPr>
              <a:t> WWZ</a:t>
            </a:r>
          </a:p>
          <a:p>
            <a:pPr lvl="1" algn="just"/>
            <a:r>
              <a:rPr lang="en-GB" sz="3200" dirty="0">
                <a:solidFill>
                  <a:schemeClr val="tx2"/>
                </a:solidFill>
                <a:latin typeface="Calibri" panose="020F0502020204030204" pitchFamily="34" charset="0"/>
                <a:cs typeface="Times New Roman" panose="02020603050405020304" pitchFamily="18" charset="0"/>
              </a:rPr>
              <a:t>5 </a:t>
            </a:r>
            <a:r>
              <a:rPr lang="en-GB" sz="3200" dirty="0" err="1">
                <a:solidFill>
                  <a:schemeClr val="tx2"/>
                </a:solidFill>
                <a:latin typeface="Calibri" panose="020F0502020204030204" pitchFamily="34" charset="0"/>
                <a:cs typeface="Times New Roman" panose="02020603050405020304" pitchFamily="18" charset="0"/>
              </a:rPr>
              <a:t>jaar</a:t>
            </a:r>
            <a:r>
              <a:rPr lang="en-GB" sz="3200" dirty="0">
                <a:solidFill>
                  <a:schemeClr val="tx2"/>
                </a:solidFill>
                <a:latin typeface="Calibri" panose="020F0502020204030204" pitchFamily="34" charset="0"/>
                <a:cs typeface="Times New Roman" panose="02020603050405020304" pitchFamily="18" charset="0"/>
              </a:rPr>
              <a:t> WAB</a:t>
            </a:r>
          </a:p>
          <a:p>
            <a:pPr lvl="1" algn="just"/>
            <a:r>
              <a:rPr lang="en-GB" sz="3200" dirty="0">
                <a:solidFill>
                  <a:schemeClr val="tx2"/>
                </a:solidFill>
                <a:latin typeface="Calibri" panose="020F0502020204030204" pitchFamily="34" charset="0"/>
                <a:cs typeface="Times New Roman" panose="02020603050405020304" pitchFamily="18" charset="0"/>
              </a:rPr>
              <a:t>5 </a:t>
            </a:r>
            <a:r>
              <a:rPr lang="en-GB" sz="3200" dirty="0" err="1">
                <a:solidFill>
                  <a:schemeClr val="tx2"/>
                </a:solidFill>
                <a:latin typeface="Calibri" panose="020F0502020204030204" pitchFamily="34" charset="0"/>
                <a:cs typeface="Times New Roman" panose="02020603050405020304" pitchFamily="18" charset="0"/>
              </a:rPr>
              <a:t>jaar</a:t>
            </a:r>
            <a:r>
              <a:rPr lang="en-GB" sz="3200" dirty="0">
                <a:solidFill>
                  <a:schemeClr val="tx2"/>
                </a:solidFill>
                <a:latin typeface="Calibri" panose="020F0502020204030204" pitchFamily="34" charset="0"/>
                <a:cs typeface="Times New Roman" panose="02020603050405020304" pitchFamily="18" charset="0"/>
              </a:rPr>
              <a:t> WNRA</a:t>
            </a:r>
          </a:p>
          <a:p>
            <a:pPr lvl="1" algn="just"/>
            <a:endParaRPr lang="en-GB" sz="3200" dirty="0">
              <a:solidFill>
                <a:schemeClr val="tx2"/>
              </a:solidFill>
              <a:latin typeface="Calibri" panose="020F0502020204030204" pitchFamily="34" charset="0"/>
              <a:cs typeface="Times New Roman" panose="02020603050405020304" pitchFamily="18" charset="0"/>
            </a:endParaRPr>
          </a:p>
          <a:p>
            <a:pPr lvl="1" algn="just"/>
            <a:endParaRPr lang="en-GB" sz="3200" dirty="0">
              <a:solidFill>
                <a:schemeClr val="tx2"/>
              </a:solidFill>
              <a:latin typeface="Calibri" panose="020F0502020204030204" pitchFamily="34" charset="0"/>
              <a:cs typeface="Times New Roman" panose="02020603050405020304" pitchFamily="18" charset="0"/>
            </a:endParaRPr>
          </a:p>
        </p:txBody>
      </p:sp>
      <p:pic>
        <p:nvPicPr>
          <p:cNvPr id="3" name="Picture 2" descr="Afbeeldingsresultaat voor oude meuk">
            <a:extLst>
              <a:ext uri="{FF2B5EF4-FFF2-40B4-BE49-F238E27FC236}">
                <a16:creationId xmlns:a16="http://schemas.microsoft.com/office/drawing/2014/main" id="{DE771531-6180-AE4C-554C-8E7677B62A8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524" r="16426" b="2896"/>
          <a:stretch/>
        </p:blipFill>
        <p:spPr bwMode="auto">
          <a:xfrm>
            <a:off x="4717960" y="3441940"/>
            <a:ext cx="4449288" cy="34693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8729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err="1"/>
              <a:t>Doelen</a:t>
            </a:r>
            <a:r>
              <a:rPr lang="en-US" dirty="0"/>
              <a:t> </a:t>
            </a:r>
            <a:r>
              <a:rPr lang="en-US" dirty="0" err="1"/>
              <a:t>Wwz</a:t>
            </a:r>
            <a:r>
              <a:rPr lang="en-US" dirty="0"/>
              <a:t> </a:t>
            </a:r>
          </a:p>
        </p:txBody>
      </p:sp>
      <p:sp>
        <p:nvSpPr>
          <p:cNvPr id="2" name="Tijdelijke aanduiding voor dianummer 1">
            <a:extLst>
              <a:ext uri="{FF2B5EF4-FFF2-40B4-BE49-F238E27FC236}">
                <a16:creationId xmlns:a16="http://schemas.microsoft.com/office/drawing/2014/main" id="{10A7367A-483F-B2ED-FE30-D44AAC807115}"/>
              </a:ext>
            </a:extLst>
          </p:cNvPr>
          <p:cNvSpPr>
            <a:spLocks noGrp="1"/>
          </p:cNvSpPr>
          <p:nvPr>
            <p:ph type="sldNum" sz="quarter" idx="12"/>
          </p:nvPr>
        </p:nvSpPr>
        <p:spPr/>
        <p:txBody>
          <a:bodyPr/>
          <a:lstStyle/>
          <a:p>
            <a:fld id="{8C6BC05E-DB9A-EB4A-A776-575FA40369A3}" type="slidenum">
              <a:rPr lang="nl-NL" smtClean="0"/>
              <a:pPr/>
              <a:t>4</a:t>
            </a:fld>
            <a:endParaRPr lang="nl-NL"/>
          </a:p>
        </p:txBody>
      </p:sp>
      <p:sp>
        <p:nvSpPr>
          <p:cNvPr id="5" name="Tijdelijke aanduiding voor inhoud 4"/>
          <p:cNvSpPr>
            <a:spLocks noGrp="1"/>
          </p:cNvSpPr>
          <p:nvPr>
            <p:ph sz="half" idx="13"/>
          </p:nvPr>
        </p:nvSpPr>
        <p:spPr/>
        <p:txBody>
          <a:bodyPr numCol="1"/>
          <a:lstStyle/>
          <a:p>
            <a:pPr marL="334127" lvl="2" indent="-334127">
              <a:buFont typeface="Arial" panose="020B0604020202020204" pitchFamily="34" charset="0"/>
              <a:buChar char="•"/>
            </a:pPr>
            <a:r>
              <a:rPr lang="nl-NL" sz="2000" b="1" dirty="0">
                <a:latin typeface="Calibri" panose="020F0502020204030204" pitchFamily="34" charset="0"/>
                <a:cs typeface="Calibri" panose="020F0502020204030204" pitchFamily="34" charset="0"/>
              </a:rPr>
              <a:t>Ontslagrecht vereenvoudigen.</a:t>
            </a:r>
          </a:p>
          <a:p>
            <a:pPr marL="334127" lvl="2" indent="-334127">
              <a:buFont typeface="Arial" panose="020B0604020202020204" pitchFamily="34" charset="0"/>
              <a:buChar char="•"/>
            </a:pPr>
            <a:r>
              <a:rPr lang="nl-NL" sz="2000" b="1" dirty="0">
                <a:latin typeface="Calibri" panose="020F0502020204030204" pitchFamily="34" charset="0"/>
                <a:cs typeface="Calibri" panose="020F0502020204030204" pitchFamily="34" charset="0"/>
              </a:rPr>
              <a:t>Rechtsgelijkheid bij ontslag bevorderen</a:t>
            </a:r>
            <a:r>
              <a:rPr lang="nl-NL" sz="2000" dirty="0">
                <a:latin typeface="Calibri" panose="020F0502020204030204" pitchFamily="34" charset="0"/>
                <a:cs typeface="Calibri" panose="020F0502020204030204" pitchFamily="34" charset="0"/>
              </a:rPr>
              <a:t>.</a:t>
            </a:r>
          </a:p>
          <a:p>
            <a:pPr marL="334127" lvl="2" indent="-334127">
              <a:buFont typeface="Arial" panose="020B0604020202020204" pitchFamily="34" charset="0"/>
              <a:buChar char="•"/>
            </a:pPr>
            <a:r>
              <a:rPr lang="nl-NL" sz="2000" b="1" dirty="0">
                <a:latin typeface="Calibri" panose="020F0502020204030204" pitchFamily="34" charset="0"/>
                <a:cs typeface="Calibri" panose="020F0502020204030204" pitchFamily="34" charset="0"/>
              </a:rPr>
              <a:t>Rechtszekerheid bij ontslag bevorderen.</a:t>
            </a:r>
          </a:p>
          <a:p>
            <a:pPr marL="334127" lvl="2" indent="-334127">
              <a:buFont typeface="Arial" panose="020B0604020202020204" pitchFamily="34" charset="0"/>
              <a:buChar char="•"/>
            </a:pPr>
            <a:r>
              <a:rPr lang="nl-NL" sz="2000" b="1" dirty="0">
                <a:latin typeface="Calibri" panose="020F0502020204030204" pitchFamily="34" charset="0"/>
                <a:cs typeface="Calibri" panose="020F0502020204030204" pitchFamily="34" charset="0"/>
              </a:rPr>
              <a:t>Ontslagvergoeding beperken. </a:t>
            </a:r>
          </a:p>
          <a:p>
            <a:pPr marL="334127" lvl="2" indent="-334127">
              <a:buFont typeface="Arial" panose="020B0604020202020204" pitchFamily="34" charset="0"/>
              <a:buChar char="•"/>
            </a:pPr>
            <a:r>
              <a:rPr lang="nl-NL" sz="2000" dirty="0">
                <a:latin typeface="Calibri" panose="020F0502020204030204" pitchFamily="34" charset="0"/>
                <a:cs typeface="Calibri" panose="020F0502020204030204" pitchFamily="34" charset="0"/>
              </a:rPr>
              <a:t>Aanwending van de ontslagvergoeding voor snelle werkhervatting bevorderen.</a:t>
            </a:r>
          </a:p>
          <a:p>
            <a:pPr marL="334127" lvl="2" indent="-334127">
              <a:buFont typeface="Arial" panose="020B0604020202020204" pitchFamily="34" charset="0"/>
              <a:buChar char="•"/>
            </a:pPr>
            <a:r>
              <a:rPr lang="nl-NL" sz="2000" dirty="0">
                <a:latin typeface="Calibri" panose="020F0502020204030204" pitchFamily="34" charset="0"/>
                <a:cs typeface="Calibri" panose="020F0502020204030204" pitchFamily="34" charset="0"/>
              </a:rPr>
              <a:t>Rechtspositie van “bepaalde </a:t>
            </a:r>
            <a:r>
              <a:rPr lang="nl-NL" sz="2000" dirty="0" err="1">
                <a:latin typeface="Calibri" panose="020F0502020204030204" pitchFamily="34" charset="0"/>
                <a:cs typeface="Calibri" panose="020F0502020204030204" pitchFamily="34" charset="0"/>
              </a:rPr>
              <a:t>tijders</a:t>
            </a:r>
            <a:r>
              <a:rPr lang="nl-NL" sz="2000" dirty="0">
                <a:latin typeface="Calibri" panose="020F0502020204030204" pitchFamily="34" charset="0"/>
                <a:cs typeface="Calibri" panose="020F0502020204030204" pitchFamily="34" charset="0"/>
              </a:rPr>
              <a:t>” versterken. </a:t>
            </a:r>
          </a:p>
          <a:p>
            <a:pPr marL="334127" lvl="2" indent="-334127">
              <a:buFont typeface="Arial" panose="020B0604020202020204" pitchFamily="34" charset="0"/>
              <a:buChar char="•"/>
            </a:pPr>
            <a:r>
              <a:rPr lang="nl-NL" sz="2000" dirty="0">
                <a:latin typeface="Calibri" panose="020F0502020204030204" pitchFamily="34" charset="0"/>
                <a:cs typeface="Calibri" panose="020F0502020204030204" pitchFamily="34" charset="0"/>
              </a:rPr>
              <a:t>Rechtspositie van werknemers met wisselende uren versterken.</a:t>
            </a:r>
          </a:p>
          <a:p>
            <a:pPr marL="334127" lvl="2" indent="-334127">
              <a:buFont typeface="Arial" panose="020B0604020202020204" pitchFamily="34" charset="0"/>
              <a:buChar char="•"/>
            </a:pPr>
            <a:r>
              <a:rPr lang="nl-NL" sz="2000" dirty="0">
                <a:latin typeface="Calibri" panose="020F0502020204030204" pitchFamily="34" charset="0"/>
                <a:cs typeface="Calibri" panose="020F0502020204030204" pitchFamily="34" charset="0"/>
              </a:rPr>
              <a:t>Doorstroom van flexibele naar vaste arbeid bevorderen.</a:t>
            </a:r>
          </a:p>
          <a:p>
            <a:pPr marL="334127" lvl="2" indent="-334127">
              <a:buFont typeface="Arial" panose="020B0604020202020204" pitchFamily="34" charset="0"/>
              <a:buChar char="•"/>
            </a:pPr>
            <a:r>
              <a:rPr lang="nl-NL" sz="2000" dirty="0">
                <a:latin typeface="Calibri" panose="020F0502020204030204" pitchFamily="34" charset="0"/>
                <a:cs typeface="Calibri" panose="020F0502020204030204" pitchFamily="34" charset="0"/>
              </a:rPr>
              <a:t>Langdurige inzet van flexibele arbeid beperken.</a:t>
            </a:r>
          </a:p>
          <a:p>
            <a:pPr marL="334127" lvl="2" indent="-334127">
              <a:buFont typeface="Arial" panose="020B0604020202020204" pitchFamily="34" charset="0"/>
              <a:buChar char="•"/>
            </a:pPr>
            <a:endParaRPr lang="nl-NL" sz="2000" dirty="0">
              <a:latin typeface="Calibri" panose="020F0502020204030204" pitchFamily="34" charset="0"/>
              <a:cs typeface="Calibri" panose="020F0502020204030204" pitchFamily="34" charset="0"/>
            </a:endParaRPr>
          </a:p>
          <a:p>
            <a:pPr>
              <a:lnSpc>
                <a:spcPts val="3742"/>
              </a:lnSpc>
              <a:spcBef>
                <a:spcPct val="0"/>
              </a:spcBef>
            </a:pPr>
            <a:r>
              <a:rPr lang="nl-NL" sz="2000" b="1" dirty="0">
                <a:solidFill>
                  <a:schemeClr val="tx2"/>
                </a:solidFill>
                <a:latin typeface="Calibri" panose="020F0502020204030204" pitchFamily="34" charset="0"/>
                <a:ea typeface="+mj-ea"/>
                <a:cs typeface="Calibri" panose="020F0502020204030204" pitchFamily="34" charset="0"/>
              </a:rPr>
              <a:t>Twee doelen van het akkoord hebben de uiteindelijke wet niet weten te halen:</a:t>
            </a:r>
          </a:p>
          <a:p>
            <a:pPr marL="334127" lvl="2" indent="-334127">
              <a:buFont typeface="Arial" panose="020B0604020202020204" pitchFamily="34" charset="0"/>
              <a:buChar char="•"/>
            </a:pPr>
            <a:r>
              <a:rPr lang="nl-NL" sz="2000" dirty="0">
                <a:latin typeface="Calibri" panose="020F0502020204030204" pitchFamily="34" charset="0"/>
                <a:cs typeface="Calibri" panose="020F0502020204030204" pitchFamily="34" charset="0"/>
              </a:rPr>
              <a:t>Dejuridiseren zonder verlies van kwaliteit.</a:t>
            </a:r>
          </a:p>
          <a:p>
            <a:pPr marL="334127" lvl="2" indent="-334127">
              <a:buFont typeface="Arial" panose="020B0604020202020204" pitchFamily="34" charset="0"/>
              <a:buChar char="•"/>
            </a:pPr>
            <a:r>
              <a:rPr lang="nl-NL" sz="2000" dirty="0">
                <a:latin typeface="Calibri" panose="020F0502020204030204" pitchFamily="34" charset="0"/>
                <a:cs typeface="Calibri" panose="020F0502020204030204" pitchFamily="34" charset="0"/>
              </a:rPr>
              <a:t>Een systeem dat juridisch deugdelijk is.</a:t>
            </a:r>
          </a:p>
          <a:p>
            <a:pPr lvl="2"/>
            <a:endParaRPr lang="nl-NL" sz="2000" dirty="0">
              <a:latin typeface="Calibri" panose="020F0502020204030204" pitchFamily="34" charset="0"/>
              <a:cs typeface="Calibri" panose="020F0502020204030204" pitchFamily="34" charset="0"/>
            </a:endParaRPr>
          </a:p>
          <a:p>
            <a:pPr lvl="2"/>
            <a:endParaRPr lang="en-US" sz="2000" dirty="0">
              <a:latin typeface="Calibri" panose="020F0502020204030204" pitchFamily="34" charset="0"/>
              <a:cs typeface="Calibri" panose="020F0502020204030204" pitchFamily="34" charset="0"/>
            </a:endParaRPr>
          </a:p>
        </p:txBody>
      </p:sp>
      <p:sp>
        <p:nvSpPr>
          <p:cNvPr id="3" name="TextBox 2"/>
          <p:cNvSpPr txBox="1"/>
          <p:nvPr/>
        </p:nvSpPr>
        <p:spPr>
          <a:xfrm>
            <a:off x="8374052" y="256850"/>
            <a:ext cx="1935354" cy="2863604"/>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endParaRPr lang="en-US" sz="1988" b="1" dirty="0"/>
          </a:p>
          <a:p>
            <a:pPr algn="ctr"/>
            <a:r>
              <a:rPr lang="en-US" sz="1988" b="1" dirty="0" err="1"/>
              <a:t>Eerlijker</a:t>
            </a:r>
            <a:endParaRPr lang="en-US" sz="1988" b="1" dirty="0"/>
          </a:p>
          <a:p>
            <a:pPr algn="ctr"/>
            <a:endParaRPr lang="en-US" sz="1988" b="1" dirty="0"/>
          </a:p>
          <a:p>
            <a:pPr algn="ctr"/>
            <a:r>
              <a:rPr lang="en-US" sz="1988" b="1" dirty="0" err="1"/>
              <a:t>Eenvoudiger</a:t>
            </a:r>
            <a:endParaRPr lang="en-US" sz="1988" b="1" dirty="0"/>
          </a:p>
          <a:p>
            <a:pPr algn="ctr"/>
            <a:endParaRPr lang="en-US" sz="1988" b="1" dirty="0"/>
          </a:p>
          <a:p>
            <a:pPr algn="ctr"/>
            <a:r>
              <a:rPr lang="en-US" sz="1988" b="1" dirty="0" err="1"/>
              <a:t>Goedkoper</a:t>
            </a:r>
            <a:endParaRPr lang="en-US" sz="1988" b="1" dirty="0"/>
          </a:p>
          <a:p>
            <a:pPr algn="ctr"/>
            <a:endParaRPr lang="en-US" sz="1988" b="1" dirty="0"/>
          </a:p>
          <a:p>
            <a:pPr algn="ctr"/>
            <a:r>
              <a:rPr lang="en-US" sz="1988" b="1" dirty="0" err="1"/>
              <a:t>Sneller</a:t>
            </a:r>
            <a:r>
              <a:rPr lang="en-US" sz="1988" b="1" dirty="0"/>
              <a:t>?</a:t>
            </a:r>
          </a:p>
          <a:p>
            <a:endParaRPr lang="en-GB" sz="2105" dirty="0"/>
          </a:p>
        </p:txBody>
      </p:sp>
      <p:pic>
        <p:nvPicPr>
          <p:cNvPr id="6" name="Picture 4" descr="Afbeeldingsresultaat voor van baanzekerheid naar werkzekerheid">
            <a:extLst>
              <a:ext uri="{FF2B5EF4-FFF2-40B4-BE49-F238E27FC236}">
                <a16:creationId xmlns:a16="http://schemas.microsoft.com/office/drawing/2014/main" id="{923410D1-4A7B-2EAC-E5E5-2AFD27A614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0283" y="4136656"/>
            <a:ext cx="2339123" cy="1656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4656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AutoShape 2"/>
          <p:cNvSpPr>
            <a:spLocks noGrp="1" noChangeArrowheads="1"/>
          </p:cNvSpPr>
          <p:nvPr>
            <p:ph type="title"/>
          </p:nvPr>
        </p:nvSpPr>
        <p:spPr/>
        <p:txBody>
          <a:bodyPr/>
          <a:lstStyle/>
          <a:p>
            <a:r>
              <a:rPr lang="nl-NL" altLang="nl-NL" dirty="0"/>
              <a:t>Wat zei de Koning? </a:t>
            </a:r>
            <a:endParaRPr lang="en-US" altLang="nl-NL" dirty="0"/>
          </a:p>
        </p:txBody>
      </p:sp>
      <p:pic>
        <p:nvPicPr>
          <p:cNvPr id="1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185" r="13749"/>
          <a:stretch/>
        </p:blipFill>
        <p:spPr bwMode="auto">
          <a:xfrm>
            <a:off x="574726" y="4425205"/>
            <a:ext cx="3857173" cy="2081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Oval Callout 1"/>
          <p:cNvSpPr/>
          <p:nvPr/>
        </p:nvSpPr>
        <p:spPr>
          <a:xfrm>
            <a:off x="3938281" y="2085557"/>
            <a:ext cx="5016113" cy="1894752"/>
          </a:xfrm>
          <a:prstGeom prst="wedgeEllipseCallout">
            <a:avLst>
              <a:gd name="adj1" fmla="val -77066"/>
              <a:gd name="adj2" fmla="val 131684"/>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2105"/>
          </a:p>
        </p:txBody>
      </p:sp>
      <p:sp>
        <p:nvSpPr>
          <p:cNvPr id="3" name="TextBox 2"/>
          <p:cNvSpPr txBox="1"/>
          <p:nvPr/>
        </p:nvSpPr>
        <p:spPr>
          <a:xfrm>
            <a:off x="4431899" y="2085556"/>
            <a:ext cx="4270425" cy="1712007"/>
          </a:xfrm>
          <a:prstGeom prst="rect">
            <a:avLst/>
          </a:prstGeom>
          <a:noFill/>
        </p:spPr>
        <p:txBody>
          <a:bodyPr wrap="square" rtlCol="0">
            <a:spAutoFit/>
          </a:bodyPr>
          <a:lstStyle/>
          <a:p>
            <a:pPr marL="0" lvl="2" algn="ctr"/>
            <a:endParaRPr lang="nl-NL" sz="2105" dirty="0"/>
          </a:p>
          <a:p>
            <a:pPr marL="0" lvl="2" algn="ctr"/>
            <a:r>
              <a:rPr lang="nl-NL" sz="2105" dirty="0"/>
              <a:t>Het ontslagrecht wordt </a:t>
            </a:r>
            <a:r>
              <a:rPr lang="nl-NL" sz="2105" b="1" dirty="0"/>
              <a:t>eerlijker</a:t>
            </a:r>
            <a:r>
              <a:rPr lang="nl-NL" sz="2105" dirty="0"/>
              <a:t> en </a:t>
            </a:r>
            <a:r>
              <a:rPr lang="nl-NL" sz="2105" b="1" dirty="0"/>
              <a:t>eenvoudiger</a:t>
            </a:r>
            <a:r>
              <a:rPr lang="nl-NL" sz="2105" dirty="0"/>
              <a:t> door </a:t>
            </a:r>
            <a:r>
              <a:rPr lang="nl-NL" sz="2105" b="1" dirty="0"/>
              <a:t>één</a:t>
            </a:r>
            <a:r>
              <a:rPr lang="nl-NL" sz="2105" dirty="0"/>
              <a:t> </a:t>
            </a:r>
            <a:r>
              <a:rPr lang="nl-NL" sz="2105" b="1" dirty="0"/>
              <a:t>ontslagroute</a:t>
            </a:r>
            <a:r>
              <a:rPr lang="nl-NL" sz="2105" dirty="0"/>
              <a:t> voor te schrijven voor alle werknemers.</a:t>
            </a:r>
          </a:p>
        </p:txBody>
      </p:sp>
    </p:spTree>
    <p:extLst>
      <p:ext uri="{BB962C8B-B14F-4D97-AF65-F5344CB8AC3E}">
        <p14:creationId xmlns:p14="http://schemas.microsoft.com/office/powerpoint/2010/main" val="15022551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AutoShape 2"/>
          <p:cNvSpPr>
            <a:spLocks noGrp="1" noChangeArrowheads="1"/>
          </p:cNvSpPr>
          <p:nvPr>
            <p:ph type="title"/>
          </p:nvPr>
        </p:nvSpPr>
        <p:spPr/>
        <p:txBody>
          <a:bodyPr/>
          <a:lstStyle/>
          <a:p>
            <a:r>
              <a:rPr lang="nl-NL" altLang="nl-NL" dirty="0"/>
              <a:t>Nog altijd duaal stelsel, maar ontslaggrond bepalend voor de te volgen route… is dat dan de enige reden? </a:t>
            </a:r>
            <a:br>
              <a:rPr lang="nl-NL" altLang="nl-NL" dirty="0"/>
            </a:br>
            <a:br>
              <a:rPr lang="nl-NL" altLang="nl-NL" dirty="0"/>
            </a:br>
            <a:r>
              <a:rPr lang="nl-NL" altLang="nl-NL" dirty="0"/>
              <a:t>Nee! Inhoudelijke toetsing van de reden zwaarder(?)</a:t>
            </a:r>
            <a:endParaRPr lang="en-US" altLang="nl-NL" dirty="0"/>
          </a:p>
        </p:txBody>
      </p:sp>
      <p:sp>
        <p:nvSpPr>
          <p:cNvPr id="9" name="Tijdelijke aanduiding voor dianummer 5"/>
          <p:cNvSpPr>
            <a:spLocks noGrp="1"/>
          </p:cNvSpPr>
          <p:nvPr>
            <p:ph type="sldNum" sz="quarter" idx="12"/>
          </p:nvPr>
        </p:nvSpPr>
        <p:spPr>
          <a:prstGeom prst="rect">
            <a:avLst/>
          </a:prstGeom>
        </p:spPr>
        <p:txBody>
          <a:bodyPr/>
          <a:lstStyle/>
          <a:p>
            <a:pPr>
              <a:defRPr/>
            </a:pPr>
            <a:fld id="{FD7CE008-0F4D-433E-B39F-C87F180A3C5C}" type="slidenum">
              <a:rPr lang="en-US"/>
              <a:pPr>
                <a:defRPr/>
              </a:pPr>
              <a:t>6</a:t>
            </a:fld>
            <a:endParaRPr lang="en-US"/>
          </a:p>
        </p:txBody>
      </p:sp>
      <p:pic>
        <p:nvPicPr>
          <p:cNvPr id="1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1271" y="3779837"/>
            <a:ext cx="6394031" cy="3057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3441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1"/>
            </p:custDataLst>
          </p:nvPr>
        </p:nvGraphicFramePr>
        <p:xfrm>
          <a:off x="1856" y="774621"/>
          <a:ext cx="1857" cy="1857"/>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3" name="Object 2" hidden="1"/>
                      <p:cNvPicPr/>
                      <p:nvPr/>
                    </p:nvPicPr>
                    <p:blipFill>
                      <a:blip r:embed="rId5"/>
                      <a:stretch>
                        <a:fillRect/>
                      </a:stretch>
                    </p:blipFill>
                    <p:spPr>
                      <a:xfrm>
                        <a:off x="1856" y="774621"/>
                        <a:ext cx="1857" cy="1857"/>
                      </a:xfrm>
                      <a:prstGeom prst="rect">
                        <a:avLst/>
                      </a:prstGeom>
                    </p:spPr>
                  </p:pic>
                </p:oleObj>
              </mc:Fallback>
            </mc:AlternateContent>
          </a:graphicData>
        </a:graphic>
      </p:graphicFrame>
      <p:sp>
        <p:nvSpPr>
          <p:cNvPr id="2" name="Rectangle 1" hidden="1"/>
          <p:cNvSpPr/>
          <p:nvPr>
            <p:custDataLst>
              <p:tags r:id="rId2"/>
            </p:custDataLst>
          </p:nvPr>
        </p:nvSpPr>
        <p:spPr>
          <a:xfrm>
            <a:off x="0" y="772765"/>
            <a:ext cx="185622" cy="185622"/>
          </a:xfrm>
          <a:prstGeom prst="rect">
            <a:avLst/>
          </a:prstGeom>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endParaRPr lang="en-US" sz="3274" dirty="0">
              <a:latin typeface="Museo Sans 700"/>
              <a:ea typeface="+mj-ea"/>
              <a:sym typeface="Museo Sans 700"/>
            </a:endParaRPr>
          </a:p>
        </p:txBody>
      </p:sp>
      <p:sp>
        <p:nvSpPr>
          <p:cNvPr id="7" name="Titel 6"/>
          <p:cNvSpPr>
            <a:spLocks noGrp="1"/>
          </p:cNvSpPr>
          <p:nvPr>
            <p:ph type="title"/>
          </p:nvPr>
        </p:nvSpPr>
        <p:spPr/>
        <p:txBody>
          <a:bodyPr vert="horz"/>
          <a:lstStyle/>
          <a:p>
            <a:r>
              <a:rPr lang="en-US" dirty="0"/>
              <a:t>Fundament in </a:t>
            </a:r>
            <a:r>
              <a:rPr lang="en-US" dirty="0" err="1"/>
              <a:t>systeem</a:t>
            </a:r>
            <a:r>
              <a:rPr lang="en-US" dirty="0"/>
              <a:t> </a:t>
            </a:r>
            <a:r>
              <a:rPr lang="en-US" dirty="0" err="1"/>
              <a:t>Wwz</a:t>
            </a:r>
            <a:endParaRPr lang="en-US" dirty="0"/>
          </a:p>
        </p:txBody>
      </p:sp>
      <p:sp>
        <p:nvSpPr>
          <p:cNvPr id="4" name="Tijdelijke aanduiding voor dianummer 3">
            <a:extLst>
              <a:ext uri="{FF2B5EF4-FFF2-40B4-BE49-F238E27FC236}">
                <a16:creationId xmlns:a16="http://schemas.microsoft.com/office/drawing/2014/main" id="{C11409FB-5198-A154-D0C2-3E30FECF8136}"/>
              </a:ext>
            </a:extLst>
          </p:cNvPr>
          <p:cNvSpPr>
            <a:spLocks noGrp="1"/>
          </p:cNvSpPr>
          <p:nvPr>
            <p:ph type="sldNum" sz="quarter" idx="12"/>
          </p:nvPr>
        </p:nvSpPr>
        <p:spPr/>
        <p:txBody>
          <a:bodyPr/>
          <a:lstStyle/>
          <a:p>
            <a:fld id="{8C6BC05E-DB9A-EB4A-A776-575FA40369A3}" type="slidenum">
              <a:rPr lang="nl-NL" smtClean="0"/>
              <a:pPr/>
              <a:t>7</a:t>
            </a:fld>
            <a:endParaRPr lang="nl-NL"/>
          </a:p>
        </p:txBody>
      </p:sp>
      <p:sp>
        <p:nvSpPr>
          <p:cNvPr id="9" name="Tijdelijke aanduiding voor inhoud 8"/>
          <p:cNvSpPr>
            <a:spLocks noGrp="1"/>
          </p:cNvSpPr>
          <p:nvPr>
            <p:ph sz="half" idx="13"/>
          </p:nvPr>
        </p:nvSpPr>
        <p:spPr/>
        <p:txBody>
          <a:bodyPr numCol="1"/>
          <a:lstStyle/>
          <a:p>
            <a:r>
              <a:rPr lang="nl-NL" sz="2400" dirty="0">
                <a:latin typeface="Calibri" panose="020F0502020204030204" pitchFamily="34" charset="0"/>
                <a:cs typeface="Calibri" panose="020F0502020204030204" pitchFamily="34" charset="0"/>
              </a:rPr>
              <a:t>OUD: alle omstandigheden van het geval, zowel bij ontbinding (gewijzigde omstandigheden) als bij opzegging (</a:t>
            </a:r>
            <a:r>
              <a:rPr lang="nl-NL" sz="2400" dirty="0" err="1">
                <a:latin typeface="Calibri" panose="020F0502020204030204" pitchFamily="34" charset="0"/>
                <a:cs typeface="Calibri" panose="020F0502020204030204" pitchFamily="34" charset="0"/>
              </a:rPr>
              <a:t>koo</a:t>
            </a:r>
            <a:r>
              <a:rPr lang="nl-NL" sz="2400" dirty="0">
                <a:latin typeface="Calibri" panose="020F0502020204030204" pitchFamily="34" charset="0"/>
                <a:cs typeface="Calibri" panose="020F0502020204030204" pitchFamily="34" charset="0"/>
              </a:rPr>
              <a:t>) in onderling verband beschouwen.</a:t>
            </a:r>
          </a:p>
          <a:p>
            <a:endParaRPr lang="nl-NL" sz="2400" dirty="0">
              <a:latin typeface="Calibri" panose="020F0502020204030204" pitchFamily="34" charset="0"/>
              <a:cs typeface="Calibri" panose="020F0502020204030204" pitchFamily="34" charset="0"/>
            </a:endParaRPr>
          </a:p>
          <a:p>
            <a:r>
              <a:rPr lang="nl-NL" sz="2400" dirty="0">
                <a:latin typeface="Calibri" panose="020F0502020204030204" pitchFamily="34" charset="0"/>
                <a:cs typeface="Calibri" panose="020F0502020204030204" pitchFamily="34" charset="0"/>
              </a:rPr>
              <a:t>WWZ: Ontslaggronden ieder voor zich beoordelen. ‘</a:t>
            </a:r>
            <a:r>
              <a:rPr lang="nl-NL" sz="2400" i="1" dirty="0">
                <a:latin typeface="Calibri" panose="020F0502020204030204" pitchFamily="34" charset="0"/>
                <a:cs typeface="Calibri" panose="020F0502020204030204" pitchFamily="34" charset="0"/>
              </a:rPr>
              <a:t>kokerview</a:t>
            </a:r>
            <a:r>
              <a:rPr lang="nl-NL" sz="2400" dirty="0">
                <a:latin typeface="Calibri" panose="020F0502020204030204" pitchFamily="34" charset="0"/>
                <a:cs typeface="Calibri" panose="020F0502020204030204" pitchFamily="34" charset="0"/>
              </a:rPr>
              <a:t>’</a:t>
            </a:r>
          </a:p>
          <a:p>
            <a:endParaRPr lang="nl-NL" sz="2400" dirty="0">
              <a:latin typeface="Calibri" panose="020F0502020204030204" pitchFamily="34" charset="0"/>
              <a:cs typeface="Calibri" panose="020F0502020204030204" pitchFamily="34" charset="0"/>
            </a:endParaRPr>
          </a:p>
          <a:p>
            <a:r>
              <a:rPr lang="nl-NL" sz="2400" dirty="0" err="1">
                <a:latin typeface="Calibri" panose="020F0502020204030204" pitchFamily="34" charset="0"/>
                <a:cs typeface="Calibri" panose="020F0502020204030204" pitchFamily="34" charset="0"/>
              </a:rPr>
              <a:t>Amtbenarenrecht</a:t>
            </a:r>
            <a:r>
              <a:rPr lang="nl-NL" sz="2400" dirty="0">
                <a:latin typeface="Calibri" panose="020F0502020204030204" pitchFamily="34" charset="0"/>
                <a:cs typeface="Calibri" panose="020F0502020204030204" pitchFamily="34" charset="0"/>
              </a:rPr>
              <a:t> kende langer een ‘limitatieve’ lijst</a:t>
            </a:r>
          </a:p>
          <a:p>
            <a:endParaRPr lang="nl-NL" sz="2400" dirty="0">
              <a:latin typeface="Calibri" panose="020F0502020204030204" pitchFamily="34" charset="0"/>
              <a:cs typeface="Calibri" panose="020F0502020204030204" pitchFamily="34" charset="0"/>
            </a:endParaRPr>
          </a:p>
          <a:p>
            <a:r>
              <a:rPr lang="nl-NL" sz="2400" dirty="0">
                <a:latin typeface="Calibri" panose="020F0502020204030204" pitchFamily="34" charset="0"/>
                <a:cs typeface="Calibri" panose="020F0502020204030204" pitchFamily="34" charset="0"/>
              </a:rPr>
              <a:t>Laat redelijkheid zich in een keurslijf dwingen?</a:t>
            </a:r>
          </a:p>
          <a:p>
            <a:endParaRPr lang="nl-NL" sz="2400" dirty="0">
              <a:latin typeface="Calibri" panose="020F0502020204030204" pitchFamily="34" charset="0"/>
              <a:cs typeface="Calibri" panose="020F0502020204030204" pitchFamily="34" charset="0"/>
            </a:endParaRPr>
          </a:p>
          <a:p>
            <a:pPr marL="3175" indent="0">
              <a:buNone/>
            </a:pPr>
            <a:endParaRPr lang="nl-NL" sz="2400" dirty="0">
              <a:latin typeface="Calibri" panose="020F0502020204030204" pitchFamily="34" charset="0"/>
              <a:cs typeface="Calibri" panose="020F0502020204030204" pitchFamily="34" charset="0"/>
            </a:endParaRPr>
          </a:p>
        </p:txBody>
      </p:sp>
      <p:sp>
        <p:nvSpPr>
          <p:cNvPr id="8" name="Tijdelijke aanduiding voor tekst 7"/>
          <p:cNvSpPr>
            <a:spLocks noGrp="1"/>
          </p:cNvSpPr>
          <p:nvPr>
            <p:ph type="body" idx="4294967295"/>
          </p:nvPr>
        </p:nvSpPr>
        <p:spPr>
          <a:xfrm>
            <a:off x="-1" y="1428750"/>
            <a:ext cx="6809591" cy="476250"/>
          </a:xfrm>
        </p:spPr>
        <p:txBody>
          <a:bodyPr/>
          <a:lstStyle/>
          <a:p>
            <a:r>
              <a:rPr lang="en-US" sz="3200" b="1" dirty="0">
                <a:latin typeface="Calibri" panose="020F0502020204030204" pitchFamily="34" charset="0"/>
                <a:cs typeface="Calibri" panose="020F0502020204030204" pitchFamily="34" charset="0"/>
              </a:rPr>
              <a:t>IEDERE GROND VOOR ZICH</a:t>
            </a:r>
          </a:p>
        </p:txBody>
      </p:sp>
      <p:pic>
        <p:nvPicPr>
          <p:cNvPr id="6" name="Picture 4" descr="http://img.scoop.it/reGj113HfcquxK_oAbBRyjl72eJkfbmt4t8yenImKBVvK0kTmF0xjctABnaLJIm9">
            <a:hlinkClick r:id="rId6"/>
          </p:cNvPr>
          <p:cNvPicPr>
            <a:picLocks noGrp="1" noChangeAspect="1" noChangeArrowheads="1"/>
          </p:cNvPicPr>
          <p:nvPr>
            <p:ph type="pic" idx="4294967295"/>
          </p:nvPr>
        </p:nvPicPr>
        <p:blipFill>
          <a:blip r:embed="rId7">
            <a:extLst>
              <a:ext uri="{28A0092B-C50C-407E-A947-70E740481C1C}">
                <a14:useLocalDpi xmlns:a14="http://schemas.microsoft.com/office/drawing/2010/main" val="0"/>
              </a:ext>
            </a:extLst>
          </a:blip>
          <a:srcRect t="566" b="566"/>
          <a:stretch>
            <a:fillRect/>
          </a:stretch>
        </p:blipFill>
        <p:spPr bwMode="auto">
          <a:xfrm>
            <a:off x="7561943" y="4604751"/>
            <a:ext cx="3129870" cy="29753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6246262-F254-4450-81F3-69188709491D}"/>
              </a:ext>
            </a:extLst>
          </p:cNvPr>
          <p:cNvGraphicFramePr>
            <a:graphicFrameLocks noChangeAspect="1"/>
          </p:cNvGraphicFramePr>
          <p:nvPr>
            <p:custDataLst>
              <p:tags r:id="rId1"/>
            </p:custDataLst>
          </p:nvPr>
        </p:nvGraphicFramePr>
        <p:xfrm>
          <a:off x="1856" y="774621"/>
          <a:ext cx="1857" cy="1857"/>
        </p:xfrm>
        <a:graphic>
          <a:graphicData uri="http://schemas.openxmlformats.org/presentationml/2006/ole">
            <mc:AlternateContent xmlns:mc="http://schemas.openxmlformats.org/markup-compatibility/2006">
              <mc:Choice xmlns:v="urn:schemas-microsoft-com:vml" Requires="v">
                <p:oleObj name="think-cell Slide" r:id="rId3" imgW="344" imgH="344" progId="TCLayout.ActiveDocument.1">
                  <p:embed/>
                </p:oleObj>
              </mc:Choice>
              <mc:Fallback>
                <p:oleObj name="think-cell Slide" r:id="rId3" imgW="344" imgH="344" progId="TCLayout.ActiveDocument.1">
                  <p:embed/>
                  <p:pic>
                    <p:nvPicPr>
                      <p:cNvPr id="3" name="Object 2" hidden="1">
                        <a:extLst>
                          <a:ext uri="{FF2B5EF4-FFF2-40B4-BE49-F238E27FC236}">
                            <a16:creationId xmlns:a16="http://schemas.microsoft.com/office/drawing/2014/main" id="{26246262-F254-4450-81F3-69188709491D}"/>
                          </a:ext>
                        </a:extLst>
                      </p:cNvPr>
                      <p:cNvPicPr/>
                      <p:nvPr/>
                    </p:nvPicPr>
                    <p:blipFill>
                      <a:blip r:embed="rId4"/>
                      <a:stretch>
                        <a:fillRect/>
                      </a:stretch>
                    </p:blipFill>
                    <p:spPr>
                      <a:xfrm>
                        <a:off x="1856" y="774621"/>
                        <a:ext cx="1857" cy="1857"/>
                      </a:xfrm>
                      <a:prstGeom prst="rect">
                        <a:avLst/>
                      </a:prstGeom>
                    </p:spPr>
                  </p:pic>
                </p:oleObj>
              </mc:Fallback>
            </mc:AlternateContent>
          </a:graphicData>
        </a:graphic>
      </p:graphicFrame>
      <p:sp>
        <p:nvSpPr>
          <p:cNvPr id="7" name="Titel 6"/>
          <p:cNvSpPr>
            <a:spLocks noGrp="1"/>
          </p:cNvSpPr>
          <p:nvPr>
            <p:ph type="title"/>
          </p:nvPr>
        </p:nvSpPr>
        <p:spPr/>
        <p:txBody>
          <a:bodyPr vert="horz"/>
          <a:lstStyle/>
          <a:p>
            <a:r>
              <a:rPr lang="en-US" dirty="0"/>
              <a:t>Fundament in </a:t>
            </a:r>
            <a:r>
              <a:rPr lang="en-US" dirty="0" err="1"/>
              <a:t>systeem</a:t>
            </a:r>
            <a:r>
              <a:rPr lang="en-US" dirty="0"/>
              <a:t> </a:t>
            </a:r>
            <a:r>
              <a:rPr lang="en-US" dirty="0" err="1"/>
              <a:t>Wwz</a:t>
            </a:r>
            <a:endParaRPr lang="en-US" dirty="0"/>
          </a:p>
        </p:txBody>
      </p:sp>
      <p:sp>
        <p:nvSpPr>
          <p:cNvPr id="9" name="Tijdelijke aanduiding voor inhoud 8"/>
          <p:cNvSpPr>
            <a:spLocks noGrp="1"/>
          </p:cNvSpPr>
          <p:nvPr>
            <p:ph sz="half" idx="13"/>
          </p:nvPr>
        </p:nvSpPr>
        <p:spPr/>
        <p:txBody>
          <a:bodyPr numCol="1"/>
          <a:lstStyle/>
          <a:p>
            <a:r>
              <a:rPr lang="nl-NL" sz="2400" i="1" dirty="0">
                <a:latin typeface="Calibri" panose="020F0502020204030204" pitchFamily="34" charset="0"/>
                <a:cs typeface="Calibri" panose="020F0502020204030204" pitchFamily="34" charset="0"/>
              </a:rPr>
              <a:t>"als algemene regel geldt, dat ontslag geoorloofd is als daar een redelijke grond voor is." </a:t>
            </a:r>
            <a:r>
              <a:rPr lang="nl-NL" sz="2400" dirty="0">
                <a:latin typeface="Calibri" panose="020F0502020204030204" pitchFamily="34" charset="0"/>
                <a:cs typeface="Calibri" panose="020F0502020204030204" pitchFamily="34" charset="0"/>
              </a:rPr>
              <a:t>(</a:t>
            </a:r>
            <a:r>
              <a:rPr lang="nl-NL" sz="2400" dirty="0" err="1">
                <a:latin typeface="Calibri" panose="020F0502020204030204" pitchFamily="34" charset="0"/>
                <a:cs typeface="Calibri" panose="020F0502020204030204" pitchFamily="34" charset="0"/>
              </a:rPr>
              <a:t>MvT</a:t>
            </a:r>
            <a:r>
              <a:rPr lang="nl-NL" sz="2400" dirty="0">
                <a:latin typeface="Calibri" panose="020F0502020204030204" pitchFamily="34" charset="0"/>
                <a:cs typeface="Calibri" panose="020F0502020204030204" pitchFamily="34" charset="0"/>
              </a:rPr>
              <a:t> </a:t>
            </a:r>
            <a:r>
              <a:rPr lang="nl-NL" sz="2400" dirty="0" err="1">
                <a:latin typeface="Calibri" panose="020F0502020204030204" pitchFamily="34" charset="0"/>
                <a:cs typeface="Calibri" panose="020F0502020204030204" pitchFamily="34" charset="0"/>
              </a:rPr>
              <a:t>Wwz</a:t>
            </a:r>
            <a:r>
              <a:rPr lang="nl-NL" sz="2400" dirty="0">
                <a:latin typeface="Calibri" panose="020F0502020204030204" pitchFamily="34" charset="0"/>
                <a:cs typeface="Calibri" panose="020F0502020204030204" pitchFamily="34" charset="0"/>
              </a:rPr>
              <a:t>)</a:t>
            </a:r>
          </a:p>
          <a:p>
            <a:endParaRPr lang="nl-NL" sz="2400" dirty="0">
              <a:latin typeface="Calibri" panose="020F0502020204030204" pitchFamily="34" charset="0"/>
              <a:cs typeface="Calibri" panose="020F0502020204030204" pitchFamily="34" charset="0"/>
            </a:endParaRPr>
          </a:p>
          <a:p>
            <a:r>
              <a:rPr lang="nl-NL" sz="2400" i="1" dirty="0">
                <a:latin typeface="Calibri" panose="020F0502020204030204" pitchFamily="34" charset="0"/>
                <a:cs typeface="Calibri" panose="020F0502020204030204" pitchFamily="34" charset="0"/>
              </a:rPr>
              <a:t>"Of er is een redelijke grond voor ontslag en dan kan de rechter de arbeidsovereenkomst ontbinden, of er is geen redelijke grond voor ontslag en dan is er ook geen grond om de arbeidsovereenkomst te ontbinden." </a:t>
            </a:r>
            <a:r>
              <a:rPr lang="nl-NL" sz="2400" dirty="0">
                <a:latin typeface="Calibri" panose="020F0502020204030204" pitchFamily="34" charset="0"/>
                <a:cs typeface="Calibri" panose="020F0502020204030204" pitchFamily="34" charset="0"/>
              </a:rPr>
              <a:t>(</a:t>
            </a:r>
            <a:r>
              <a:rPr lang="nn-NO" sz="2400" dirty="0">
                <a:latin typeface="Calibri" panose="020F0502020204030204" pitchFamily="34" charset="0"/>
                <a:cs typeface="Calibri" panose="020F0502020204030204" pitchFamily="34" charset="0"/>
              </a:rPr>
              <a:t>Kamerstukken I 2013/14, 33 818, nr. C, p. 87.</a:t>
            </a:r>
            <a:r>
              <a:rPr lang="nl-NL" sz="2400" dirty="0">
                <a:latin typeface="Calibri" panose="020F0502020204030204" pitchFamily="34" charset="0"/>
                <a:cs typeface="Calibri" panose="020F0502020204030204" pitchFamily="34" charset="0"/>
              </a:rPr>
              <a:t>)</a:t>
            </a:r>
          </a:p>
          <a:p>
            <a:endParaRPr lang="nl-NL" sz="2400" dirty="0">
              <a:latin typeface="Calibri" panose="020F0502020204030204" pitchFamily="34" charset="0"/>
              <a:cs typeface="Calibri" panose="020F0502020204030204" pitchFamily="34" charset="0"/>
            </a:endParaRPr>
          </a:p>
          <a:p>
            <a:r>
              <a:rPr lang="nl-NL" sz="2400" dirty="0">
                <a:latin typeface="Calibri" panose="020F0502020204030204" pitchFamily="34" charset="0"/>
                <a:cs typeface="Calibri" panose="020F0502020204030204" pitchFamily="34" charset="0"/>
              </a:rPr>
              <a:t>“(…) </a:t>
            </a:r>
            <a:r>
              <a:rPr lang="nl-NL" sz="2400" i="1" dirty="0">
                <a:latin typeface="Calibri" panose="020F0502020204030204" pitchFamily="34" charset="0"/>
                <a:cs typeface="Calibri" panose="020F0502020204030204" pitchFamily="34" charset="0"/>
              </a:rPr>
              <a:t>aan de essentie van het ontslagrecht: dat de werknemer zich beschermd weet tegen ontslag zonder redelijke grond en in het verlengde daarvan, onzorgvuldig handelen van de zijde van de werkgever”</a:t>
            </a:r>
          </a:p>
          <a:p>
            <a:pPr marL="3175" indent="0">
              <a:buNone/>
            </a:pPr>
            <a:r>
              <a:rPr lang="nl-NL" sz="2400" i="1" dirty="0">
                <a:latin typeface="Calibri" panose="020F0502020204030204" pitchFamily="34" charset="0"/>
                <a:cs typeface="Calibri" panose="020F0502020204030204" pitchFamily="34" charset="0"/>
              </a:rPr>
              <a:t>   (</a:t>
            </a:r>
            <a:r>
              <a:rPr lang="nn-NO" sz="2400" dirty="0">
                <a:latin typeface="Calibri" panose="020F0502020204030204" pitchFamily="34" charset="0"/>
                <a:cs typeface="Calibri" panose="020F0502020204030204" pitchFamily="34" charset="0"/>
              </a:rPr>
              <a:t>Kamerstukken I 2013/14, 33 818, nr. E, p. 9)</a:t>
            </a:r>
            <a:endParaRPr lang="nl-NL" sz="2400" dirty="0">
              <a:latin typeface="Calibri" panose="020F0502020204030204" pitchFamily="34" charset="0"/>
              <a:cs typeface="Calibri" panose="020F0502020204030204" pitchFamily="34" charset="0"/>
            </a:endParaRPr>
          </a:p>
        </p:txBody>
      </p:sp>
      <p:sp>
        <p:nvSpPr>
          <p:cNvPr id="8" name="Tijdelijke aanduiding voor tekst 7"/>
          <p:cNvSpPr>
            <a:spLocks noGrp="1"/>
          </p:cNvSpPr>
          <p:nvPr>
            <p:ph type="body" idx="4294967295"/>
          </p:nvPr>
        </p:nvSpPr>
        <p:spPr>
          <a:xfrm>
            <a:off x="0" y="1428750"/>
            <a:ext cx="9158514" cy="476250"/>
          </a:xfrm>
        </p:spPr>
        <p:txBody>
          <a:bodyPr/>
          <a:lstStyle/>
          <a:p>
            <a:r>
              <a:rPr lang="en-US" sz="3200" b="1" cap="all" dirty="0">
                <a:latin typeface="Calibri" panose="020F0502020204030204" pitchFamily="34" charset="0"/>
                <a:cs typeface="Calibri" panose="020F0502020204030204" pitchFamily="34" charset="0"/>
              </a:rPr>
              <a:t>Geld </a:t>
            </a:r>
            <a:r>
              <a:rPr lang="en-US" sz="3200" b="1" cap="all" dirty="0" err="1">
                <a:latin typeface="Calibri" panose="020F0502020204030204" pitchFamily="34" charset="0"/>
                <a:cs typeface="Calibri" panose="020F0502020204030204" pitchFamily="34" charset="0"/>
              </a:rPr>
              <a:t>kan</a:t>
            </a:r>
            <a:r>
              <a:rPr lang="en-US" sz="3200" b="1" cap="all" dirty="0">
                <a:latin typeface="Calibri" panose="020F0502020204030204" pitchFamily="34" charset="0"/>
                <a:cs typeface="Calibri" panose="020F0502020204030204" pitchFamily="34" charset="0"/>
              </a:rPr>
              <a:t> </a:t>
            </a:r>
            <a:r>
              <a:rPr lang="en-US" sz="3200" b="1" cap="all" dirty="0" err="1">
                <a:latin typeface="Calibri" panose="020F0502020204030204" pitchFamily="34" charset="0"/>
                <a:cs typeface="Calibri" panose="020F0502020204030204" pitchFamily="34" charset="0"/>
              </a:rPr>
              <a:t>gebrekkige</a:t>
            </a:r>
            <a:r>
              <a:rPr lang="en-US" sz="3200" b="1" cap="all" dirty="0">
                <a:latin typeface="Calibri" panose="020F0502020204030204" pitchFamily="34" charset="0"/>
                <a:cs typeface="Calibri" panose="020F0502020204030204" pitchFamily="34" charset="0"/>
              </a:rPr>
              <a:t> </a:t>
            </a:r>
            <a:r>
              <a:rPr lang="en-US" sz="3200" b="1" cap="all" dirty="0" err="1">
                <a:latin typeface="Calibri" panose="020F0502020204030204" pitchFamily="34" charset="0"/>
                <a:cs typeface="Calibri" panose="020F0502020204030204" pitchFamily="34" charset="0"/>
              </a:rPr>
              <a:t>grond</a:t>
            </a:r>
            <a:r>
              <a:rPr lang="en-US" sz="3200" b="1" cap="all" dirty="0">
                <a:latin typeface="Calibri" panose="020F0502020204030204" pitchFamily="34" charset="0"/>
                <a:cs typeface="Calibri" panose="020F0502020204030204" pitchFamily="34" charset="0"/>
              </a:rPr>
              <a:t> </a:t>
            </a:r>
            <a:r>
              <a:rPr lang="en-US" sz="3200" b="1" cap="all" dirty="0" err="1">
                <a:latin typeface="Calibri" panose="020F0502020204030204" pitchFamily="34" charset="0"/>
                <a:cs typeface="Calibri" panose="020F0502020204030204" pitchFamily="34" charset="0"/>
              </a:rPr>
              <a:t>niet</a:t>
            </a:r>
            <a:r>
              <a:rPr lang="en-US" sz="3200" b="1" cap="all" dirty="0">
                <a:latin typeface="Calibri" panose="020F0502020204030204" pitchFamily="34" charset="0"/>
                <a:cs typeface="Calibri" panose="020F0502020204030204" pitchFamily="34" charset="0"/>
              </a:rPr>
              <a:t> </a:t>
            </a:r>
            <a:r>
              <a:rPr lang="en-US" sz="3200" b="1" cap="all" dirty="0" err="1">
                <a:latin typeface="Calibri" panose="020F0502020204030204" pitchFamily="34" charset="0"/>
                <a:cs typeface="Calibri" panose="020F0502020204030204" pitchFamily="34" charset="0"/>
              </a:rPr>
              <a:t>repareren</a:t>
            </a:r>
            <a:endParaRPr lang="en-US" sz="3200" b="1" cap="all"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63084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BC2FA52-437D-446E-9F76-F12EE976DCB1}"/>
              </a:ext>
            </a:extLst>
          </p:cNvPr>
          <p:cNvGraphicFramePr>
            <a:graphicFrameLocks noChangeAspect="1"/>
          </p:cNvGraphicFramePr>
          <p:nvPr>
            <p:custDataLst>
              <p:tags r:id="rId1"/>
            </p:custDataLst>
          </p:nvPr>
        </p:nvGraphicFramePr>
        <p:xfrm>
          <a:off x="1856" y="774621"/>
          <a:ext cx="1857" cy="1857"/>
        </p:xfrm>
        <a:graphic>
          <a:graphicData uri="http://schemas.openxmlformats.org/presentationml/2006/ole">
            <mc:AlternateContent xmlns:mc="http://schemas.openxmlformats.org/markup-compatibility/2006">
              <mc:Choice xmlns:v="urn:schemas-microsoft-com:vml" Requires="v">
                <p:oleObj name="think-cell Slide" r:id="rId3" imgW="344" imgH="344" progId="TCLayout.ActiveDocument.1">
                  <p:embed/>
                </p:oleObj>
              </mc:Choice>
              <mc:Fallback>
                <p:oleObj name="think-cell Slide" r:id="rId3" imgW="344" imgH="344" progId="TCLayout.ActiveDocument.1">
                  <p:embed/>
                  <p:pic>
                    <p:nvPicPr>
                      <p:cNvPr id="3" name="Object 2" hidden="1">
                        <a:extLst>
                          <a:ext uri="{FF2B5EF4-FFF2-40B4-BE49-F238E27FC236}">
                            <a16:creationId xmlns:a16="http://schemas.microsoft.com/office/drawing/2014/main" id="{FBC2FA52-437D-446E-9F76-F12EE976DCB1}"/>
                          </a:ext>
                        </a:extLst>
                      </p:cNvPr>
                      <p:cNvPicPr/>
                      <p:nvPr/>
                    </p:nvPicPr>
                    <p:blipFill>
                      <a:blip r:embed="rId4"/>
                      <a:stretch>
                        <a:fillRect/>
                      </a:stretch>
                    </p:blipFill>
                    <p:spPr>
                      <a:xfrm>
                        <a:off x="1856" y="774621"/>
                        <a:ext cx="1857" cy="1857"/>
                      </a:xfrm>
                      <a:prstGeom prst="rect">
                        <a:avLst/>
                      </a:prstGeom>
                    </p:spPr>
                  </p:pic>
                </p:oleObj>
              </mc:Fallback>
            </mc:AlternateContent>
          </a:graphicData>
        </a:graphic>
      </p:graphicFrame>
      <p:sp>
        <p:nvSpPr>
          <p:cNvPr id="7" name="Titel 6"/>
          <p:cNvSpPr>
            <a:spLocks noGrp="1"/>
          </p:cNvSpPr>
          <p:nvPr>
            <p:ph type="title"/>
          </p:nvPr>
        </p:nvSpPr>
        <p:spPr/>
        <p:txBody>
          <a:bodyPr vert="horz"/>
          <a:lstStyle/>
          <a:p>
            <a:r>
              <a:rPr lang="en-US" dirty="0" err="1"/>
              <a:t>Fundamenten</a:t>
            </a:r>
            <a:r>
              <a:rPr lang="en-US" dirty="0"/>
              <a:t> in </a:t>
            </a:r>
            <a:r>
              <a:rPr lang="en-US" dirty="0" err="1"/>
              <a:t>systeem</a:t>
            </a:r>
            <a:r>
              <a:rPr lang="en-US" dirty="0"/>
              <a:t>?</a:t>
            </a:r>
          </a:p>
        </p:txBody>
      </p:sp>
      <p:sp>
        <p:nvSpPr>
          <p:cNvPr id="9" name="Tijdelijke aanduiding voor inhoud 8"/>
          <p:cNvSpPr>
            <a:spLocks noGrp="1"/>
          </p:cNvSpPr>
          <p:nvPr>
            <p:ph sz="half" idx="13"/>
          </p:nvPr>
        </p:nvSpPr>
        <p:spPr/>
        <p:txBody>
          <a:bodyPr numCol="1"/>
          <a:lstStyle/>
          <a:p>
            <a:r>
              <a:rPr lang="nl-NL" sz="2400" dirty="0">
                <a:latin typeface="Calibri" panose="020F0502020204030204" pitchFamily="34" charset="0"/>
                <a:cs typeface="Calibri" panose="020F0502020204030204" pitchFamily="34" charset="0"/>
              </a:rPr>
              <a:t>Resultaat na eerste evaluatie WWZ, maar al eerder geopperd (door Eerste Kamerlid Backer als amendement voor de H-grond)</a:t>
            </a:r>
          </a:p>
          <a:p>
            <a:endParaRPr lang="nl-NL" sz="2400" dirty="0">
              <a:latin typeface="Calibri" panose="020F0502020204030204" pitchFamily="34" charset="0"/>
              <a:cs typeface="Calibri" panose="020F0502020204030204" pitchFamily="34" charset="0"/>
            </a:endParaRPr>
          </a:p>
          <a:p>
            <a:r>
              <a:rPr lang="nl-NL" sz="2400" dirty="0">
                <a:latin typeface="Calibri" panose="020F0502020204030204" pitchFamily="34" charset="0"/>
                <a:cs typeface="Calibri" panose="020F0502020204030204" pitchFamily="34" charset="0"/>
              </a:rPr>
              <a:t>Cumulatiegrond (i-grond): combineren van (gebrekkige) gronden c, d, e, g en h (tóch) mogelijk</a:t>
            </a:r>
          </a:p>
          <a:p>
            <a:endParaRPr lang="nl-NL" sz="2400" dirty="0">
              <a:latin typeface="Calibri" panose="020F0502020204030204" pitchFamily="34" charset="0"/>
              <a:cs typeface="Calibri" panose="020F0502020204030204" pitchFamily="34" charset="0"/>
            </a:endParaRPr>
          </a:p>
          <a:p>
            <a:r>
              <a:rPr lang="nl-NL" sz="2400" dirty="0">
                <a:latin typeface="Calibri" panose="020F0502020204030204" pitchFamily="34" charset="0"/>
                <a:cs typeface="Calibri" panose="020F0502020204030204" pitchFamily="34" charset="0"/>
              </a:rPr>
              <a:t>Gebrekkige gronden wel een i-grond? </a:t>
            </a:r>
          </a:p>
          <a:p>
            <a:pPr lvl="2"/>
            <a:r>
              <a:rPr lang="nl-NL" sz="2400" dirty="0">
                <a:latin typeface="Calibri" panose="020F0502020204030204" pitchFamily="34" charset="0"/>
                <a:cs typeface="Calibri" panose="020F0502020204030204" pitchFamily="34" charset="0"/>
              </a:rPr>
              <a:t>Dan kan de rechter met geld (tóch) </a:t>
            </a:r>
            <a:r>
              <a:rPr lang="nl-NL" sz="2400" i="1" dirty="0">
                <a:latin typeface="Calibri" panose="020F0502020204030204" pitchFamily="34" charset="0"/>
                <a:cs typeface="Calibri" panose="020F0502020204030204" pitchFamily="34" charset="0"/>
              </a:rPr>
              <a:t>compensatie</a:t>
            </a:r>
            <a:r>
              <a:rPr lang="nl-NL" sz="2400" dirty="0">
                <a:latin typeface="Calibri" panose="020F0502020204030204" pitchFamily="34" charset="0"/>
                <a:cs typeface="Calibri" panose="020F0502020204030204" pitchFamily="34" charset="0"/>
              </a:rPr>
              <a:t> bieden (TV tot 150%)</a:t>
            </a:r>
          </a:p>
          <a:p>
            <a:pPr lvl="2"/>
            <a:r>
              <a:rPr lang="nl-NL" sz="2400" dirty="0">
                <a:latin typeface="Calibri" panose="020F0502020204030204" pitchFamily="34" charset="0"/>
                <a:cs typeface="Calibri" panose="020F0502020204030204" pitchFamily="34" charset="0"/>
              </a:rPr>
              <a:t>i-grond krijgt langzaam tractie</a:t>
            </a:r>
          </a:p>
          <a:p>
            <a:endParaRPr lang="nl-NL" sz="2400" dirty="0">
              <a:latin typeface="Calibri" panose="020F0502020204030204" pitchFamily="34" charset="0"/>
              <a:cs typeface="Calibri" panose="020F0502020204030204" pitchFamily="34" charset="0"/>
            </a:endParaRPr>
          </a:p>
        </p:txBody>
      </p:sp>
      <p:sp>
        <p:nvSpPr>
          <p:cNvPr id="8" name="Tijdelijke aanduiding voor tekst 7"/>
          <p:cNvSpPr>
            <a:spLocks noGrp="1"/>
          </p:cNvSpPr>
          <p:nvPr>
            <p:ph type="body" idx="4294967295"/>
          </p:nvPr>
        </p:nvSpPr>
        <p:spPr>
          <a:xfrm>
            <a:off x="0" y="1428750"/>
            <a:ext cx="4675188" cy="476250"/>
          </a:xfrm>
        </p:spPr>
        <p:txBody>
          <a:bodyPr/>
          <a:lstStyle/>
          <a:p>
            <a:r>
              <a:rPr lang="en-US" sz="3200" b="1" dirty="0" err="1">
                <a:latin typeface="Calibri" panose="020F0502020204030204" pitchFamily="34" charset="0"/>
                <a:cs typeface="Calibri" panose="020F0502020204030204" pitchFamily="34" charset="0"/>
              </a:rPr>
              <a:t>Sinds</a:t>
            </a:r>
            <a:r>
              <a:rPr lang="en-US" sz="3200" b="1" dirty="0">
                <a:latin typeface="Calibri" panose="020F0502020204030204" pitchFamily="34" charset="0"/>
                <a:cs typeface="Calibri" panose="020F0502020204030204" pitchFamily="34" charset="0"/>
              </a:rPr>
              <a:t> 1-1-2020: WAB</a:t>
            </a:r>
          </a:p>
        </p:txBody>
      </p:sp>
      <p:pic>
        <p:nvPicPr>
          <p:cNvPr id="10" name="Picture 2" descr="Afbeeldingsresultaat voor wouter koolmees"/>
          <p:cNvPicPr>
            <a:picLocks noChangeAspect="1" noChangeArrowheads="1"/>
          </p:cNvPicPr>
          <p:nvPr/>
        </p:nvPicPr>
        <p:blipFill rotWithShape="1">
          <a:blip r:embed="rId5">
            <a:extLst>
              <a:ext uri="{28A0092B-C50C-407E-A947-70E740481C1C}">
                <a14:useLocalDpi xmlns:a14="http://schemas.microsoft.com/office/drawing/2010/main" val="0"/>
              </a:ext>
            </a:extLst>
          </a:blip>
          <a:srcRect t="13102" r="6864" b="27911"/>
          <a:stretch/>
        </p:blipFill>
        <p:spPr bwMode="auto">
          <a:xfrm>
            <a:off x="8744611" y="0"/>
            <a:ext cx="1771841" cy="1683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1689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72240-6FFF-1BCC-72E4-3C8E1D111A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36B140-F5D7-4F68-310C-C441596759BF}"/>
              </a:ext>
            </a:extLst>
          </p:cNvPr>
          <p:cNvSpPr>
            <a:spLocks noGrp="1"/>
          </p:cNvSpPr>
          <p:nvPr>
            <p:ph type="title"/>
          </p:nvPr>
        </p:nvSpPr>
        <p:spPr>
          <a:xfrm>
            <a:off x="522120" y="541632"/>
            <a:ext cx="9397052" cy="1461188"/>
          </a:xfrm>
        </p:spPr>
        <p:txBody>
          <a:bodyPr/>
          <a:lstStyle/>
          <a:p>
            <a:r>
              <a:rPr lang="nl-NL" sz="3200" dirty="0">
                <a:effectLst>
                  <a:outerShdw blurRad="38100" dist="38100" dir="2700000" algn="tl">
                    <a:srgbClr val="000000">
                      <a:alpha val="43137"/>
                    </a:srgbClr>
                  </a:outerShdw>
                </a:effectLst>
              </a:rPr>
              <a:t>En dus vandaag een limitatieve lijst</a:t>
            </a:r>
          </a:p>
        </p:txBody>
      </p:sp>
      <p:sp>
        <p:nvSpPr>
          <p:cNvPr id="4" name="Slide Number Placeholder 3">
            <a:extLst>
              <a:ext uri="{FF2B5EF4-FFF2-40B4-BE49-F238E27FC236}">
                <a16:creationId xmlns:a16="http://schemas.microsoft.com/office/drawing/2014/main" id="{996CF21B-F80E-F718-0608-D43261BA08B2}"/>
              </a:ext>
            </a:extLst>
          </p:cNvPr>
          <p:cNvSpPr>
            <a:spLocks noGrp="1"/>
          </p:cNvSpPr>
          <p:nvPr>
            <p:ph type="sldNum" sz="quarter" idx="12"/>
          </p:nvPr>
        </p:nvSpPr>
        <p:spPr/>
        <p:txBody>
          <a:bodyPr/>
          <a:lstStyle/>
          <a:p>
            <a:fld id="{FA2FCD61-5D4A-3B44-A11C-296E6D3235EE}" type="slidenum">
              <a:rPr lang="en-NL" smtClean="0"/>
              <a:t>10</a:t>
            </a:fld>
            <a:endParaRPr lang="en-NL" dirty="0"/>
          </a:p>
        </p:txBody>
      </p:sp>
      <p:sp>
        <p:nvSpPr>
          <p:cNvPr id="5" name="Content Placeholder 4">
            <a:extLst>
              <a:ext uri="{FF2B5EF4-FFF2-40B4-BE49-F238E27FC236}">
                <a16:creationId xmlns:a16="http://schemas.microsoft.com/office/drawing/2014/main" id="{D18BBE96-A182-E2ED-EA1A-F0C0D0FE3B58}"/>
              </a:ext>
            </a:extLst>
          </p:cNvPr>
          <p:cNvSpPr>
            <a:spLocks noGrp="1" noChangeAspect="1"/>
          </p:cNvSpPr>
          <p:nvPr>
            <p:ph sz="half" idx="13"/>
          </p:nvPr>
        </p:nvSpPr>
        <p:spPr>
          <a:xfrm>
            <a:off x="522120" y="1185555"/>
            <a:ext cx="9395422" cy="5971636"/>
          </a:xfrm>
        </p:spPr>
        <p:txBody>
          <a:bodyPr wrap="square"/>
          <a:lstStyle/>
          <a:p>
            <a:pPr>
              <a:buFont typeface="Arial" charset="0"/>
              <a:buChar char="•"/>
              <a:defRPr/>
            </a:pPr>
            <a:r>
              <a:rPr lang="nl-NL" sz="2400" b="1" dirty="0">
                <a:latin typeface="Calibri" panose="020F0502020204030204" pitchFamily="34" charset="0"/>
                <a:cs typeface="Calibri" panose="020F0502020204030204" pitchFamily="34" charset="0"/>
              </a:rPr>
              <a:t>Voor alle gronden behalve e</a:t>
            </a:r>
            <a:r>
              <a:rPr lang="nl-NL" sz="2400" dirty="0">
                <a:latin typeface="Calibri" panose="020F0502020204030204" pitchFamily="34" charset="0"/>
                <a:cs typeface="Calibri" panose="020F0502020204030204" pitchFamily="34" charset="0"/>
              </a:rPr>
              <a:t>: </a:t>
            </a:r>
            <a:r>
              <a:rPr lang="nl-NL" sz="2400" i="1" u="sng" dirty="0">
                <a:latin typeface="Calibri" panose="020F0502020204030204" pitchFamily="34" charset="0"/>
                <a:cs typeface="Calibri" panose="020F0502020204030204" pitchFamily="34" charset="0"/>
              </a:rPr>
              <a:t>herplaatsing</a:t>
            </a:r>
            <a:r>
              <a:rPr lang="nl-NL" sz="2400" i="1" dirty="0">
                <a:latin typeface="Calibri" panose="020F0502020204030204" pitchFamily="34" charset="0"/>
                <a:cs typeface="Calibri" panose="020F0502020204030204" pitchFamily="34" charset="0"/>
              </a:rPr>
              <a:t> van de werknemer binnen een redelijke termijn, al dan niet met behulp van scholing, in een andere passende functie</a:t>
            </a:r>
            <a:r>
              <a:rPr lang="nl-NL" sz="2400" dirty="0">
                <a:latin typeface="Calibri" panose="020F0502020204030204" pitchFamily="34" charset="0"/>
                <a:cs typeface="Calibri" panose="020F0502020204030204" pitchFamily="34" charset="0"/>
              </a:rPr>
              <a:t> moet </a:t>
            </a:r>
            <a:r>
              <a:rPr lang="nl-NL" sz="2400" i="1" dirty="0">
                <a:latin typeface="Calibri" panose="020F0502020204030204" pitchFamily="34" charset="0"/>
                <a:cs typeface="Calibri" panose="020F0502020204030204" pitchFamily="34" charset="0"/>
              </a:rPr>
              <a:t>niet mogelijk </a:t>
            </a:r>
            <a:r>
              <a:rPr lang="nl-NL" sz="2400" dirty="0">
                <a:latin typeface="Calibri" panose="020F0502020204030204" pitchFamily="34" charset="0"/>
                <a:cs typeface="Calibri" panose="020F0502020204030204" pitchFamily="34" charset="0"/>
              </a:rPr>
              <a:t>zijn of </a:t>
            </a:r>
            <a:r>
              <a:rPr lang="nl-NL" sz="2400" i="1" dirty="0">
                <a:latin typeface="Calibri" panose="020F0502020204030204" pitchFamily="34" charset="0"/>
                <a:cs typeface="Calibri" panose="020F0502020204030204" pitchFamily="34" charset="0"/>
              </a:rPr>
              <a:t>niet in de rede</a:t>
            </a:r>
            <a:r>
              <a:rPr lang="nl-NL" sz="2400" dirty="0">
                <a:latin typeface="Calibri" panose="020F0502020204030204" pitchFamily="34" charset="0"/>
                <a:cs typeface="Calibri" panose="020F0502020204030204" pitchFamily="34" charset="0"/>
              </a:rPr>
              <a:t> liggen.</a:t>
            </a:r>
          </a:p>
          <a:p>
            <a:pPr>
              <a:buFont typeface="Arial" charset="0"/>
              <a:buChar char="•"/>
              <a:defRPr/>
            </a:pPr>
            <a:endParaRPr lang="nl-NL" sz="2400" dirty="0">
              <a:latin typeface="Calibri" panose="020F0502020204030204" pitchFamily="34" charset="0"/>
              <a:cs typeface="Calibri" panose="020F0502020204030204" pitchFamily="34" charset="0"/>
            </a:endParaRPr>
          </a:p>
          <a:p>
            <a:pPr>
              <a:buFont typeface="Arial" charset="0"/>
              <a:buChar char="•"/>
              <a:defRPr/>
            </a:pPr>
            <a:endParaRPr lang="nl-NL" sz="2400" dirty="0">
              <a:latin typeface="Calibri" panose="020F0502020204030204" pitchFamily="34" charset="0"/>
              <a:cs typeface="Calibri" panose="020F0502020204030204" pitchFamily="34" charset="0"/>
            </a:endParaRPr>
          </a:p>
          <a:p>
            <a:pPr>
              <a:buFont typeface="Arial" charset="0"/>
              <a:buChar char="•"/>
              <a:defRPr/>
            </a:pPr>
            <a:endParaRPr lang="nl-NL" sz="2400" dirty="0">
              <a:latin typeface="Calibri" panose="020F0502020204030204" pitchFamily="34" charset="0"/>
              <a:cs typeface="Calibri" panose="020F0502020204030204" pitchFamily="34" charset="0"/>
            </a:endParaRPr>
          </a:p>
          <a:p>
            <a:pPr>
              <a:buFont typeface="Arial" charset="0"/>
              <a:buChar char="•"/>
              <a:defRPr/>
            </a:pPr>
            <a:endParaRPr lang="nl-NL" sz="2400" dirty="0">
              <a:latin typeface="Calibri" panose="020F0502020204030204" pitchFamily="34" charset="0"/>
              <a:cs typeface="Calibri" panose="020F0502020204030204" pitchFamily="34" charset="0"/>
            </a:endParaRPr>
          </a:p>
          <a:p>
            <a:pPr>
              <a:buFont typeface="Arial" charset="0"/>
              <a:buChar char="•"/>
              <a:defRPr/>
            </a:pPr>
            <a:endParaRPr lang="nl-NL" sz="2400" dirty="0">
              <a:latin typeface="Calibri" panose="020F0502020204030204" pitchFamily="34" charset="0"/>
              <a:cs typeface="Calibri" panose="020F0502020204030204" pitchFamily="34" charset="0"/>
            </a:endParaRPr>
          </a:p>
          <a:p>
            <a:pPr>
              <a:buFont typeface="Arial" charset="0"/>
              <a:buChar char="•"/>
              <a:defRPr/>
            </a:pPr>
            <a:endParaRPr lang="nl-NL" sz="2400" dirty="0">
              <a:latin typeface="Calibri" panose="020F0502020204030204" pitchFamily="34" charset="0"/>
              <a:cs typeface="Calibri" panose="020F0502020204030204" pitchFamily="34" charset="0"/>
            </a:endParaRPr>
          </a:p>
          <a:p>
            <a:pPr>
              <a:buFont typeface="Arial" charset="0"/>
              <a:buChar char="•"/>
              <a:defRPr/>
            </a:pPr>
            <a:r>
              <a:rPr lang="nl-NL" sz="2400" b="1" dirty="0">
                <a:latin typeface="Calibri" panose="020F0502020204030204" pitchFamily="34" charset="0"/>
                <a:cs typeface="Calibri" panose="020F0502020204030204" pitchFamily="34" charset="0"/>
              </a:rPr>
              <a:t>De gronden:</a:t>
            </a:r>
          </a:p>
          <a:p>
            <a:pPr marL="385763" indent="-385763">
              <a:lnSpc>
                <a:spcPct val="100000"/>
              </a:lnSpc>
              <a:buFont typeface="Arial" charset="0"/>
              <a:buAutoNum type="alphaLcPeriod"/>
              <a:defRPr/>
            </a:pPr>
            <a:r>
              <a:rPr lang="nl-NL" sz="2400" dirty="0">
                <a:latin typeface="Calibri" panose="020F0502020204030204" pitchFamily="34" charset="0"/>
                <a:cs typeface="Calibri" panose="020F0502020204030204" pitchFamily="34" charset="0"/>
              </a:rPr>
              <a:t>Bedrijfseconomische reden (UWV)</a:t>
            </a:r>
          </a:p>
          <a:p>
            <a:pPr marL="385763" indent="-385763">
              <a:lnSpc>
                <a:spcPct val="100000"/>
              </a:lnSpc>
              <a:buFont typeface="Arial" charset="0"/>
              <a:buAutoNum type="alphaLcPeriod"/>
              <a:defRPr/>
            </a:pPr>
            <a:r>
              <a:rPr lang="nl-NL" sz="2400" dirty="0">
                <a:latin typeface="Calibri" panose="020F0502020204030204" pitchFamily="34" charset="0"/>
                <a:cs typeface="Calibri" panose="020F0502020204030204" pitchFamily="34" charset="0"/>
              </a:rPr>
              <a:t>Langer dan 104 weken ziek (UWV)</a:t>
            </a:r>
          </a:p>
          <a:p>
            <a:pPr marL="385763" indent="-385763">
              <a:lnSpc>
                <a:spcPct val="100000"/>
              </a:lnSpc>
              <a:buFont typeface="Arial" charset="0"/>
              <a:buAutoNum type="alphaLcPeriod"/>
              <a:defRPr/>
            </a:pPr>
            <a:r>
              <a:rPr lang="nl-NL" sz="2400" dirty="0">
                <a:latin typeface="Calibri" panose="020F0502020204030204" pitchFamily="34" charset="0"/>
                <a:cs typeface="Calibri" panose="020F0502020204030204" pitchFamily="34" charset="0"/>
              </a:rPr>
              <a:t>Frequent ziekteverzuim (</a:t>
            </a:r>
            <a:r>
              <a:rPr lang="nl-NL" sz="2400" dirty="0" err="1">
                <a:latin typeface="Calibri" panose="020F0502020204030204" pitchFamily="34" charset="0"/>
                <a:cs typeface="Calibri" panose="020F0502020204030204" pitchFamily="34" charset="0"/>
              </a:rPr>
              <a:t>Ktr</a:t>
            </a:r>
            <a:r>
              <a:rPr lang="nl-NL" sz="2400" dirty="0">
                <a:latin typeface="Calibri" panose="020F0502020204030204" pitchFamily="34" charset="0"/>
                <a:cs typeface="Calibri" panose="020F0502020204030204" pitchFamily="34" charset="0"/>
              </a:rPr>
              <a:t>)</a:t>
            </a:r>
          </a:p>
          <a:p>
            <a:pPr marL="385763" indent="-385763">
              <a:lnSpc>
                <a:spcPct val="100000"/>
              </a:lnSpc>
              <a:buFont typeface="Arial" charset="0"/>
              <a:buAutoNum type="alphaLcPeriod"/>
              <a:defRPr/>
            </a:pPr>
            <a:r>
              <a:rPr lang="nl-NL" sz="2400" dirty="0">
                <a:latin typeface="Calibri" panose="020F0502020204030204" pitchFamily="34" charset="0"/>
                <a:cs typeface="Calibri" panose="020F0502020204030204" pitchFamily="34" charset="0"/>
              </a:rPr>
              <a:t>Disfunctioneren (</a:t>
            </a:r>
            <a:r>
              <a:rPr lang="nl-NL" sz="2400" dirty="0" err="1">
                <a:latin typeface="Calibri" panose="020F0502020204030204" pitchFamily="34" charset="0"/>
                <a:cs typeface="Calibri" panose="020F0502020204030204" pitchFamily="34" charset="0"/>
              </a:rPr>
              <a:t>Ktr</a:t>
            </a:r>
            <a:r>
              <a:rPr lang="nl-NL" sz="2400" dirty="0">
                <a:latin typeface="Calibri" panose="020F0502020204030204" pitchFamily="34" charset="0"/>
                <a:cs typeface="Calibri" panose="020F0502020204030204" pitchFamily="34" charset="0"/>
              </a:rPr>
              <a:t>)</a:t>
            </a:r>
          </a:p>
          <a:p>
            <a:pPr marL="385763" indent="-385763">
              <a:lnSpc>
                <a:spcPct val="100000"/>
              </a:lnSpc>
              <a:buFont typeface="Arial" charset="0"/>
              <a:buAutoNum type="alphaLcPeriod"/>
              <a:defRPr/>
            </a:pPr>
            <a:r>
              <a:rPr lang="nl-NL" sz="2400" dirty="0">
                <a:latin typeface="Calibri" panose="020F0502020204030204" pitchFamily="34" charset="0"/>
                <a:cs typeface="Calibri" panose="020F0502020204030204" pitchFamily="34" charset="0"/>
              </a:rPr>
              <a:t>Verwijtbaar handelen (</a:t>
            </a:r>
            <a:r>
              <a:rPr lang="nl-NL" sz="2400" dirty="0" err="1">
                <a:latin typeface="Calibri" panose="020F0502020204030204" pitchFamily="34" charset="0"/>
                <a:cs typeface="Calibri" panose="020F0502020204030204" pitchFamily="34" charset="0"/>
              </a:rPr>
              <a:t>Ktr</a:t>
            </a:r>
            <a:r>
              <a:rPr lang="nl-NL" sz="2400" dirty="0">
                <a:latin typeface="Calibri" panose="020F0502020204030204" pitchFamily="34" charset="0"/>
                <a:cs typeface="Calibri" panose="020F0502020204030204" pitchFamily="34" charset="0"/>
              </a:rPr>
              <a:t>)</a:t>
            </a:r>
          </a:p>
          <a:p>
            <a:pPr marL="385763" indent="-385763">
              <a:lnSpc>
                <a:spcPct val="100000"/>
              </a:lnSpc>
              <a:buFont typeface="Arial" charset="0"/>
              <a:buAutoNum type="alphaLcPeriod"/>
              <a:defRPr/>
            </a:pPr>
            <a:r>
              <a:rPr lang="nl-NL" sz="2400" dirty="0">
                <a:latin typeface="Calibri" panose="020F0502020204030204" pitchFamily="34" charset="0"/>
                <a:cs typeface="Calibri" panose="020F0502020204030204" pitchFamily="34" charset="0"/>
              </a:rPr>
              <a:t>Gewetensbezwaren (</a:t>
            </a:r>
            <a:r>
              <a:rPr lang="nl-NL" sz="2400" dirty="0" err="1">
                <a:latin typeface="Calibri" panose="020F0502020204030204" pitchFamily="34" charset="0"/>
                <a:cs typeface="Calibri" panose="020F0502020204030204" pitchFamily="34" charset="0"/>
              </a:rPr>
              <a:t>Ktr</a:t>
            </a:r>
            <a:r>
              <a:rPr lang="nl-NL" sz="2400" dirty="0">
                <a:latin typeface="Calibri" panose="020F0502020204030204" pitchFamily="34" charset="0"/>
                <a:cs typeface="Calibri" panose="020F0502020204030204" pitchFamily="34" charset="0"/>
              </a:rPr>
              <a:t>)</a:t>
            </a:r>
          </a:p>
          <a:p>
            <a:pPr marL="385763" indent="-385763">
              <a:lnSpc>
                <a:spcPct val="100000"/>
              </a:lnSpc>
              <a:buFont typeface="Arial" charset="0"/>
              <a:buAutoNum type="alphaLcPeriod"/>
              <a:defRPr/>
            </a:pPr>
            <a:r>
              <a:rPr lang="nl-NL" sz="2400" dirty="0">
                <a:latin typeface="Calibri" panose="020F0502020204030204" pitchFamily="34" charset="0"/>
                <a:cs typeface="Calibri" panose="020F0502020204030204" pitchFamily="34" charset="0"/>
              </a:rPr>
              <a:t>Verstoorde arbeidsrelatie (</a:t>
            </a:r>
            <a:r>
              <a:rPr lang="nl-NL" sz="2400" dirty="0" err="1">
                <a:latin typeface="Calibri" panose="020F0502020204030204" pitchFamily="34" charset="0"/>
                <a:cs typeface="Calibri" panose="020F0502020204030204" pitchFamily="34" charset="0"/>
              </a:rPr>
              <a:t>Ktr</a:t>
            </a:r>
            <a:r>
              <a:rPr lang="nl-NL" sz="2400" dirty="0">
                <a:latin typeface="Calibri" panose="020F0502020204030204" pitchFamily="34" charset="0"/>
                <a:cs typeface="Calibri" panose="020F0502020204030204" pitchFamily="34" charset="0"/>
              </a:rPr>
              <a:t>)</a:t>
            </a:r>
          </a:p>
          <a:p>
            <a:pPr marL="385763" indent="-385763">
              <a:lnSpc>
                <a:spcPct val="100000"/>
              </a:lnSpc>
              <a:buFont typeface="Arial" charset="0"/>
              <a:buAutoNum type="alphaLcPeriod"/>
              <a:defRPr/>
            </a:pPr>
            <a:r>
              <a:rPr lang="nl-NL" sz="2400" dirty="0">
                <a:latin typeface="Calibri" panose="020F0502020204030204" pitchFamily="34" charset="0"/>
                <a:cs typeface="Calibri" panose="020F0502020204030204" pitchFamily="34" charset="0"/>
              </a:rPr>
              <a:t>Restcategorie, bijv. </a:t>
            </a:r>
            <a:r>
              <a:rPr lang="nl-NL" sz="2400" dirty="0" err="1">
                <a:latin typeface="Calibri" panose="020F0502020204030204" pitchFamily="34" charset="0"/>
                <a:cs typeface="Calibri" panose="020F0502020204030204" pitchFamily="34" charset="0"/>
              </a:rPr>
              <a:t>wn</a:t>
            </a:r>
            <a:r>
              <a:rPr lang="nl-NL" sz="2400" dirty="0">
                <a:latin typeface="Calibri" panose="020F0502020204030204" pitchFamily="34" charset="0"/>
                <a:cs typeface="Calibri" panose="020F0502020204030204" pitchFamily="34" charset="0"/>
              </a:rPr>
              <a:t> in detentie (</a:t>
            </a:r>
            <a:r>
              <a:rPr lang="nl-NL" sz="2400" dirty="0" err="1">
                <a:latin typeface="Calibri" panose="020F0502020204030204" pitchFamily="34" charset="0"/>
                <a:cs typeface="Calibri" panose="020F0502020204030204" pitchFamily="34" charset="0"/>
              </a:rPr>
              <a:t>Ktr</a:t>
            </a:r>
            <a:r>
              <a:rPr lang="nl-NL" sz="2400" dirty="0">
                <a:latin typeface="Calibri" panose="020F0502020204030204" pitchFamily="34" charset="0"/>
                <a:cs typeface="Calibri" panose="020F0502020204030204" pitchFamily="34" charset="0"/>
              </a:rPr>
              <a:t>)</a:t>
            </a:r>
          </a:p>
          <a:p>
            <a:pPr marL="385763" indent="-385763">
              <a:lnSpc>
                <a:spcPct val="100000"/>
              </a:lnSpc>
              <a:buFont typeface="Arial" charset="0"/>
              <a:buAutoNum type="alphaLcPeriod"/>
              <a:defRPr/>
            </a:pPr>
            <a:r>
              <a:rPr lang="nl-NL" sz="2400" dirty="0">
                <a:latin typeface="Calibri" panose="020F0502020204030204" pitchFamily="34" charset="0"/>
                <a:cs typeface="Calibri" panose="020F0502020204030204" pitchFamily="34" charset="0"/>
              </a:rPr>
              <a:t>Cumulatiegrond (c, d, e, g, h) (</a:t>
            </a:r>
            <a:r>
              <a:rPr lang="nl-NL" sz="2400" dirty="0" err="1">
                <a:latin typeface="Calibri" panose="020F0502020204030204" pitchFamily="34" charset="0"/>
                <a:cs typeface="Calibri" panose="020F0502020204030204" pitchFamily="34" charset="0"/>
              </a:rPr>
              <a:t>Ktr</a:t>
            </a:r>
            <a:r>
              <a:rPr lang="nl-NL" sz="2400" dirty="0">
                <a:latin typeface="Calibri" panose="020F0502020204030204" pitchFamily="34" charset="0"/>
                <a:cs typeface="Calibri" panose="020F0502020204030204" pitchFamily="34" charset="0"/>
              </a:rPr>
              <a:t>)</a:t>
            </a:r>
          </a:p>
          <a:p>
            <a:pPr marL="385763" indent="-385763">
              <a:buFont typeface="Arial" charset="0"/>
              <a:buAutoNum type="alphaLcPeriod"/>
              <a:defRPr/>
            </a:pPr>
            <a:endParaRPr lang="nl-NL" sz="2400" dirty="0">
              <a:latin typeface="Calibri" panose="020F0502020204030204" pitchFamily="34" charset="0"/>
              <a:cs typeface="Calibri" panose="020F0502020204030204" pitchFamily="34" charset="0"/>
            </a:endParaRPr>
          </a:p>
          <a:p>
            <a:pPr marL="0" indent="0">
              <a:buNone/>
              <a:defRPr/>
            </a:pPr>
            <a:endParaRPr lang="nl-NL" sz="24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48405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CFDA9-B5BC-7E66-7521-80178603A9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3CDA17-6F05-1A8B-A8E1-531BDEA41F62}"/>
              </a:ext>
            </a:extLst>
          </p:cNvPr>
          <p:cNvSpPr>
            <a:spLocks noGrp="1"/>
          </p:cNvSpPr>
          <p:nvPr>
            <p:ph type="title"/>
          </p:nvPr>
        </p:nvSpPr>
        <p:spPr>
          <a:xfrm>
            <a:off x="522120" y="541632"/>
            <a:ext cx="9397052" cy="1461188"/>
          </a:xfrm>
        </p:spPr>
        <p:txBody>
          <a:bodyPr/>
          <a:lstStyle/>
          <a:p>
            <a:r>
              <a:rPr lang="nl-NL" sz="3200" dirty="0">
                <a:effectLst>
                  <a:outerShdw blurRad="38100" dist="38100" dir="2700000" algn="tl">
                    <a:srgbClr val="000000">
                      <a:alpha val="43137"/>
                    </a:srgbClr>
                  </a:outerShdw>
                </a:effectLst>
              </a:rPr>
              <a:t>Stellingen</a:t>
            </a:r>
          </a:p>
        </p:txBody>
      </p:sp>
      <p:sp>
        <p:nvSpPr>
          <p:cNvPr id="4" name="Slide Number Placeholder 3">
            <a:extLst>
              <a:ext uri="{FF2B5EF4-FFF2-40B4-BE49-F238E27FC236}">
                <a16:creationId xmlns:a16="http://schemas.microsoft.com/office/drawing/2014/main" id="{4C41C691-CD6E-6B02-9998-D1727E540E5D}"/>
              </a:ext>
            </a:extLst>
          </p:cNvPr>
          <p:cNvSpPr>
            <a:spLocks noGrp="1"/>
          </p:cNvSpPr>
          <p:nvPr>
            <p:ph type="sldNum" sz="quarter" idx="12"/>
          </p:nvPr>
        </p:nvSpPr>
        <p:spPr/>
        <p:txBody>
          <a:bodyPr/>
          <a:lstStyle/>
          <a:p>
            <a:fld id="{FA2FCD61-5D4A-3B44-A11C-296E6D3235EE}" type="slidenum">
              <a:rPr lang="en-NL" smtClean="0"/>
              <a:t>11</a:t>
            </a:fld>
            <a:endParaRPr lang="en-NL" dirty="0"/>
          </a:p>
        </p:txBody>
      </p:sp>
      <p:sp>
        <p:nvSpPr>
          <p:cNvPr id="5" name="Content Placeholder 4">
            <a:extLst>
              <a:ext uri="{FF2B5EF4-FFF2-40B4-BE49-F238E27FC236}">
                <a16:creationId xmlns:a16="http://schemas.microsoft.com/office/drawing/2014/main" id="{74317226-AC6A-56A7-38B7-345EF3695405}"/>
              </a:ext>
            </a:extLst>
          </p:cNvPr>
          <p:cNvSpPr>
            <a:spLocks noGrp="1" noChangeAspect="1"/>
          </p:cNvSpPr>
          <p:nvPr>
            <p:ph sz="half" idx="13"/>
          </p:nvPr>
        </p:nvSpPr>
        <p:spPr>
          <a:xfrm>
            <a:off x="522120" y="1185555"/>
            <a:ext cx="9395422" cy="5971636"/>
          </a:xfrm>
        </p:spPr>
        <p:txBody>
          <a:bodyPr wrap="square"/>
          <a:lstStyle/>
          <a:p>
            <a:pPr>
              <a:buFont typeface="Arial" charset="0"/>
              <a:buChar char="•"/>
              <a:defRPr/>
            </a:pPr>
            <a:r>
              <a:rPr lang="nl-NL" sz="2400" b="1" dirty="0">
                <a:latin typeface="Calibri" panose="020F0502020204030204" pitchFamily="34" charset="0"/>
                <a:cs typeface="Calibri" panose="020F0502020204030204" pitchFamily="34" charset="0"/>
              </a:rPr>
              <a:t>Pre-WWZ werd bij de kantonrechter niet getoetst </a:t>
            </a:r>
            <a:r>
              <a:rPr lang="nl-NL" sz="2400" b="1" i="1" dirty="0">
                <a:latin typeface="Calibri" panose="020F0502020204030204" pitchFamily="34" charset="0"/>
                <a:cs typeface="Calibri" panose="020F0502020204030204" pitchFamily="34" charset="0"/>
              </a:rPr>
              <a:t>of</a:t>
            </a:r>
            <a:r>
              <a:rPr lang="nl-NL" sz="2400" b="1" dirty="0">
                <a:latin typeface="Calibri" panose="020F0502020204030204" pitchFamily="34" charset="0"/>
                <a:cs typeface="Calibri" panose="020F0502020204030204" pitchFamily="34" charset="0"/>
              </a:rPr>
              <a:t> er een reden voor ontbinding was, maar alleen hoe hoog de vergoeding is.</a:t>
            </a:r>
          </a:p>
          <a:p>
            <a:pPr>
              <a:buFont typeface="Arial" charset="0"/>
              <a:buChar char="•"/>
              <a:defRPr/>
            </a:pPr>
            <a:endParaRPr lang="nl-NL" sz="2400" b="1" dirty="0">
              <a:latin typeface="Calibri" panose="020F0502020204030204" pitchFamily="34" charset="0"/>
              <a:cs typeface="Calibri" panose="020F0502020204030204" pitchFamily="34" charset="0"/>
            </a:endParaRPr>
          </a:p>
          <a:p>
            <a:pPr>
              <a:buFont typeface="Arial" charset="0"/>
              <a:buChar char="•"/>
              <a:defRPr/>
            </a:pPr>
            <a:r>
              <a:rPr lang="nl-NL" sz="2400" b="1" dirty="0">
                <a:latin typeface="Calibri" panose="020F0502020204030204" pitchFamily="34" charset="0"/>
                <a:cs typeface="Calibri" panose="020F0502020204030204" pitchFamily="34" charset="0"/>
              </a:rPr>
              <a:t>Pre-WWZ werd bij het UWV wel getoetst of er een reden voor opzegging was, pas in een eventuele latere procedure ging het over geld. </a:t>
            </a:r>
            <a:endParaRPr lang="nl-NL" sz="2400" dirty="0">
              <a:latin typeface="Calibri" panose="020F0502020204030204" pitchFamily="34" charset="0"/>
              <a:cs typeface="Calibri" panose="020F0502020204030204" pitchFamily="34" charset="0"/>
            </a:endParaRPr>
          </a:p>
          <a:p>
            <a:pPr>
              <a:buFont typeface="Arial" charset="0"/>
              <a:buChar char="•"/>
              <a:defRPr/>
            </a:pPr>
            <a:endParaRPr lang="nl-NL" sz="2400" dirty="0">
              <a:latin typeface="Calibri" panose="020F0502020204030204" pitchFamily="34" charset="0"/>
              <a:cs typeface="Calibri" panose="020F0502020204030204" pitchFamily="34" charset="0"/>
            </a:endParaRPr>
          </a:p>
          <a:p>
            <a:pPr>
              <a:buFont typeface="Arial" charset="0"/>
              <a:buChar char="•"/>
              <a:defRPr/>
            </a:pPr>
            <a:endParaRPr lang="nl-NL" sz="2400" dirty="0">
              <a:latin typeface="Calibri" panose="020F0502020204030204" pitchFamily="34" charset="0"/>
              <a:cs typeface="Calibri" panose="020F0502020204030204" pitchFamily="34" charset="0"/>
            </a:endParaRPr>
          </a:p>
          <a:p>
            <a:pPr marL="0" indent="0">
              <a:buNone/>
              <a:defRPr/>
            </a:pPr>
            <a:endParaRPr lang="nl-NL" sz="24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79921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BBCF0-85F8-F522-9ECF-43E5386944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455928-A794-DE24-3332-01715780F7D6}"/>
              </a:ext>
            </a:extLst>
          </p:cNvPr>
          <p:cNvSpPr>
            <a:spLocks noGrp="1"/>
          </p:cNvSpPr>
          <p:nvPr>
            <p:ph type="title"/>
          </p:nvPr>
        </p:nvSpPr>
        <p:spPr>
          <a:xfrm>
            <a:off x="522120" y="541632"/>
            <a:ext cx="9397052" cy="1461188"/>
          </a:xfrm>
        </p:spPr>
        <p:txBody>
          <a:bodyPr/>
          <a:lstStyle/>
          <a:p>
            <a:r>
              <a:rPr lang="nl-NL" sz="3200" dirty="0">
                <a:effectLst>
                  <a:outerShdw blurRad="38100" dist="38100" dir="2700000" algn="tl">
                    <a:srgbClr val="000000">
                      <a:alpha val="43137"/>
                    </a:srgbClr>
                  </a:outerShdw>
                </a:effectLst>
              </a:rPr>
              <a:t>Stellingen</a:t>
            </a:r>
          </a:p>
        </p:txBody>
      </p:sp>
      <p:sp>
        <p:nvSpPr>
          <p:cNvPr id="4" name="Slide Number Placeholder 3">
            <a:extLst>
              <a:ext uri="{FF2B5EF4-FFF2-40B4-BE49-F238E27FC236}">
                <a16:creationId xmlns:a16="http://schemas.microsoft.com/office/drawing/2014/main" id="{5A9DAACB-1DD7-B93A-8607-E0304968A018}"/>
              </a:ext>
            </a:extLst>
          </p:cNvPr>
          <p:cNvSpPr>
            <a:spLocks noGrp="1"/>
          </p:cNvSpPr>
          <p:nvPr>
            <p:ph type="sldNum" sz="quarter" idx="12"/>
          </p:nvPr>
        </p:nvSpPr>
        <p:spPr/>
        <p:txBody>
          <a:bodyPr/>
          <a:lstStyle/>
          <a:p>
            <a:fld id="{FA2FCD61-5D4A-3B44-A11C-296E6D3235EE}" type="slidenum">
              <a:rPr lang="en-NL" smtClean="0"/>
              <a:t>12</a:t>
            </a:fld>
            <a:endParaRPr lang="en-NL" dirty="0"/>
          </a:p>
        </p:txBody>
      </p:sp>
      <p:sp>
        <p:nvSpPr>
          <p:cNvPr id="5" name="Content Placeholder 4">
            <a:extLst>
              <a:ext uri="{FF2B5EF4-FFF2-40B4-BE49-F238E27FC236}">
                <a16:creationId xmlns:a16="http://schemas.microsoft.com/office/drawing/2014/main" id="{827EA4E1-1A62-4E97-C22D-61E7013A802B}"/>
              </a:ext>
            </a:extLst>
          </p:cNvPr>
          <p:cNvSpPr>
            <a:spLocks noGrp="1" noChangeAspect="1"/>
          </p:cNvSpPr>
          <p:nvPr>
            <p:ph sz="half" idx="13"/>
          </p:nvPr>
        </p:nvSpPr>
        <p:spPr>
          <a:xfrm>
            <a:off x="522120" y="1185555"/>
            <a:ext cx="9395422" cy="5971636"/>
          </a:xfrm>
        </p:spPr>
        <p:txBody>
          <a:bodyPr wrap="square"/>
          <a:lstStyle/>
          <a:p>
            <a:pPr>
              <a:buFont typeface="Arial" charset="0"/>
              <a:buChar char="•"/>
              <a:defRPr/>
            </a:pPr>
            <a:r>
              <a:rPr lang="nl-NL" sz="2400" b="1" dirty="0">
                <a:latin typeface="Calibri" panose="020F0502020204030204" pitchFamily="34" charset="0"/>
                <a:cs typeface="Calibri" panose="020F0502020204030204" pitchFamily="34" charset="0"/>
              </a:rPr>
              <a:t>Pre-WWZ werd bij de kantonrechter niet getoetst </a:t>
            </a:r>
            <a:r>
              <a:rPr lang="nl-NL" sz="2400" b="1" i="1" dirty="0">
                <a:latin typeface="Calibri" panose="020F0502020204030204" pitchFamily="34" charset="0"/>
                <a:cs typeface="Calibri" panose="020F0502020204030204" pitchFamily="34" charset="0"/>
              </a:rPr>
              <a:t>of</a:t>
            </a:r>
            <a:r>
              <a:rPr lang="nl-NL" sz="2400" b="1" dirty="0">
                <a:latin typeface="Calibri" panose="020F0502020204030204" pitchFamily="34" charset="0"/>
                <a:cs typeface="Calibri" panose="020F0502020204030204" pitchFamily="34" charset="0"/>
              </a:rPr>
              <a:t> er een reden voor ontbinding was, maar alleen hoe hoog de vergoeding is.</a:t>
            </a:r>
          </a:p>
          <a:p>
            <a:pPr>
              <a:buFont typeface="Arial" charset="0"/>
              <a:buChar char="•"/>
              <a:defRPr/>
            </a:pPr>
            <a:endParaRPr lang="nl-NL" sz="2400" b="1" dirty="0">
              <a:latin typeface="Calibri" panose="020F0502020204030204" pitchFamily="34" charset="0"/>
              <a:cs typeface="Calibri" panose="020F0502020204030204" pitchFamily="34" charset="0"/>
            </a:endParaRPr>
          </a:p>
          <a:p>
            <a:pPr>
              <a:buFont typeface="Arial" charset="0"/>
              <a:buChar char="•"/>
              <a:defRPr/>
            </a:pPr>
            <a:r>
              <a:rPr lang="nl-NL" sz="2400" b="1" dirty="0">
                <a:latin typeface="Calibri" panose="020F0502020204030204" pitchFamily="34" charset="0"/>
                <a:cs typeface="Calibri" panose="020F0502020204030204" pitchFamily="34" charset="0"/>
              </a:rPr>
              <a:t>Pre-WWZ werd bij het UWV wel getoetst of er een reden voor opzegging was, pas in een eventuele latere procedure ging het over geld. </a:t>
            </a:r>
            <a:endParaRPr lang="nl-NL" sz="2400" dirty="0">
              <a:latin typeface="Calibri" panose="020F0502020204030204" pitchFamily="34" charset="0"/>
              <a:cs typeface="Calibri" panose="020F0502020204030204" pitchFamily="34" charset="0"/>
            </a:endParaRPr>
          </a:p>
          <a:p>
            <a:pPr>
              <a:buFont typeface="Arial" charset="0"/>
              <a:buChar char="•"/>
              <a:defRPr/>
            </a:pPr>
            <a:endParaRPr lang="nl-NL" sz="2400" dirty="0">
              <a:latin typeface="Calibri" panose="020F0502020204030204" pitchFamily="34" charset="0"/>
              <a:cs typeface="Calibri" panose="020F0502020204030204" pitchFamily="34" charset="0"/>
            </a:endParaRPr>
          </a:p>
          <a:p>
            <a:pPr>
              <a:buFont typeface="Arial" charset="0"/>
              <a:buChar char="•"/>
              <a:defRPr/>
            </a:pPr>
            <a:endParaRPr lang="nl-NL" sz="2400" dirty="0">
              <a:latin typeface="Calibri" panose="020F0502020204030204" pitchFamily="34" charset="0"/>
              <a:cs typeface="Calibri" panose="020F0502020204030204" pitchFamily="34" charset="0"/>
            </a:endParaRPr>
          </a:p>
          <a:p>
            <a:pPr>
              <a:buFont typeface="Arial" charset="0"/>
              <a:buChar char="•"/>
              <a:defRPr/>
            </a:pPr>
            <a:r>
              <a:rPr lang="nl-NL" sz="2400" dirty="0">
                <a:latin typeface="Calibri" panose="020F0502020204030204" pitchFamily="34" charset="0"/>
                <a:cs typeface="Calibri" panose="020F0502020204030204" pitchFamily="34" charset="0"/>
              </a:rPr>
              <a:t>Afwijzingen ontbindingsverzoeken: </a:t>
            </a:r>
            <a:r>
              <a:rPr lang="nl-NL" sz="2400" b="1" dirty="0">
                <a:latin typeface="Calibri" panose="020F0502020204030204" pitchFamily="34" charset="0"/>
                <a:cs typeface="Calibri" panose="020F0502020204030204" pitchFamily="34" charset="0"/>
              </a:rPr>
              <a:t>9%</a:t>
            </a:r>
            <a:r>
              <a:rPr lang="nl-NL" sz="2400" dirty="0">
                <a:latin typeface="Calibri" panose="020F0502020204030204" pitchFamily="34" charset="0"/>
                <a:cs typeface="Calibri" panose="020F0502020204030204" pitchFamily="34" charset="0"/>
              </a:rPr>
              <a:t> (P. Kruit, De ontbindingsbeschikking ex art. 7:685 BW getoetst (</a:t>
            </a:r>
            <a:r>
              <a:rPr lang="nl-NL" sz="2400" dirty="0" err="1">
                <a:latin typeface="Calibri" panose="020F0502020204030204" pitchFamily="34" charset="0"/>
                <a:cs typeface="Calibri" panose="020F0502020204030204" pitchFamily="34" charset="0"/>
              </a:rPr>
              <a:t>diss</a:t>
            </a:r>
            <a:r>
              <a:rPr lang="nl-NL" sz="2400" dirty="0">
                <a:latin typeface="Calibri" panose="020F0502020204030204" pitchFamily="34" charset="0"/>
                <a:cs typeface="Calibri" panose="020F0502020204030204" pitchFamily="34" charset="0"/>
              </a:rPr>
              <a:t>. EUR), Den Haag 2012, p. 180.)</a:t>
            </a:r>
          </a:p>
          <a:p>
            <a:pPr>
              <a:buFont typeface="Arial" charset="0"/>
              <a:buChar char="•"/>
              <a:defRPr/>
            </a:pPr>
            <a:endParaRPr lang="nl-NL" sz="2400" dirty="0">
              <a:latin typeface="Calibri" panose="020F0502020204030204" pitchFamily="34" charset="0"/>
              <a:cs typeface="Calibri" panose="020F0502020204030204" pitchFamily="34" charset="0"/>
            </a:endParaRPr>
          </a:p>
          <a:p>
            <a:pPr>
              <a:buFont typeface="Arial" charset="0"/>
              <a:buChar char="•"/>
              <a:defRPr/>
            </a:pPr>
            <a:r>
              <a:rPr lang="nl-NL" sz="2400" dirty="0">
                <a:latin typeface="Calibri" panose="020F0502020204030204" pitchFamily="34" charset="0"/>
                <a:cs typeface="Calibri" panose="020F0502020204030204" pitchFamily="34" charset="0"/>
              </a:rPr>
              <a:t>Afwijzing vergunningen (2013): </a:t>
            </a:r>
            <a:r>
              <a:rPr lang="nl-NL" sz="2400" b="1" dirty="0">
                <a:latin typeface="Calibri" panose="020F0502020204030204" pitchFamily="34" charset="0"/>
                <a:cs typeface="Calibri" panose="020F0502020204030204" pitchFamily="34" charset="0"/>
              </a:rPr>
              <a:t>49% </a:t>
            </a:r>
            <a:r>
              <a:rPr lang="nl-NL" sz="2400" dirty="0">
                <a:latin typeface="Calibri" panose="020F0502020204030204" pitchFamily="34" charset="0"/>
                <a:cs typeface="Calibri" panose="020F0502020204030204" pitchFamily="34" charset="0"/>
              </a:rPr>
              <a:t>(Jaarverslag UWV 2013, p. 18)</a:t>
            </a:r>
          </a:p>
          <a:p>
            <a:pPr marL="0" indent="0">
              <a:buNone/>
              <a:defRPr/>
            </a:pPr>
            <a:endParaRPr lang="nl-NL" sz="24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04806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3AA39-6174-FBEF-FBA7-F552A53A43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F1408D-CF31-F1DB-3778-3B58163BA65A}"/>
              </a:ext>
            </a:extLst>
          </p:cNvPr>
          <p:cNvSpPr>
            <a:spLocks noGrp="1"/>
          </p:cNvSpPr>
          <p:nvPr>
            <p:ph type="title"/>
          </p:nvPr>
        </p:nvSpPr>
        <p:spPr>
          <a:xfrm>
            <a:off x="522120" y="541632"/>
            <a:ext cx="9397052" cy="1461188"/>
          </a:xfrm>
        </p:spPr>
        <p:txBody>
          <a:bodyPr/>
          <a:lstStyle/>
          <a:p>
            <a:r>
              <a:rPr lang="nl-NL" sz="3200" dirty="0">
                <a:effectLst>
                  <a:outerShdw blurRad="38100" dist="38100" dir="2700000" algn="tl">
                    <a:srgbClr val="000000">
                      <a:alpha val="43137"/>
                    </a:srgbClr>
                  </a:outerShdw>
                </a:effectLst>
              </a:rPr>
              <a:t>Statistiek per grond (2024, Kruit):</a:t>
            </a:r>
          </a:p>
        </p:txBody>
      </p:sp>
      <p:sp>
        <p:nvSpPr>
          <p:cNvPr id="4" name="Slide Number Placeholder 3">
            <a:extLst>
              <a:ext uri="{FF2B5EF4-FFF2-40B4-BE49-F238E27FC236}">
                <a16:creationId xmlns:a16="http://schemas.microsoft.com/office/drawing/2014/main" id="{75F5CDFE-0A60-0799-DA3F-75CA20AAEFB7}"/>
              </a:ext>
            </a:extLst>
          </p:cNvPr>
          <p:cNvSpPr>
            <a:spLocks noGrp="1"/>
          </p:cNvSpPr>
          <p:nvPr>
            <p:ph type="sldNum" sz="quarter" idx="12"/>
          </p:nvPr>
        </p:nvSpPr>
        <p:spPr/>
        <p:txBody>
          <a:bodyPr/>
          <a:lstStyle/>
          <a:p>
            <a:fld id="{FA2FCD61-5D4A-3B44-A11C-296E6D3235EE}" type="slidenum">
              <a:rPr lang="en-NL" smtClean="0"/>
              <a:t>13</a:t>
            </a:fld>
            <a:endParaRPr lang="en-NL" dirty="0"/>
          </a:p>
        </p:txBody>
      </p:sp>
      <p:graphicFrame>
        <p:nvGraphicFramePr>
          <p:cNvPr id="3" name="Content Placeholder 2">
            <a:extLst>
              <a:ext uri="{FF2B5EF4-FFF2-40B4-BE49-F238E27FC236}">
                <a16:creationId xmlns:a16="http://schemas.microsoft.com/office/drawing/2014/main" id="{7BC50EC3-042D-52E8-A4D1-48E56C64599C}"/>
              </a:ext>
            </a:extLst>
          </p:cNvPr>
          <p:cNvGraphicFramePr>
            <a:graphicFrameLocks noGrp="1"/>
          </p:cNvGraphicFramePr>
          <p:nvPr>
            <p:ph sz="half" idx="13"/>
            <p:extLst>
              <p:ext uri="{D42A27DB-BD31-4B8C-83A1-F6EECF244321}">
                <p14:modId xmlns:p14="http://schemas.microsoft.com/office/powerpoint/2010/main" val="6793990"/>
              </p:ext>
            </p:extLst>
          </p:nvPr>
        </p:nvGraphicFramePr>
        <p:xfrm>
          <a:off x="561975" y="2012950"/>
          <a:ext cx="9394824" cy="3938270"/>
        </p:xfrm>
        <a:graphic>
          <a:graphicData uri="http://schemas.openxmlformats.org/drawingml/2006/table">
            <a:tbl>
              <a:tblPr firstRow="1" bandRow="1">
                <a:tableStyleId>{5C22544A-7EE6-4342-B048-85BDC9FD1C3A}</a:tableStyleId>
              </a:tblPr>
              <a:tblGrid>
                <a:gridCol w="3131608">
                  <a:extLst>
                    <a:ext uri="{9D8B030D-6E8A-4147-A177-3AD203B41FA5}">
                      <a16:colId xmlns:a16="http://schemas.microsoft.com/office/drawing/2014/main" val="1840459041"/>
                    </a:ext>
                  </a:extLst>
                </a:gridCol>
                <a:gridCol w="3131608">
                  <a:extLst>
                    <a:ext uri="{9D8B030D-6E8A-4147-A177-3AD203B41FA5}">
                      <a16:colId xmlns:a16="http://schemas.microsoft.com/office/drawing/2014/main" val="3865050470"/>
                    </a:ext>
                  </a:extLst>
                </a:gridCol>
                <a:gridCol w="3131608">
                  <a:extLst>
                    <a:ext uri="{9D8B030D-6E8A-4147-A177-3AD203B41FA5}">
                      <a16:colId xmlns:a16="http://schemas.microsoft.com/office/drawing/2014/main" val="998156447"/>
                    </a:ext>
                  </a:extLst>
                </a:gridCol>
              </a:tblGrid>
              <a:tr h="370840">
                <a:tc>
                  <a:txBody>
                    <a:bodyPr/>
                    <a:lstStyle/>
                    <a:p>
                      <a:r>
                        <a:rPr lang="en-US" dirty="0"/>
                        <a:t>Grond</a:t>
                      </a:r>
                      <a:endParaRPr lang="nl-NL" dirty="0"/>
                    </a:p>
                  </a:txBody>
                  <a:tcPr/>
                </a:tc>
                <a:tc>
                  <a:txBody>
                    <a:bodyPr/>
                    <a:lstStyle/>
                    <a:p>
                      <a:r>
                        <a:rPr lang="en-US" dirty="0" err="1"/>
                        <a:t>Toewijzing</a:t>
                      </a:r>
                      <a:endParaRPr lang="nl-NL" dirty="0"/>
                    </a:p>
                  </a:txBody>
                  <a:tcPr/>
                </a:tc>
                <a:tc>
                  <a:txBody>
                    <a:bodyPr/>
                    <a:lstStyle/>
                    <a:p>
                      <a:r>
                        <a:rPr lang="en-US" dirty="0" err="1"/>
                        <a:t>Afwijzing</a:t>
                      </a:r>
                      <a:endParaRPr lang="nl-NL" dirty="0"/>
                    </a:p>
                  </a:txBody>
                  <a:tcPr/>
                </a:tc>
                <a:extLst>
                  <a:ext uri="{0D108BD9-81ED-4DB2-BD59-A6C34878D82A}">
                    <a16:rowId xmlns:a16="http://schemas.microsoft.com/office/drawing/2014/main" val="4103198253"/>
                  </a:ext>
                </a:extLst>
              </a:tr>
              <a:tr h="370840">
                <a:tc>
                  <a:txBody>
                    <a:bodyPr/>
                    <a:lstStyle/>
                    <a:p>
                      <a:r>
                        <a:rPr lang="en-US" dirty="0"/>
                        <a:t>A</a:t>
                      </a:r>
                      <a:endParaRPr lang="nl-NL" dirty="0"/>
                    </a:p>
                  </a:txBody>
                  <a:tcPr/>
                </a:tc>
                <a:tc>
                  <a:txBody>
                    <a:bodyPr/>
                    <a:lstStyle/>
                    <a:p>
                      <a:r>
                        <a:rPr lang="en-US" dirty="0"/>
                        <a:t>50%</a:t>
                      </a:r>
                      <a:endParaRPr lang="nl-NL" dirty="0"/>
                    </a:p>
                  </a:txBody>
                  <a:tcPr/>
                </a:tc>
                <a:tc>
                  <a:txBody>
                    <a:bodyPr/>
                    <a:lstStyle/>
                    <a:p>
                      <a:r>
                        <a:rPr lang="en-US" dirty="0"/>
                        <a:t>50%</a:t>
                      </a:r>
                      <a:endParaRPr lang="nl-NL" dirty="0"/>
                    </a:p>
                  </a:txBody>
                  <a:tcPr/>
                </a:tc>
                <a:extLst>
                  <a:ext uri="{0D108BD9-81ED-4DB2-BD59-A6C34878D82A}">
                    <a16:rowId xmlns:a16="http://schemas.microsoft.com/office/drawing/2014/main" val="3222986523"/>
                  </a:ext>
                </a:extLst>
              </a:tr>
              <a:tr h="370840">
                <a:tc>
                  <a:txBody>
                    <a:bodyPr/>
                    <a:lstStyle/>
                    <a:p>
                      <a:r>
                        <a:rPr lang="en-US" dirty="0"/>
                        <a:t>B</a:t>
                      </a:r>
                      <a:endParaRPr lang="nl-NL" dirty="0"/>
                    </a:p>
                  </a:txBody>
                  <a:tcPr/>
                </a:tc>
                <a:tc>
                  <a:txBody>
                    <a:bodyPr/>
                    <a:lstStyle/>
                    <a:p>
                      <a:r>
                        <a:rPr lang="en-US" dirty="0"/>
                        <a:t>100%</a:t>
                      </a:r>
                      <a:endParaRPr lang="nl-NL" dirty="0"/>
                    </a:p>
                  </a:txBody>
                  <a:tcPr/>
                </a:tc>
                <a:tc>
                  <a:txBody>
                    <a:bodyPr/>
                    <a:lstStyle/>
                    <a:p>
                      <a:r>
                        <a:rPr lang="en-US" dirty="0"/>
                        <a:t>0%</a:t>
                      </a:r>
                      <a:endParaRPr lang="nl-NL" dirty="0"/>
                    </a:p>
                  </a:txBody>
                  <a:tcPr/>
                </a:tc>
                <a:extLst>
                  <a:ext uri="{0D108BD9-81ED-4DB2-BD59-A6C34878D82A}">
                    <a16:rowId xmlns:a16="http://schemas.microsoft.com/office/drawing/2014/main" val="3887969537"/>
                  </a:ext>
                </a:extLst>
              </a:tr>
              <a:tr h="370840">
                <a:tc>
                  <a:txBody>
                    <a:bodyPr/>
                    <a:lstStyle/>
                    <a:p>
                      <a:r>
                        <a:rPr lang="en-US" dirty="0"/>
                        <a:t>C</a:t>
                      </a:r>
                      <a:endParaRPr lang="nl-NL" dirty="0"/>
                    </a:p>
                  </a:txBody>
                  <a:tcPr/>
                </a:tc>
                <a:tc>
                  <a:txBody>
                    <a:bodyPr/>
                    <a:lstStyle/>
                    <a:p>
                      <a:r>
                        <a:rPr lang="en-US" dirty="0"/>
                        <a:t>0</a:t>
                      </a:r>
                      <a:endParaRPr lang="nl-NL" dirty="0"/>
                    </a:p>
                  </a:txBody>
                  <a:tcPr/>
                </a:tc>
                <a:tc>
                  <a:txBody>
                    <a:bodyPr/>
                    <a:lstStyle/>
                    <a:p>
                      <a:r>
                        <a:rPr lang="en-US" dirty="0"/>
                        <a:t>0</a:t>
                      </a:r>
                      <a:endParaRPr lang="nl-NL" dirty="0"/>
                    </a:p>
                  </a:txBody>
                  <a:tcPr/>
                </a:tc>
                <a:extLst>
                  <a:ext uri="{0D108BD9-81ED-4DB2-BD59-A6C34878D82A}">
                    <a16:rowId xmlns:a16="http://schemas.microsoft.com/office/drawing/2014/main" val="2093173680"/>
                  </a:ext>
                </a:extLst>
              </a:tr>
              <a:tr h="370840">
                <a:tc>
                  <a:txBody>
                    <a:bodyPr/>
                    <a:lstStyle/>
                    <a:p>
                      <a:r>
                        <a:rPr lang="en-US" dirty="0"/>
                        <a:t>D</a:t>
                      </a:r>
                      <a:endParaRPr lang="nl-NL" dirty="0"/>
                    </a:p>
                  </a:txBody>
                  <a:tcPr/>
                </a:tc>
                <a:tc>
                  <a:txBody>
                    <a:bodyPr/>
                    <a:lstStyle/>
                    <a:p>
                      <a:r>
                        <a:rPr lang="en-US" dirty="0"/>
                        <a:t>15%</a:t>
                      </a:r>
                      <a:endParaRPr lang="nl-NL" dirty="0"/>
                    </a:p>
                  </a:txBody>
                  <a:tcPr/>
                </a:tc>
                <a:tc>
                  <a:txBody>
                    <a:bodyPr/>
                    <a:lstStyle/>
                    <a:p>
                      <a:r>
                        <a:rPr lang="en-US" dirty="0"/>
                        <a:t>85%</a:t>
                      </a:r>
                      <a:endParaRPr lang="nl-NL" dirty="0"/>
                    </a:p>
                  </a:txBody>
                  <a:tcPr/>
                </a:tc>
                <a:extLst>
                  <a:ext uri="{0D108BD9-81ED-4DB2-BD59-A6C34878D82A}">
                    <a16:rowId xmlns:a16="http://schemas.microsoft.com/office/drawing/2014/main" val="2546622650"/>
                  </a:ext>
                </a:extLst>
              </a:tr>
              <a:tr h="370840">
                <a:tc>
                  <a:txBody>
                    <a:bodyPr/>
                    <a:lstStyle/>
                    <a:p>
                      <a:r>
                        <a:rPr lang="en-US" dirty="0"/>
                        <a:t>E</a:t>
                      </a:r>
                      <a:endParaRPr lang="nl-NL" dirty="0"/>
                    </a:p>
                  </a:txBody>
                  <a:tcPr/>
                </a:tc>
                <a:tc>
                  <a:txBody>
                    <a:bodyPr/>
                    <a:lstStyle/>
                    <a:p>
                      <a:r>
                        <a:rPr lang="en-US" dirty="0"/>
                        <a:t>41%</a:t>
                      </a:r>
                      <a:endParaRPr lang="nl-NL" dirty="0"/>
                    </a:p>
                  </a:txBody>
                  <a:tcPr/>
                </a:tc>
                <a:tc>
                  <a:txBody>
                    <a:bodyPr/>
                    <a:lstStyle/>
                    <a:p>
                      <a:r>
                        <a:rPr lang="en-US" dirty="0"/>
                        <a:t>59%</a:t>
                      </a:r>
                      <a:endParaRPr lang="nl-NL" dirty="0"/>
                    </a:p>
                  </a:txBody>
                  <a:tcPr/>
                </a:tc>
                <a:extLst>
                  <a:ext uri="{0D108BD9-81ED-4DB2-BD59-A6C34878D82A}">
                    <a16:rowId xmlns:a16="http://schemas.microsoft.com/office/drawing/2014/main" val="3699839181"/>
                  </a:ext>
                </a:extLst>
              </a:tr>
              <a:tr h="370840">
                <a:tc>
                  <a:txBody>
                    <a:bodyPr/>
                    <a:lstStyle/>
                    <a:p>
                      <a:r>
                        <a:rPr lang="en-US" dirty="0"/>
                        <a:t>F</a:t>
                      </a:r>
                      <a:endParaRPr lang="nl-NL" dirty="0"/>
                    </a:p>
                  </a:txBody>
                  <a:tcPr/>
                </a:tc>
                <a:tc>
                  <a:txBody>
                    <a:bodyPr/>
                    <a:lstStyle/>
                    <a:p>
                      <a:r>
                        <a:rPr lang="en-US" dirty="0"/>
                        <a:t>0</a:t>
                      </a:r>
                      <a:endParaRPr lang="nl-NL" dirty="0"/>
                    </a:p>
                  </a:txBody>
                  <a:tcPr/>
                </a:tc>
                <a:tc>
                  <a:txBody>
                    <a:bodyPr/>
                    <a:lstStyle/>
                    <a:p>
                      <a:r>
                        <a:rPr lang="en-US" dirty="0"/>
                        <a:t>0</a:t>
                      </a:r>
                      <a:endParaRPr lang="nl-NL" dirty="0"/>
                    </a:p>
                  </a:txBody>
                  <a:tcPr/>
                </a:tc>
                <a:extLst>
                  <a:ext uri="{0D108BD9-81ED-4DB2-BD59-A6C34878D82A}">
                    <a16:rowId xmlns:a16="http://schemas.microsoft.com/office/drawing/2014/main" val="4064241337"/>
                  </a:ext>
                </a:extLst>
              </a:tr>
              <a:tr h="370840">
                <a:tc>
                  <a:txBody>
                    <a:bodyPr/>
                    <a:lstStyle/>
                    <a:p>
                      <a:r>
                        <a:rPr lang="en-US" dirty="0"/>
                        <a:t>G</a:t>
                      </a:r>
                      <a:endParaRPr lang="nl-NL" dirty="0"/>
                    </a:p>
                  </a:txBody>
                  <a:tcPr/>
                </a:tc>
                <a:tc>
                  <a:txBody>
                    <a:bodyPr/>
                    <a:lstStyle/>
                    <a:p>
                      <a:r>
                        <a:rPr lang="en-US" dirty="0"/>
                        <a:t>60%</a:t>
                      </a:r>
                      <a:endParaRPr lang="nl-NL" dirty="0"/>
                    </a:p>
                  </a:txBody>
                  <a:tcPr/>
                </a:tc>
                <a:tc>
                  <a:txBody>
                    <a:bodyPr/>
                    <a:lstStyle/>
                    <a:p>
                      <a:r>
                        <a:rPr lang="en-US" dirty="0"/>
                        <a:t>40%</a:t>
                      </a:r>
                      <a:endParaRPr lang="nl-NL" dirty="0"/>
                    </a:p>
                  </a:txBody>
                  <a:tcPr/>
                </a:tc>
                <a:extLst>
                  <a:ext uri="{0D108BD9-81ED-4DB2-BD59-A6C34878D82A}">
                    <a16:rowId xmlns:a16="http://schemas.microsoft.com/office/drawing/2014/main" val="375222386"/>
                  </a:ext>
                </a:extLst>
              </a:tr>
              <a:tr h="370840">
                <a:tc>
                  <a:txBody>
                    <a:bodyPr/>
                    <a:lstStyle/>
                    <a:p>
                      <a:r>
                        <a:rPr lang="en-US" dirty="0"/>
                        <a:t>H</a:t>
                      </a:r>
                      <a:endParaRPr lang="nl-NL" dirty="0"/>
                    </a:p>
                  </a:txBody>
                  <a:tcPr/>
                </a:tc>
                <a:tc>
                  <a:txBody>
                    <a:bodyPr/>
                    <a:lstStyle/>
                    <a:p>
                      <a:r>
                        <a:rPr lang="en-US" dirty="0"/>
                        <a:t>17%</a:t>
                      </a:r>
                      <a:endParaRPr lang="nl-NL" dirty="0"/>
                    </a:p>
                  </a:txBody>
                  <a:tcPr/>
                </a:tc>
                <a:tc>
                  <a:txBody>
                    <a:bodyPr/>
                    <a:lstStyle/>
                    <a:p>
                      <a:r>
                        <a:rPr lang="en-US" dirty="0"/>
                        <a:t>83%</a:t>
                      </a:r>
                      <a:endParaRPr lang="nl-NL" dirty="0"/>
                    </a:p>
                  </a:txBody>
                  <a:tcPr/>
                </a:tc>
                <a:extLst>
                  <a:ext uri="{0D108BD9-81ED-4DB2-BD59-A6C34878D82A}">
                    <a16:rowId xmlns:a16="http://schemas.microsoft.com/office/drawing/2014/main" val="3613671479"/>
                  </a:ext>
                </a:extLst>
              </a:tr>
              <a:tr h="370840">
                <a:tc>
                  <a:txBody>
                    <a:bodyPr/>
                    <a:lstStyle/>
                    <a:p>
                      <a:r>
                        <a:rPr lang="en-US" dirty="0"/>
                        <a:t>I</a:t>
                      </a:r>
                      <a:endParaRPr lang="nl-NL" dirty="0"/>
                    </a:p>
                  </a:txBody>
                  <a:tcPr/>
                </a:tc>
                <a:tc>
                  <a:txBody>
                    <a:bodyPr/>
                    <a:lstStyle/>
                    <a:p>
                      <a:r>
                        <a:rPr lang="en-US" dirty="0"/>
                        <a:t>14%</a:t>
                      </a:r>
                      <a:endParaRPr lang="nl-NL" dirty="0"/>
                    </a:p>
                  </a:txBody>
                  <a:tcPr/>
                </a:tc>
                <a:tc>
                  <a:txBody>
                    <a:bodyPr/>
                    <a:lstStyle/>
                    <a:p>
                      <a:r>
                        <a:rPr lang="en-US" dirty="0"/>
                        <a:t>86%</a:t>
                      </a:r>
                      <a:endParaRPr lang="nl-NL" dirty="0"/>
                    </a:p>
                  </a:txBody>
                  <a:tcPr/>
                </a:tc>
                <a:extLst>
                  <a:ext uri="{0D108BD9-81ED-4DB2-BD59-A6C34878D82A}">
                    <a16:rowId xmlns:a16="http://schemas.microsoft.com/office/drawing/2014/main" val="1450225647"/>
                  </a:ext>
                </a:extLst>
              </a:tr>
            </a:tbl>
          </a:graphicData>
        </a:graphic>
      </p:graphicFrame>
    </p:spTree>
    <p:extLst>
      <p:ext uri="{BB962C8B-B14F-4D97-AF65-F5344CB8AC3E}">
        <p14:creationId xmlns:p14="http://schemas.microsoft.com/office/powerpoint/2010/main" val="22963215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BD148-D7F4-A140-F856-DC37FF4C78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28D36B-A0EC-0C09-564C-F7A2AE39B97D}"/>
              </a:ext>
            </a:extLst>
          </p:cNvPr>
          <p:cNvSpPr>
            <a:spLocks noGrp="1"/>
          </p:cNvSpPr>
          <p:nvPr>
            <p:ph type="title"/>
          </p:nvPr>
        </p:nvSpPr>
        <p:spPr>
          <a:xfrm>
            <a:off x="522120" y="541632"/>
            <a:ext cx="9397052" cy="1461188"/>
          </a:xfrm>
        </p:spPr>
        <p:txBody>
          <a:bodyPr/>
          <a:lstStyle/>
          <a:p>
            <a:r>
              <a:rPr lang="nl-NL" sz="3200" dirty="0">
                <a:effectLst>
                  <a:outerShdw blurRad="38100" dist="38100" dir="2700000" algn="tl">
                    <a:srgbClr val="000000">
                      <a:alpha val="43137"/>
                    </a:srgbClr>
                  </a:outerShdw>
                </a:effectLst>
              </a:rPr>
              <a:t>Kritiek</a:t>
            </a:r>
          </a:p>
        </p:txBody>
      </p:sp>
      <p:sp>
        <p:nvSpPr>
          <p:cNvPr id="4" name="Slide Number Placeholder 3">
            <a:extLst>
              <a:ext uri="{FF2B5EF4-FFF2-40B4-BE49-F238E27FC236}">
                <a16:creationId xmlns:a16="http://schemas.microsoft.com/office/drawing/2014/main" id="{3F99C0F5-93E4-09E3-B83C-28CFA33C9D86}"/>
              </a:ext>
            </a:extLst>
          </p:cNvPr>
          <p:cNvSpPr>
            <a:spLocks noGrp="1"/>
          </p:cNvSpPr>
          <p:nvPr>
            <p:ph type="sldNum" sz="quarter" idx="12"/>
          </p:nvPr>
        </p:nvSpPr>
        <p:spPr/>
        <p:txBody>
          <a:bodyPr/>
          <a:lstStyle/>
          <a:p>
            <a:fld id="{FA2FCD61-5D4A-3B44-A11C-296E6D3235EE}" type="slidenum">
              <a:rPr lang="en-NL" smtClean="0"/>
              <a:t>14</a:t>
            </a:fld>
            <a:endParaRPr lang="en-NL" dirty="0"/>
          </a:p>
        </p:txBody>
      </p:sp>
      <p:sp>
        <p:nvSpPr>
          <p:cNvPr id="5" name="Content Placeholder 4">
            <a:extLst>
              <a:ext uri="{FF2B5EF4-FFF2-40B4-BE49-F238E27FC236}">
                <a16:creationId xmlns:a16="http://schemas.microsoft.com/office/drawing/2014/main" id="{D011AA15-1B38-B079-E379-B8DEA3B6D8F0}"/>
              </a:ext>
            </a:extLst>
          </p:cNvPr>
          <p:cNvSpPr>
            <a:spLocks noGrp="1" noChangeAspect="1"/>
          </p:cNvSpPr>
          <p:nvPr>
            <p:ph sz="half" idx="13"/>
          </p:nvPr>
        </p:nvSpPr>
        <p:spPr>
          <a:xfrm>
            <a:off x="522120" y="1185555"/>
            <a:ext cx="9395422" cy="5971636"/>
          </a:xfrm>
        </p:spPr>
        <p:txBody>
          <a:bodyPr wrap="square"/>
          <a:lstStyle/>
          <a:p>
            <a:pPr>
              <a:buFont typeface="Arial" charset="0"/>
              <a:buChar char="•"/>
              <a:defRPr/>
            </a:pPr>
            <a:r>
              <a:rPr lang="nl-NL" sz="2400" dirty="0">
                <a:latin typeface="Calibri" panose="020F0502020204030204" pitchFamily="34" charset="0"/>
                <a:cs typeface="Calibri" panose="020F0502020204030204" pitchFamily="34" charset="0"/>
              </a:rPr>
              <a:t>De panoramakijker is ingeruild voor een kokerview </a:t>
            </a:r>
            <a:r>
              <a:rPr lang="nl-NL" sz="2400" b="1" dirty="0">
                <a:latin typeface="Calibri" panose="020F0502020204030204" pitchFamily="34" charset="0"/>
                <a:cs typeface="Calibri" panose="020F0502020204030204" pitchFamily="34" charset="0"/>
              </a:rPr>
              <a:t>(Sagel, 2014)</a:t>
            </a:r>
          </a:p>
          <a:p>
            <a:pPr>
              <a:buFont typeface="Arial" charset="0"/>
              <a:buChar char="•"/>
              <a:defRPr/>
            </a:pPr>
            <a:endParaRPr lang="nl-NL" sz="2400" b="1" dirty="0">
              <a:latin typeface="Calibri" panose="020F0502020204030204" pitchFamily="34" charset="0"/>
              <a:cs typeface="Calibri" panose="020F0502020204030204" pitchFamily="34" charset="0"/>
            </a:endParaRPr>
          </a:p>
          <a:p>
            <a:pPr>
              <a:buFont typeface="Arial" charset="0"/>
              <a:buChar char="•"/>
              <a:defRPr/>
            </a:pPr>
            <a:r>
              <a:rPr lang="nl-NL" sz="2400" dirty="0">
                <a:latin typeface="Calibri" panose="020F0502020204030204" pitchFamily="34" charset="0"/>
                <a:cs typeface="Calibri" panose="020F0502020204030204" pitchFamily="34" charset="0"/>
              </a:rPr>
              <a:t>Het vereist geen grote fantasie om vast te stellen dat (…) de beperkte, “gejuridiseerde”, ontslaggronden van art. 7:669 lid 3 BW soms tot(apert) onredelijk te achten ontslagen/afwijzingen kunnen leiden</a:t>
            </a:r>
            <a:r>
              <a:rPr lang="nl-NL" sz="2400" b="1" dirty="0">
                <a:latin typeface="Calibri" panose="020F0502020204030204" pitchFamily="34" charset="0"/>
                <a:cs typeface="Calibri" panose="020F0502020204030204" pitchFamily="34" charset="0"/>
              </a:rPr>
              <a:t>. (</a:t>
            </a:r>
            <a:r>
              <a:rPr lang="nl-NL" sz="2400" b="1" dirty="0" err="1">
                <a:latin typeface="Calibri" panose="020F0502020204030204" pitchFamily="34" charset="0"/>
                <a:cs typeface="Calibri" panose="020F0502020204030204" pitchFamily="34" charset="0"/>
              </a:rPr>
              <a:t>Duk</a:t>
            </a:r>
            <a:r>
              <a:rPr lang="nl-NL" sz="2400" b="1" dirty="0">
                <a:latin typeface="Calibri" panose="020F0502020204030204" pitchFamily="34" charset="0"/>
                <a:cs typeface="Calibri" panose="020F0502020204030204" pitchFamily="34" charset="0"/>
              </a:rPr>
              <a:t>/Trap, 2025)</a:t>
            </a:r>
            <a:endParaRPr lang="nl-NL" sz="2400" dirty="0">
              <a:latin typeface="Calibri" panose="020F0502020204030204" pitchFamily="34" charset="0"/>
              <a:cs typeface="Calibri" panose="020F0502020204030204" pitchFamily="34" charset="0"/>
            </a:endParaRPr>
          </a:p>
          <a:p>
            <a:pPr>
              <a:buFont typeface="Arial" charset="0"/>
              <a:buChar char="•"/>
              <a:defRPr/>
            </a:pPr>
            <a:endParaRPr lang="nl-NL" sz="2400" dirty="0">
              <a:latin typeface="Calibri" panose="020F0502020204030204" pitchFamily="34" charset="0"/>
              <a:cs typeface="Calibri" panose="020F0502020204030204" pitchFamily="34" charset="0"/>
            </a:endParaRPr>
          </a:p>
          <a:p>
            <a:pPr>
              <a:buFont typeface="Arial" charset="0"/>
              <a:buChar char="•"/>
              <a:defRPr/>
            </a:pPr>
            <a:r>
              <a:rPr lang="nl-NL" sz="2400" dirty="0">
                <a:latin typeface="Calibri" panose="020F0502020204030204" pitchFamily="34" charset="0"/>
                <a:cs typeface="Calibri" panose="020F0502020204030204" pitchFamily="34" charset="0"/>
              </a:rPr>
              <a:t>Brengen de ‘hard en </a:t>
            </a:r>
            <a:r>
              <a:rPr lang="nl-NL" sz="2400" dirty="0" err="1">
                <a:latin typeface="Calibri" panose="020F0502020204030204" pitchFamily="34" charset="0"/>
                <a:cs typeface="Calibri" panose="020F0502020204030204" pitchFamily="34" charset="0"/>
              </a:rPr>
              <a:t>fast</a:t>
            </a:r>
            <a:r>
              <a:rPr lang="nl-NL" sz="2400" dirty="0">
                <a:latin typeface="Calibri" panose="020F0502020204030204" pitchFamily="34" charset="0"/>
                <a:cs typeface="Calibri" panose="020F0502020204030204" pitchFamily="34" charset="0"/>
              </a:rPr>
              <a:t> </a:t>
            </a:r>
            <a:r>
              <a:rPr lang="nl-NL" sz="2400" dirty="0" err="1">
                <a:latin typeface="Calibri" panose="020F0502020204030204" pitchFamily="34" charset="0"/>
                <a:cs typeface="Calibri" panose="020F0502020204030204" pitchFamily="34" charset="0"/>
              </a:rPr>
              <a:t>rules</a:t>
            </a:r>
            <a:r>
              <a:rPr lang="nl-NL" sz="2400" dirty="0">
                <a:latin typeface="Calibri" panose="020F0502020204030204" pitchFamily="34" charset="0"/>
                <a:cs typeface="Calibri" panose="020F0502020204030204" pitchFamily="34" charset="0"/>
              </a:rPr>
              <a:t>’ dan iets positief? Ja, het was niet voor niets de wet werk en </a:t>
            </a:r>
            <a:r>
              <a:rPr lang="nl-NL" sz="2400" b="1" i="1" dirty="0">
                <a:latin typeface="Calibri" panose="020F0502020204030204" pitchFamily="34" charset="0"/>
                <a:cs typeface="Calibri" panose="020F0502020204030204" pitchFamily="34" charset="0"/>
              </a:rPr>
              <a:t>zekerheid</a:t>
            </a:r>
            <a:r>
              <a:rPr lang="nl-NL" sz="2400" dirty="0">
                <a:latin typeface="Calibri" panose="020F0502020204030204" pitchFamily="34" charset="0"/>
                <a:cs typeface="Calibri" panose="020F0502020204030204" pitchFamily="34" charset="0"/>
              </a:rPr>
              <a:t>.  Zekerheid heeft ook een keerzijde, zo constateerde </a:t>
            </a:r>
            <a:r>
              <a:rPr lang="nl-NL" sz="2400" b="1" dirty="0">
                <a:latin typeface="Calibri" panose="020F0502020204030204" pitchFamily="34" charset="0"/>
                <a:cs typeface="Calibri" panose="020F0502020204030204" pitchFamily="34" charset="0"/>
              </a:rPr>
              <a:t>De Jong </a:t>
            </a:r>
            <a:r>
              <a:rPr lang="nl-NL" sz="2400" dirty="0">
                <a:latin typeface="Calibri" panose="020F0502020204030204" pitchFamily="34" charset="0"/>
                <a:cs typeface="Calibri" panose="020F0502020204030204" pitchFamily="34" charset="0"/>
              </a:rPr>
              <a:t>al in 1982 toen hij schreef over de limitatieve gronden in het ambtenarenrecht (de overheidswerkgever moet een prijs betalen in de vorm van </a:t>
            </a:r>
            <a:r>
              <a:rPr lang="nl-NL" sz="2400" i="1" dirty="0">
                <a:latin typeface="Calibri" panose="020F0502020204030204" pitchFamily="34" charset="0"/>
                <a:cs typeface="Calibri" panose="020F0502020204030204" pitchFamily="34" charset="0"/>
              </a:rPr>
              <a:t>verstarring en gebrek aan flexibiliteit binnen zijn organisatie</a:t>
            </a:r>
            <a:r>
              <a:rPr lang="nl-NL" sz="2400" dirty="0">
                <a:latin typeface="Calibri" panose="020F0502020204030204" pitchFamily="34" charset="0"/>
                <a:cs typeface="Calibri" panose="020F0502020204030204" pitchFamily="34" charset="0"/>
              </a:rPr>
              <a:t>. Een te sterke focus op de rechtszekerheid van de ambtenaar gaat zo ten koste van transparantie, flexibiliteit en slagvaardigheid van de (</a:t>
            </a:r>
            <a:r>
              <a:rPr lang="nl-NL" sz="2400" dirty="0" err="1">
                <a:latin typeface="Calibri" panose="020F0502020204030204" pitchFamily="34" charset="0"/>
                <a:cs typeface="Calibri" panose="020F0502020204030204" pitchFamily="34" charset="0"/>
              </a:rPr>
              <a:t>overheids</a:t>
            </a:r>
            <a:r>
              <a:rPr lang="nl-NL" sz="2400" dirty="0">
                <a:latin typeface="Calibri" panose="020F0502020204030204" pitchFamily="34" charset="0"/>
                <a:cs typeface="Calibri" panose="020F0502020204030204" pitchFamily="34" charset="0"/>
              </a:rPr>
              <a:t>)werkgever). </a:t>
            </a:r>
          </a:p>
          <a:p>
            <a:pPr marL="0" indent="0">
              <a:buNone/>
              <a:defRPr/>
            </a:pPr>
            <a:endParaRPr lang="nl-NL" sz="24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51719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CA13A-2374-E783-557A-1E4FF244A298}"/>
              </a:ext>
            </a:extLst>
          </p:cNvPr>
          <p:cNvSpPr>
            <a:spLocks noGrp="1"/>
          </p:cNvSpPr>
          <p:nvPr>
            <p:ph type="title"/>
          </p:nvPr>
        </p:nvSpPr>
        <p:spPr/>
        <p:txBody>
          <a:bodyPr/>
          <a:lstStyle/>
          <a:p>
            <a:r>
              <a:rPr lang="en-US" dirty="0" err="1"/>
              <a:t>Enkele</a:t>
            </a:r>
            <a:r>
              <a:rPr lang="en-US" dirty="0"/>
              <a:t> </a:t>
            </a:r>
            <a:r>
              <a:rPr lang="en-US" dirty="0" err="1"/>
              <a:t>stellingen</a:t>
            </a:r>
            <a:endParaRPr lang="nl-NL" dirty="0"/>
          </a:p>
        </p:txBody>
      </p:sp>
      <p:sp>
        <p:nvSpPr>
          <p:cNvPr id="4" name="Slide Number Placeholder 3">
            <a:extLst>
              <a:ext uri="{FF2B5EF4-FFF2-40B4-BE49-F238E27FC236}">
                <a16:creationId xmlns:a16="http://schemas.microsoft.com/office/drawing/2014/main" id="{B7F21AC0-8E97-34C2-C334-6A1D18EC6E4B}"/>
              </a:ext>
            </a:extLst>
          </p:cNvPr>
          <p:cNvSpPr>
            <a:spLocks noGrp="1"/>
          </p:cNvSpPr>
          <p:nvPr>
            <p:ph type="sldNum" sz="quarter" idx="12"/>
          </p:nvPr>
        </p:nvSpPr>
        <p:spPr/>
        <p:txBody>
          <a:bodyPr/>
          <a:lstStyle/>
          <a:p>
            <a:fld id="{FA2FCD61-5D4A-3B44-A11C-296E6D3235EE}" type="slidenum">
              <a:rPr lang="en-NL" smtClean="0"/>
              <a:t>15</a:t>
            </a:fld>
            <a:endParaRPr lang="en-NL"/>
          </a:p>
        </p:txBody>
      </p:sp>
      <p:sp>
        <p:nvSpPr>
          <p:cNvPr id="5" name="Content Placeholder 4">
            <a:extLst>
              <a:ext uri="{FF2B5EF4-FFF2-40B4-BE49-F238E27FC236}">
                <a16:creationId xmlns:a16="http://schemas.microsoft.com/office/drawing/2014/main" id="{4ECE9CF1-29DC-5A6F-265B-31EC9B2D29DF}"/>
              </a:ext>
            </a:extLst>
          </p:cNvPr>
          <p:cNvSpPr>
            <a:spLocks noGrp="1"/>
          </p:cNvSpPr>
          <p:nvPr>
            <p:ph sz="half" idx="13"/>
          </p:nvPr>
        </p:nvSpPr>
        <p:spPr/>
        <p:txBody>
          <a:bodyPr/>
          <a:lstStyle/>
          <a:p>
            <a:r>
              <a:rPr lang="en-US" sz="2000" dirty="0">
                <a:latin typeface="Calibri" panose="020F0502020204030204" pitchFamily="34" charset="0"/>
                <a:cs typeface="Calibri" panose="020F0502020204030204" pitchFamily="34" charset="0"/>
              </a:rPr>
              <a:t>De </a:t>
            </a:r>
            <a:r>
              <a:rPr lang="en-US" sz="2000" dirty="0" err="1">
                <a:latin typeface="Calibri" panose="020F0502020204030204" pitchFamily="34" charset="0"/>
                <a:cs typeface="Calibri" panose="020F0502020204030204" pitchFamily="34" charset="0"/>
              </a:rPr>
              <a:t>redelijke</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gronden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zijn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uitsluitend</a:t>
            </a:r>
            <a:r>
              <a:rPr lang="en-US" sz="2000" dirty="0">
                <a:latin typeface="Calibri" panose="020F0502020204030204" pitchFamily="34" charset="0"/>
                <a:cs typeface="Calibri" panose="020F0502020204030204" pitchFamily="34" charset="0"/>
              </a:rPr>
              <a:t> relevant </a:t>
            </a:r>
            <a:r>
              <a:rPr lang="en-US" sz="2000" dirty="0" err="1">
                <a:latin typeface="Calibri" panose="020F0502020204030204" pitchFamily="34" charset="0"/>
                <a:cs typeface="Calibri" panose="020F0502020204030204" pitchFamily="34" charset="0"/>
              </a:rPr>
              <a:t>voor</a:t>
            </a:r>
            <a:r>
              <a:rPr lang="en-US" sz="2000" dirty="0">
                <a:latin typeface="Calibri" panose="020F0502020204030204" pitchFamily="34" charset="0"/>
                <a:cs typeface="Calibri" panose="020F0502020204030204" pitchFamily="34" charset="0"/>
              </a:rPr>
              <a:t> het </a:t>
            </a:r>
            <a:r>
              <a:rPr lang="en-US" sz="2000" dirty="0" err="1">
                <a:latin typeface="Calibri" panose="020F0502020204030204" pitchFamily="34" charset="0"/>
                <a:cs typeface="Calibri" panose="020F0502020204030204" pitchFamily="34" charset="0"/>
              </a:rPr>
              <a:t>bepalen</a:t>
            </a:r>
            <a:r>
              <a:rPr lang="en-US" sz="2000" dirty="0">
                <a:latin typeface="Calibri" panose="020F0502020204030204" pitchFamily="34" charset="0"/>
                <a:cs typeface="Calibri" panose="020F0502020204030204" pitchFamily="34" charset="0"/>
              </a:rPr>
              <a:t> van de </a:t>
            </a:r>
            <a:r>
              <a:rPr lang="en-US" sz="2000" dirty="0" err="1">
                <a:latin typeface="Calibri" panose="020F0502020204030204" pitchFamily="34" charset="0"/>
                <a:cs typeface="Calibri" panose="020F0502020204030204" pitchFamily="34" charset="0"/>
              </a:rPr>
              <a:t>toegangspoort</a:t>
            </a:r>
            <a:r>
              <a:rPr lang="en-US" sz="2000" dirty="0">
                <a:latin typeface="Calibri" panose="020F0502020204030204" pitchFamily="34" charset="0"/>
                <a:cs typeface="Calibri" panose="020F0502020204030204" pitchFamily="34" charset="0"/>
              </a:rPr>
              <a:t> (UWV/</a:t>
            </a:r>
            <a:r>
              <a:rPr lang="en-US" sz="2000" dirty="0" err="1">
                <a:latin typeface="Calibri" panose="020F0502020204030204" pitchFamily="34" charset="0"/>
                <a:cs typeface="Calibri" panose="020F0502020204030204" pitchFamily="34" charset="0"/>
              </a:rPr>
              <a:t>rechter</a:t>
            </a:r>
            <a:r>
              <a:rPr lang="en-US" sz="2000" dirty="0">
                <a:latin typeface="Calibri" panose="020F0502020204030204" pitchFamily="34" charset="0"/>
                <a:cs typeface="Calibri" panose="020F0502020204030204" pitchFamily="34" charset="0"/>
              </a:rPr>
              <a:t>);</a:t>
            </a:r>
          </a:p>
          <a:p>
            <a:endParaRPr lang="en-US" sz="2000" dirty="0">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De </a:t>
            </a:r>
            <a:r>
              <a:rPr lang="en-US" sz="2000" dirty="0" err="1">
                <a:latin typeface="Calibri" panose="020F0502020204030204" pitchFamily="34" charset="0"/>
                <a:cs typeface="Calibri" panose="020F0502020204030204" pitchFamily="34" charset="0"/>
              </a:rPr>
              <a:t>redelijke</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gronden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dienen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niet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limitatief</a:t>
            </a:r>
            <a:r>
              <a:rPr lang="en-US" sz="2000" dirty="0">
                <a:latin typeface="Calibri" panose="020F0502020204030204" pitchFamily="34" charset="0"/>
                <a:cs typeface="Calibri" panose="020F0502020204030204" pitchFamily="34" charset="0"/>
              </a:rPr>
              <a:t> maar </a:t>
            </a:r>
            <a:r>
              <a:rPr lang="en-US" sz="2000" dirty="0" err="1">
                <a:latin typeface="Calibri" panose="020F0502020204030204" pitchFamily="34" charset="0"/>
                <a:cs typeface="Calibri" panose="020F0502020204030204" pitchFamily="34" charset="0"/>
              </a:rPr>
              <a:t>enuntiatief</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te</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zijn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zoals</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bij</a:t>
            </a:r>
            <a:r>
              <a:rPr lang="en-US" sz="2000" dirty="0">
                <a:latin typeface="Calibri" panose="020F0502020204030204" pitchFamily="34" charset="0"/>
                <a:cs typeface="Calibri" panose="020F0502020204030204" pitchFamily="34" charset="0"/>
              </a:rPr>
              <a:t> de </a:t>
            </a:r>
            <a:r>
              <a:rPr lang="en-US" sz="2000" dirty="0" err="1">
                <a:latin typeface="Calibri" panose="020F0502020204030204" pitchFamily="34" charset="0"/>
                <a:cs typeface="Calibri" panose="020F0502020204030204" pitchFamily="34" charset="0"/>
              </a:rPr>
              <a:t>dringende</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reden</a:t>
            </a:r>
            <a:r>
              <a:rPr lang="en-US" sz="2000" dirty="0">
                <a:latin typeface="Calibri" panose="020F0502020204030204" pitchFamily="34" charset="0"/>
                <a:cs typeface="Calibri" panose="020F0502020204030204" pitchFamily="34" charset="0"/>
              </a:rPr>
              <a:t>, 7:678 lid 2 BW);</a:t>
            </a:r>
          </a:p>
          <a:p>
            <a:endParaRPr lang="en-US" sz="2000" dirty="0">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De </a:t>
            </a:r>
            <a:r>
              <a:rPr lang="en-US" sz="2000" dirty="0" err="1">
                <a:latin typeface="Calibri" panose="020F0502020204030204" pitchFamily="34" charset="0"/>
                <a:cs typeface="Calibri" panose="020F0502020204030204" pitchFamily="34" charset="0"/>
              </a:rPr>
              <a:t>redelijke</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gronden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zijn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geen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drijfveer</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voor</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onderhandeling</a:t>
            </a:r>
            <a:r>
              <a:rPr lang="en-US" sz="2000" dirty="0">
                <a:latin typeface="Calibri" panose="020F0502020204030204" pitchFamily="34" charset="0"/>
                <a:cs typeface="Calibri" panose="020F0502020204030204" pitchFamily="34" charset="0"/>
              </a:rPr>
              <a:t>, maar de </a:t>
            </a:r>
            <a:r>
              <a:rPr lang="en-US" sz="2000" dirty="0" err="1">
                <a:latin typeface="Calibri" panose="020F0502020204030204" pitchFamily="34" charset="0"/>
                <a:cs typeface="Calibri" panose="020F0502020204030204" pitchFamily="34" charset="0"/>
              </a:rPr>
              <a:t>lange</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proceduretijd</a:t>
            </a:r>
            <a:r>
              <a:rPr lang="en-US" sz="2000" dirty="0">
                <a:latin typeface="Calibri" panose="020F0502020204030204" pitchFamily="34" charset="0"/>
                <a:cs typeface="Calibri" panose="020F0502020204030204" pitchFamily="34" charset="0"/>
              </a:rPr>
              <a:t>;</a:t>
            </a:r>
          </a:p>
          <a:p>
            <a:endParaRPr lang="en-US" sz="2000" dirty="0">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Er is </a:t>
            </a:r>
            <a:r>
              <a:rPr lang="en-US" sz="2000" dirty="0" err="1">
                <a:latin typeface="Calibri" panose="020F0502020204030204" pitchFamily="34" charset="0"/>
                <a:cs typeface="Calibri" panose="020F0502020204030204" pitchFamily="34" charset="0"/>
              </a:rPr>
              <a:t>geen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volwaardige</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toetsing</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aan</a:t>
            </a:r>
            <a:r>
              <a:rPr lang="en-US" sz="2000" dirty="0">
                <a:latin typeface="Calibri" panose="020F0502020204030204" pitchFamily="34" charset="0"/>
                <a:cs typeface="Calibri" panose="020F0502020204030204" pitchFamily="34" charset="0"/>
              </a:rPr>
              <a:t> de </a:t>
            </a:r>
            <a:r>
              <a:rPr lang="en-US" sz="2000" dirty="0" err="1">
                <a:latin typeface="Calibri" panose="020F0502020204030204" pitchFamily="34" charset="0"/>
                <a:cs typeface="Calibri" panose="020F0502020204030204" pitchFamily="34" charset="0"/>
              </a:rPr>
              <a:t>redelijkheid</a:t>
            </a:r>
            <a:r>
              <a:rPr lang="en-US" sz="2000" dirty="0">
                <a:latin typeface="Calibri" panose="020F0502020204030204" pitchFamily="34" charset="0"/>
                <a:cs typeface="Calibri" panose="020F0502020204030204" pitchFamily="34" charset="0"/>
              </a:rPr>
              <a:t> van </a:t>
            </a:r>
            <a:r>
              <a:rPr lang="en-US" sz="2000" dirty="0" err="1">
                <a:latin typeface="Calibri" panose="020F0502020204030204" pitchFamily="34" charset="0"/>
                <a:cs typeface="Calibri" panose="020F0502020204030204" pitchFamily="34" charset="0"/>
              </a:rPr>
              <a:t>een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ontslag</a:t>
            </a:r>
            <a:r>
              <a:rPr lang="en-US" sz="2000" dirty="0">
                <a:latin typeface="Calibri" panose="020F0502020204030204" pitchFamily="34" charset="0"/>
                <a:cs typeface="Calibri" panose="020F0502020204030204" pitchFamily="34" charset="0"/>
              </a:rPr>
              <a:t> door star </a:t>
            </a:r>
            <a:r>
              <a:rPr lang="en-US" sz="2000" dirty="0" err="1">
                <a:latin typeface="Calibri" panose="020F0502020204030204" pitchFamily="34" charset="0"/>
                <a:cs typeface="Calibri" panose="020F0502020204030204" pitchFamily="34" charset="0"/>
              </a:rPr>
              <a:t>geformuleerde</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redelijke</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gronden</a:t>
            </a:r>
            <a:r>
              <a:rPr lang="en-US" sz="2000" dirty="0">
                <a:latin typeface="Calibri" panose="020F0502020204030204" pitchFamily="34" charset="0"/>
                <a:cs typeface="Calibri" panose="020F0502020204030204" pitchFamily="34" charset="0"/>
              </a:rPr>
              <a:t>;</a:t>
            </a:r>
          </a:p>
          <a:p>
            <a:endParaRPr lang="en-US" sz="2000" dirty="0">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De </a:t>
            </a:r>
            <a:r>
              <a:rPr lang="en-US" sz="2000" dirty="0" err="1">
                <a:latin typeface="Calibri" panose="020F0502020204030204" pitchFamily="34" charset="0"/>
                <a:cs typeface="Calibri" panose="020F0502020204030204" pitchFamily="34" charset="0"/>
              </a:rPr>
              <a:t>Wwz</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heeft</a:t>
            </a:r>
            <a:r>
              <a:rPr lang="en-US" sz="2000" dirty="0">
                <a:latin typeface="Calibri" panose="020F0502020204030204" pitchFamily="34" charset="0"/>
                <a:cs typeface="Calibri" panose="020F0502020204030204" pitchFamily="34" charset="0"/>
              </a:rPr>
              <a:t> het </a:t>
            </a:r>
            <a:r>
              <a:rPr lang="en-US" sz="2000" dirty="0" err="1">
                <a:latin typeface="Calibri" panose="020F0502020204030204" pitchFamily="34" charset="0"/>
                <a:cs typeface="Calibri" panose="020F0502020204030204" pitchFamily="34" charset="0"/>
              </a:rPr>
              <a:t>toetsingskader</a:t>
            </a:r>
            <a:r>
              <a:rPr lang="en-US" sz="2000" dirty="0">
                <a:latin typeface="Calibri" panose="020F0502020204030204" pitchFamily="34" charset="0"/>
                <a:cs typeface="Calibri" panose="020F0502020204030204" pitchFamily="34" charset="0"/>
              </a:rPr>
              <a:t> per </a:t>
            </a:r>
            <a:r>
              <a:rPr lang="en-US" sz="2000" dirty="0" err="1">
                <a:latin typeface="Calibri" panose="020F0502020204030204" pitchFamily="34" charset="0"/>
                <a:cs typeface="Calibri" panose="020F0502020204030204" pitchFamily="34" charset="0"/>
              </a:rPr>
              <a:t>grond</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duidelijker</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gemaakt</a:t>
            </a:r>
            <a:r>
              <a:rPr lang="en-US" sz="2000" dirty="0">
                <a:latin typeface="Calibri" panose="020F0502020204030204" pitchFamily="34" charset="0"/>
                <a:cs typeface="Calibri" panose="020F0502020204030204" pitchFamily="34" charset="0"/>
              </a:rPr>
              <a:t>. </a:t>
            </a:r>
          </a:p>
          <a:p>
            <a:endParaRPr lang="en-US" sz="2000" dirty="0">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De </a:t>
            </a:r>
            <a:r>
              <a:rPr lang="en-US" sz="2000" dirty="0" err="1">
                <a:latin typeface="Calibri" panose="020F0502020204030204" pitchFamily="34" charset="0"/>
                <a:cs typeface="Calibri" panose="020F0502020204030204" pitchFamily="34" charset="0"/>
              </a:rPr>
              <a:t>grondenlijst</a:t>
            </a:r>
            <a:r>
              <a:rPr lang="en-US" sz="2000" dirty="0">
                <a:latin typeface="Calibri" panose="020F0502020204030204" pitchFamily="34" charset="0"/>
                <a:cs typeface="Calibri" panose="020F0502020204030204" pitchFamily="34" charset="0"/>
              </a:rPr>
              <a:t> is </a:t>
            </a:r>
            <a:r>
              <a:rPr lang="en-US" sz="2000" dirty="0" err="1">
                <a:latin typeface="Calibri" panose="020F0502020204030204" pitchFamily="34" charset="0"/>
                <a:cs typeface="Calibri" panose="020F0502020204030204" pitchFamily="34" charset="0"/>
              </a:rPr>
              <a:t>oude</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wijn</a:t>
            </a:r>
            <a:r>
              <a:rPr lang="en-US" sz="2000" dirty="0">
                <a:latin typeface="Calibri" panose="020F0502020204030204" pitchFamily="34" charset="0"/>
                <a:cs typeface="Calibri" panose="020F0502020204030204" pitchFamily="34" charset="0"/>
              </a:rPr>
              <a:t> in </a:t>
            </a:r>
            <a:r>
              <a:rPr lang="en-US" sz="2000" dirty="0" err="1">
                <a:latin typeface="Calibri" panose="020F0502020204030204" pitchFamily="34" charset="0"/>
                <a:cs typeface="Calibri" panose="020F0502020204030204" pitchFamily="34" charset="0"/>
              </a:rPr>
              <a:t>nieuwe</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zakken</a:t>
            </a:r>
            <a:r>
              <a:rPr lang="en-US" sz="2000" dirty="0">
                <a:latin typeface="Calibri" panose="020F0502020204030204" pitchFamily="34" charset="0"/>
                <a:cs typeface="Calibri" panose="020F0502020204030204" pitchFamily="34" charset="0"/>
              </a:rPr>
              <a:t>;</a:t>
            </a:r>
          </a:p>
          <a:p>
            <a:endParaRPr lang="en-US" sz="2000" dirty="0">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Het </a:t>
            </a:r>
            <a:r>
              <a:rPr lang="en-US" sz="2000" dirty="0" err="1">
                <a:latin typeface="Calibri" panose="020F0502020204030204" pitchFamily="34" charset="0"/>
                <a:cs typeface="Calibri" panose="020F0502020204030204" pitchFamily="34" charset="0"/>
              </a:rPr>
              <a:t>moeten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inpassen</a:t>
            </a:r>
            <a:r>
              <a:rPr lang="en-US" sz="2000" dirty="0">
                <a:latin typeface="Calibri" panose="020F0502020204030204" pitchFamily="34" charset="0"/>
                <a:cs typeface="Calibri" panose="020F0502020204030204" pitchFamily="34" charset="0"/>
              </a:rPr>
              <a:t> van </a:t>
            </a:r>
            <a:r>
              <a:rPr lang="en-US" sz="2000" dirty="0" err="1">
                <a:latin typeface="Calibri" panose="020F0502020204030204" pitchFamily="34" charset="0"/>
                <a:cs typeface="Calibri" panose="020F0502020204030204" pitchFamily="34" charset="0"/>
              </a:rPr>
              <a:t>een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specifieke</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ontslagreden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vertraagd</a:t>
            </a:r>
            <a:r>
              <a:rPr lang="en-US" sz="2000" dirty="0">
                <a:latin typeface="Calibri" panose="020F0502020204030204" pitchFamily="34" charset="0"/>
                <a:cs typeface="Calibri" panose="020F0502020204030204" pitchFamily="34" charset="0"/>
              </a:rPr>
              <a:t> de </a:t>
            </a:r>
            <a:r>
              <a:rPr lang="en-US" sz="2000" dirty="0" err="1">
                <a:latin typeface="Calibri" panose="020F0502020204030204" pitchFamily="34" charset="0"/>
                <a:cs typeface="Calibri" panose="020F0502020204030204" pitchFamily="34" charset="0"/>
              </a:rPr>
              <a:t>rechtspraak</a:t>
            </a:r>
            <a:r>
              <a:rPr lang="en-US" sz="2000" dirty="0">
                <a:latin typeface="Calibri" panose="020F0502020204030204" pitchFamily="34" charset="0"/>
                <a:cs typeface="Calibri" panose="020F0502020204030204" pitchFamily="34" charset="0"/>
              </a:rPr>
              <a:t>;</a:t>
            </a:r>
          </a:p>
          <a:p>
            <a:endParaRPr lang="nl-NL"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25800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DBB39-6DD9-2A12-FE9D-FB4D1F728A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7724BA-EE49-C998-1E5F-4770ADFB4ECA}"/>
              </a:ext>
            </a:extLst>
          </p:cNvPr>
          <p:cNvSpPr>
            <a:spLocks noGrp="1"/>
          </p:cNvSpPr>
          <p:nvPr>
            <p:ph type="title"/>
          </p:nvPr>
        </p:nvSpPr>
        <p:spPr>
          <a:xfrm>
            <a:off x="522120" y="541632"/>
            <a:ext cx="9397052" cy="1461188"/>
          </a:xfrm>
        </p:spPr>
        <p:txBody>
          <a:bodyPr/>
          <a:lstStyle/>
          <a:p>
            <a:r>
              <a:rPr lang="nl-NL" sz="3200" dirty="0">
                <a:effectLst>
                  <a:outerShdw blurRad="38100" dist="38100" dir="2700000" algn="tl">
                    <a:srgbClr val="000000">
                      <a:alpha val="43137"/>
                    </a:srgbClr>
                  </a:outerShdw>
                </a:effectLst>
              </a:rPr>
              <a:t>De oogst van 10 jaar grondencassaties</a:t>
            </a:r>
          </a:p>
        </p:txBody>
      </p:sp>
      <p:sp>
        <p:nvSpPr>
          <p:cNvPr id="4" name="Slide Number Placeholder 3">
            <a:extLst>
              <a:ext uri="{FF2B5EF4-FFF2-40B4-BE49-F238E27FC236}">
                <a16:creationId xmlns:a16="http://schemas.microsoft.com/office/drawing/2014/main" id="{3EB46986-3798-5113-F6A2-162564DEB092}"/>
              </a:ext>
            </a:extLst>
          </p:cNvPr>
          <p:cNvSpPr>
            <a:spLocks noGrp="1"/>
          </p:cNvSpPr>
          <p:nvPr>
            <p:ph type="sldNum" sz="quarter" idx="12"/>
          </p:nvPr>
        </p:nvSpPr>
        <p:spPr/>
        <p:txBody>
          <a:bodyPr/>
          <a:lstStyle/>
          <a:p>
            <a:fld id="{FA2FCD61-5D4A-3B44-A11C-296E6D3235EE}" type="slidenum">
              <a:rPr lang="en-NL" smtClean="0"/>
              <a:t>16</a:t>
            </a:fld>
            <a:endParaRPr lang="en-NL" dirty="0"/>
          </a:p>
        </p:txBody>
      </p:sp>
      <p:sp>
        <p:nvSpPr>
          <p:cNvPr id="5" name="Content Placeholder 4">
            <a:extLst>
              <a:ext uri="{FF2B5EF4-FFF2-40B4-BE49-F238E27FC236}">
                <a16:creationId xmlns:a16="http://schemas.microsoft.com/office/drawing/2014/main" id="{9F1A33E2-61EA-A1A9-27A5-A46DBA605695}"/>
              </a:ext>
            </a:extLst>
          </p:cNvPr>
          <p:cNvSpPr>
            <a:spLocks noGrp="1" noChangeAspect="1"/>
          </p:cNvSpPr>
          <p:nvPr>
            <p:ph sz="half" idx="13"/>
          </p:nvPr>
        </p:nvSpPr>
        <p:spPr>
          <a:xfrm>
            <a:off x="522120" y="1185555"/>
            <a:ext cx="9395422" cy="5971636"/>
          </a:xfrm>
        </p:spPr>
        <p:txBody>
          <a:bodyPr wrap="square" numCol="1"/>
          <a:lstStyle/>
          <a:p>
            <a:pPr>
              <a:buFont typeface="Arial" charset="0"/>
              <a:buChar char="•"/>
              <a:defRPr/>
            </a:pPr>
            <a:r>
              <a:rPr lang="en-US" sz="2400" dirty="0">
                <a:latin typeface="Calibri" panose="020F0502020204030204" pitchFamily="34" charset="0"/>
                <a:cs typeface="Calibri" panose="020F0502020204030204" pitchFamily="34" charset="0"/>
              </a:rPr>
              <a:t>50 </a:t>
            </a:r>
            <a:r>
              <a:rPr lang="en-US" sz="2400" dirty="0" err="1">
                <a:latin typeface="Calibri" panose="020F0502020204030204" pitchFamily="34" charset="0"/>
                <a:cs typeface="Calibri" panose="020F0502020204030204" pitchFamily="34" charset="0"/>
              </a:rPr>
              <a:t>beschikkingen</a:t>
            </a:r>
            <a:r>
              <a:rPr lang="en-US" sz="2400" dirty="0">
                <a:latin typeface="Calibri" panose="020F0502020204030204" pitchFamily="34" charset="0"/>
                <a:cs typeface="Calibri" panose="020F0502020204030204" pitchFamily="34" charset="0"/>
              </a:rPr>
              <a:t> (AR-updates) die </a:t>
            </a:r>
            <a:r>
              <a:rPr lang="en-US" sz="2400" dirty="0" err="1">
                <a:latin typeface="Calibri" panose="020F0502020204030204" pitchFamily="34" charset="0"/>
                <a:cs typeface="Calibri" panose="020F0502020204030204" pitchFamily="34" charset="0"/>
              </a:rPr>
              <a:t>gaan</a:t>
            </a:r>
            <a:r>
              <a:rPr lang="en-US" sz="2400" dirty="0">
                <a:latin typeface="Calibri" panose="020F0502020204030204" pitchFamily="34" charset="0"/>
                <a:cs typeface="Calibri" panose="020F0502020204030204" pitchFamily="34" charset="0"/>
              </a:rPr>
              <a:t> over het </a:t>
            </a:r>
            <a:r>
              <a:rPr lang="en-US" sz="2400" dirty="0" err="1">
                <a:latin typeface="Calibri" panose="020F0502020204030204" pitchFamily="34" charset="0"/>
                <a:cs typeface="Calibri" panose="020F0502020204030204" pitchFamily="34" charset="0"/>
              </a:rPr>
              <a:t>ontbindingsverzoek</a:t>
            </a:r>
            <a:r>
              <a:rPr lang="en-US" sz="2400" dirty="0">
                <a:latin typeface="Calibri" panose="020F0502020204030204" pitchFamily="34" charset="0"/>
                <a:cs typeface="Calibri" panose="020F0502020204030204" pitchFamily="34" charset="0"/>
              </a:rPr>
              <a:t> van de </a:t>
            </a:r>
            <a:r>
              <a:rPr lang="en-US" sz="2400" dirty="0" err="1">
                <a:latin typeface="Calibri" panose="020F0502020204030204" pitchFamily="34" charset="0"/>
                <a:cs typeface="Calibri" panose="020F0502020204030204" pitchFamily="34" charset="0"/>
              </a:rPr>
              <a:t>Werkgever</a:t>
            </a:r>
            <a:r>
              <a:rPr lang="en-US" sz="2400" dirty="0">
                <a:latin typeface="Calibri" panose="020F0502020204030204" pitchFamily="34" charset="0"/>
                <a:cs typeface="Calibri" panose="020F0502020204030204" pitchFamily="34" charset="0"/>
              </a:rPr>
              <a:t> 7:671b BW en dan </a:t>
            </a:r>
            <a:r>
              <a:rPr lang="en-US" sz="2400" dirty="0" err="1">
                <a:latin typeface="Calibri" panose="020F0502020204030204" pitchFamily="34" charset="0"/>
                <a:cs typeface="Calibri" panose="020F0502020204030204" pitchFamily="34" charset="0"/>
              </a:rPr>
              <a:t>specifiek</a:t>
            </a:r>
            <a:r>
              <a:rPr lang="en-US" sz="2400" dirty="0">
                <a:latin typeface="Calibri" panose="020F0502020204030204" pitchFamily="34" charset="0"/>
                <a:cs typeface="Calibri" panose="020F0502020204030204" pitchFamily="34" charset="0"/>
              </a:rPr>
              <a:t> de </a:t>
            </a:r>
            <a:r>
              <a:rPr lang="en-US" sz="2400" dirty="0" err="1">
                <a:latin typeface="Calibri" panose="020F0502020204030204" pitchFamily="34" charset="0"/>
                <a:cs typeface="Calibri" panose="020F0502020204030204" pitchFamily="34" charset="0"/>
              </a:rPr>
              <a:t>gronden</a:t>
            </a:r>
            <a:r>
              <a:rPr lang="en-US" sz="2400" dirty="0">
                <a:latin typeface="Calibri" panose="020F0502020204030204" pitchFamily="34" charset="0"/>
                <a:cs typeface="Calibri" panose="020F0502020204030204" pitchFamily="34" charset="0"/>
              </a:rPr>
              <a:t> 7:669 BW.</a:t>
            </a:r>
            <a:endParaRPr lang="en-US" sz="2400" b="1" dirty="0">
              <a:latin typeface="Calibri" panose="020F0502020204030204" pitchFamily="34" charset="0"/>
              <a:cs typeface="Calibri" panose="020F0502020204030204" pitchFamily="34" charset="0"/>
            </a:endParaRPr>
          </a:p>
          <a:p>
            <a:pPr>
              <a:buFont typeface="Arial" charset="0"/>
              <a:buChar char="•"/>
              <a:defRPr/>
            </a:pPr>
            <a:endParaRPr lang="en-US" sz="2400" b="1" dirty="0">
              <a:latin typeface="Calibri" panose="020F0502020204030204" pitchFamily="34" charset="0"/>
              <a:cs typeface="Calibri" panose="020F0502020204030204" pitchFamily="34" charset="0"/>
            </a:endParaRPr>
          </a:p>
          <a:p>
            <a:pPr>
              <a:buFont typeface="Arial" charset="0"/>
              <a:buChar char="•"/>
              <a:defRPr/>
            </a:pPr>
            <a:r>
              <a:rPr lang="en-US" sz="2400" b="1" dirty="0">
                <a:latin typeface="Calibri" panose="020F0502020204030204" pitchFamily="34" charset="0"/>
                <a:cs typeface="Calibri" panose="020F0502020204030204" pitchFamily="34" charset="0"/>
              </a:rPr>
              <a:t>A-</a:t>
            </a:r>
            <a:r>
              <a:rPr lang="en-US" sz="2400" b="1" dirty="0" err="1">
                <a:latin typeface="Calibri" panose="020F0502020204030204" pitchFamily="34" charset="0"/>
                <a:cs typeface="Calibri" panose="020F0502020204030204" pitchFamily="34" charset="0"/>
              </a:rPr>
              <a:t>grond</a:t>
            </a:r>
            <a:r>
              <a:rPr lang="en-US" sz="2400" b="1" dirty="0">
                <a:latin typeface="Calibri" panose="020F0502020204030204" pitchFamily="34" charset="0"/>
                <a:cs typeface="Calibri" panose="020F0502020204030204" pitchFamily="34" charset="0"/>
              </a:rPr>
              <a:t>: 2 </a:t>
            </a:r>
            <a:r>
              <a:rPr lang="en-US" sz="2400" b="1" dirty="0" err="1">
                <a:latin typeface="Calibri" panose="020F0502020204030204" pitchFamily="34" charset="0"/>
                <a:cs typeface="Calibri" panose="020F0502020204030204" pitchFamily="34" charset="0"/>
              </a:rPr>
              <a:t>uitspraken</a:t>
            </a:r>
            <a:r>
              <a:rPr lang="en-US" sz="2400" b="1" dirty="0">
                <a:latin typeface="Calibri" panose="020F0502020204030204" pitchFamily="34" charset="0"/>
                <a:cs typeface="Calibri" panose="020F0502020204030204" pitchFamily="34" charset="0"/>
              </a:rPr>
              <a:t> (Tante Louise / ANWB)</a:t>
            </a:r>
          </a:p>
          <a:p>
            <a:pPr>
              <a:buFont typeface="Arial" charset="0"/>
              <a:buChar char="•"/>
              <a:defRPr/>
            </a:pPr>
            <a:r>
              <a:rPr lang="en-US" sz="2400" b="1" dirty="0">
                <a:latin typeface="Calibri" panose="020F0502020204030204" pitchFamily="34" charset="0"/>
                <a:cs typeface="Calibri" panose="020F0502020204030204" pitchFamily="34" charset="0"/>
              </a:rPr>
              <a:t>B-</a:t>
            </a:r>
            <a:r>
              <a:rPr lang="en-US" sz="2400" b="1" dirty="0" err="1">
                <a:latin typeface="Calibri" panose="020F0502020204030204" pitchFamily="34" charset="0"/>
                <a:cs typeface="Calibri" panose="020F0502020204030204" pitchFamily="34" charset="0"/>
              </a:rPr>
              <a:t>grond</a:t>
            </a:r>
            <a:r>
              <a:rPr lang="en-US" sz="2400" b="1" dirty="0">
                <a:latin typeface="Calibri" panose="020F0502020204030204" pitchFamily="34" charset="0"/>
                <a:cs typeface="Calibri" panose="020F0502020204030204" pitchFamily="34" charset="0"/>
              </a:rPr>
              <a:t>: 0, </a:t>
            </a:r>
            <a:r>
              <a:rPr lang="en-US" sz="2400" b="1" dirty="0" err="1">
                <a:latin typeface="Calibri" panose="020F0502020204030204" pitchFamily="34" charset="0"/>
                <a:cs typeface="Calibri" panose="020F0502020204030204" pitchFamily="34" charset="0"/>
              </a:rPr>
              <a:t>tenzij</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Xella..dan</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veel</a:t>
            </a:r>
            <a:r>
              <a:rPr lang="en-US" sz="2400" b="1" dirty="0">
                <a:latin typeface="Calibri" panose="020F0502020204030204" pitchFamily="34" charset="0"/>
                <a:cs typeface="Calibri" panose="020F0502020204030204" pitchFamily="34" charset="0"/>
              </a:rPr>
              <a:t>.</a:t>
            </a:r>
          </a:p>
          <a:p>
            <a:pPr>
              <a:buFont typeface="Arial" charset="0"/>
              <a:buChar char="•"/>
              <a:defRPr/>
            </a:pPr>
            <a:r>
              <a:rPr lang="en-US" sz="2400" b="1" dirty="0">
                <a:latin typeface="Calibri" panose="020F0502020204030204" pitchFamily="34" charset="0"/>
                <a:cs typeface="Calibri" panose="020F0502020204030204" pitchFamily="34" charset="0"/>
              </a:rPr>
              <a:t>C-</a:t>
            </a:r>
            <a:r>
              <a:rPr lang="en-US" sz="2400" b="1" dirty="0" err="1">
                <a:latin typeface="Calibri" panose="020F0502020204030204" pitchFamily="34" charset="0"/>
                <a:cs typeface="Calibri" panose="020F0502020204030204" pitchFamily="34" charset="0"/>
              </a:rPr>
              <a:t>grond</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zie</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volgende</a:t>
            </a:r>
            <a:r>
              <a:rPr lang="en-US" sz="2400" b="1" dirty="0">
                <a:latin typeface="Calibri" panose="020F0502020204030204" pitchFamily="34" charset="0"/>
                <a:cs typeface="Calibri" panose="020F0502020204030204" pitchFamily="34" charset="0"/>
              </a:rPr>
              <a:t> slide</a:t>
            </a:r>
          </a:p>
          <a:p>
            <a:pPr>
              <a:buFont typeface="Arial" charset="0"/>
              <a:buChar char="•"/>
              <a:defRPr/>
            </a:pPr>
            <a:r>
              <a:rPr lang="en-US" sz="2400" b="1" dirty="0">
                <a:latin typeface="Calibri" panose="020F0502020204030204" pitchFamily="34" charset="0"/>
                <a:cs typeface="Calibri" panose="020F0502020204030204" pitchFamily="34" charset="0"/>
              </a:rPr>
              <a:t>D-</a:t>
            </a:r>
            <a:r>
              <a:rPr lang="en-US" sz="2400" b="1" dirty="0" err="1">
                <a:latin typeface="Calibri" panose="020F0502020204030204" pitchFamily="34" charset="0"/>
                <a:cs typeface="Calibri" panose="020F0502020204030204" pitchFamily="34" charset="0"/>
              </a:rPr>
              <a:t>grond</a:t>
            </a:r>
            <a:r>
              <a:rPr lang="en-US" sz="2400" b="1" dirty="0">
                <a:latin typeface="Calibri" panose="020F0502020204030204" pitchFamily="34" charset="0"/>
                <a:cs typeface="Calibri" panose="020F0502020204030204" pitchFamily="34" charset="0"/>
              </a:rPr>
              <a:t>: 10, </a:t>
            </a:r>
            <a:r>
              <a:rPr lang="en-US" sz="2400" b="1" dirty="0" err="1">
                <a:latin typeface="Calibri" panose="020F0502020204030204" pitchFamily="34" charset="0"/>
                <a:cs typeface="Calibri" panose="020F0502020204030204" pitchFamily="34" charset="0"/>
              </a:rPr>
              <a:t>enkele</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klassiekers</a:t>
            </a:r>
            <a:endParaRPr lang="en-US" sz="2400" b="1" dirty="0">
              <a:latin typeface="Calibri" panose="020F0502020204030204" pitchFamily="34" charset="0"/>
              <a:cs typeface="Calibri" panose="020F0502020204030204" pitchFamily="34" charset="0"/>
            </a:endParaRPr>
          </a:p>
          <a:p>
            <a:pPr>
              <a:buFont typeface="Arial" charset="0"/>
              <a:buChar char="•"/>
              <a:defRPr/>
            </a:pPr>
            <a:r>
              <a:rPr lang="en-US" sz="2400" b="1" dirty="0">
                <a:latin typeface="Calibri" panose="020F0502020204030204" pitchFamily="34" charset="0"/>
                <a:cs typeface="Calibri" panose="020F0502020204030204" pitchFamily="34" charset="0"/>
              </a:rPr>
              <a:t>E-</a:t>
            </a:r>
            <a:r>
              <a:rPr lang="en-US" sz="2400" b="1" dirty="0" err="1">
                <a:latin typeface="Calibri" panose="020F0502020204030204" pitchFamily="34" charset="0"/>
                <a:cs typeface="Calibri" panose="020F0502020204030204" pitchFamily="34" charset="0"/>
              </a:rPr>
              <a:t>grond</a:t>
            </a:r>
            <a:r>
              <a:rPr lang="en-US" sz="2400" b="1" dirty="0">
                <a:latin typeface="Calibri" panose="020F0502020204030204" pitchFamily="34" charset="0"/>
                <a:cs typeface="Calibri" panose="020F0502020204030204" pitchFamily="34" charset="0"/>
              </a:rPr>
              <a:t>: 10, </a:t>
            </a:r>
            <a:r>
              <a:rPr lang="en-US" sz="2400" b="1" dirty="0" err="1">
                <a:latin typeface="Calibri" panose="020F0502020204030204" pitchFamily="34" charset="0"/>
                <a:cs typeface="Calibri" panose="020F0502020204030204" pitchFamily="34" charset="0"/>
              </a:rPr>
              <a:t>enkele</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klassiekers</a:t>
            </a:r>
            <a:endParaRPr lang="en-US" sz="2400" b="1" dirty="0">
              <a:latin typeface="Calibri" panose="020F0502020204030204" pitchFamily="34" charset="0"/>
              <a:cs typeface="Calibri" panose="020F0502020204030204" pitchFamily="34" charset="0"/>
            </a:endParaRPr>
          </a:p>
          <a:p>
            <a:pPr>
              <a:buFont typeface="Arial" charset="0"/>
              <a:buChar char="•"/>
              <a:defRPr/>
            </a:pPr>
            <a:r>
              <a:rPr lang="en-US" sz="2400" b="1" dirty="0">
                <a:latin typeface="Calibri" panose="020F0502020204030204" pitchFamily="34" charset="0"/>
                <a:cs typeface="Calibri" panose="020F0502020204030204" pitchFamily="34" charset="0"/>
              </a:rPr>
              <a:t>F-</a:t>
            </a:r>
            <a:r>
              <a:rPr lang="en-US" sz="2400" b="1" dirty="0" err="1">
                <a:latin typeface="Calibri" panose="020F0502020204030204" pitchFamily="34" charset="0"/>
                <a:cs typeface="Calibri" panose="020F0502020204030204" pitchFamily="34" charset="0"/>
              </a:rPr>
              <a:t>grond</a:t>
            </a:r>
            <a:r>
              <a:rPr lang="en-US" sz="2400" b="1" dirty="0">
                <a:latin typeface="Calibri" panose="020F0502020204030204" pitchFamily="34" charset="0"/>
                <a:cs typeface="Calibri" panose="020F0502020204030204" pitchFamily="34" charset="0"/>
              </a:rPr>
              <a:t>: 0</a:t>
            </a:r>
          </a:p>
          <a:p>
            <a:pPr>
              <a:buFont typeface="Arial" charset="0"/>
              <a:buChar char="•"/>
              <a:defRPr/>
            </a:pPr>
            <a:r>
              <a:rPr lang="en-US" sz="2400" b="1" dirty="0">
                <a:latin typeface="Calibri" panose="020F0502020204030204" pitchFamily="34" charset="0"/>
                <a:cs typeface="Calibri" panose="020F0502020204030204" pitchFamily="34" charset="0"/>
              </a:rPr>
              <a:t>G-</a:t>
            </a:r>
            <a:r>
              <a:rPr lang="en-US" sz="2400" b="1" dirty="0" err="1">
                <a:latin typeface="Calibri" panose="020F0502020204030204" pitchFamily="34" charset="0"/>
                <a:cs typeface="Calibri" panose="020F0502020204030204" pitchFamily="34" charset="0"/>
              </a:rPr>
              <a:t>grond</a:t>
            </a:r>
            <a:r>
              <a:rPr lang="en-US" sz="2400" b="1" dirty="0">
                <a:latin typeface="Calibri" panose="020F0502020204030204" pitchFamily="34" charset="0"/>
                <a:cs typeface="Calibri" panose="020F0502020204030204" pitchFamily="34" charset="0"/>
              </a:rPr>
              <a:t>: 18 (</a:t>
            </a:r>
            <a:r>
              <a:rPr lang="en-US" sz="2400" b="1" dirty="0" err="1">
                <a:latin typeface="Calibri" panose="020F0502020204030204" pitchFamily="34" charset="0"/>
                <a:cs typeface="Calibri" panose="020F0502020204030204" pitchFamily="34" charset="0"/>
              </a:rPr>
              <a:t>koploper</a:t>
            </a:r>
            <a:r>
              <a:rPr lang="en-US" sz="2400" b="1" dirty="0">
                <a:latin typeface="Calibri" panose="020F0502020204030204" pitchFamily="34" charset="0"/>
                <a:cs typeface="Calibri" panose="020F0502020204030204" pitchFamily="34" charset="0"/>
              </a:rPr>
              <a:t>)</a:t>
            </a:r>
          </a:p>
          <a:p>
            <a:pPr>
              <a:buFont typeface="Arial" charset="0"/>
              <a:buChar char="•"/>
              <a:defRPr/>
            </a:pPr>
            <a:r>
              <a:rPr lang="en-US" sz="2400" b="1" dirty="0">
                <a:latin typeface="Calibri" panose="020F0502020204030204" pitchFamily="34" charset="0"/>
                <a:cs typeface="Calibri" panose="020F0502020204030204" pitchFamily="34" charset="0"/>
              </a:rPr>
              <a:t>H-</a:t>
            </a:r>
            <a:r>
              <a:rPr lang="en-US" sz="2400" b="1" dirty="0" err="1">
                <a:latin typeface="Calibri" panose="020F0502020204030204" pitchFamily="34" charset="0"/>
                <a:cs typeface="Calibri" panose="020F0502020204030204" pitchFamily="34" charset="0"/>
              </a:rPr>
              <a:t>grond</a:t>
            </a:r>
            <a:r>
              <a:rPr lang="en-US" sz="2400" b="1" dirty="0">
                <a:latin typeface="Calibri" panose="020F0502020204030204" pitchFamily="34" charset="0"/>
                <a:cs typeface="Calibri" panose="020F0502020204030204" pitchFamily="34" charset="0"/>
              </a:rPr>
              <a:t>: SIEP (Shell/</a:t>
            </a:r>
            <a:r>
              <a:rPr lang="en-US" sz="2400" b="1" dirty="0" err="1">
                <a:latin typeface="Calibri" panose="020F0502020204030204" pitchFamily="34" charset="0"/>
                <a:cs typeface="Calibri" panose="020F0502020204030204" pitchFamily="34" charset="0"/>
              </a:rPr>
              <a:t>bankzitters</a:t>
            </a:r>
            <a:r>
              <a:rPr lang="en-US" sz="2400" b="1" dirty="0">
                <a:latin typeface="Calibri" panose="020F0502020204030204" pitchFamily="34" charset="0"/>
                <a:cs typeface="Calibri" panose="020F0502020204030204" pitchFamily="34" charset="0"/>
              </a:rPr>
              <a:t>)</a:t>
            </a:r>
          </a:p>
          <a:p>
            <a:pPr>
              <a:buFont typeface="Arial" charset="0"/>
              <a:buChar char="•"/>
              <a:defRPr/>
            </a:pPr>
            <a:r>
              <a:rPr lang="en-US" sz="2400" b="1" dirty="0">
                <a:latin typeface="Calibri" panose="020F0502020204030204" pitchFamily="34" charset="0"/>
                <a:cs typeface="Calibri" panose="020F0502020204030204" pitchFamily="34" charset="0"/>
              </a:rPr>
              <a:t>I-</a:t>
            </a:r>
            <a:r>
              <a:rPr lang="en-US" sz="2400" b="1" dirty="0" err="1">
                <a:latin typeface="Calibri" panose="020F0502020204030204" pitchFamily="34" charset="0"/>
                <a:cs typeface="Calibri" panose="020F0502020204030204" pitchFamily="34" charset="0"/>
              </a:rPr>
              <a:t>grond</a:t>
            </a:r>
            <a:r>
              <a:rPr lang="en-US" sz="2400" b="1" dirty="0">
                <a:latin typeface="Calibri" panose="020F0502020204030204" pitchFamily="34" charset="0"/>
                <a:cs typeface="Calibri" panose="020F0502020204030204" pitchFamily="34" charset="0"/>
              </a:rPr>
              <a:t>: 0 (maar </a:t>
            </a:r>
            <a:r>
              <a:rPr lang="en-US" sz="2400" b="1" dirty="0" err="1">
                <a:latin typeface="Calibri" panose="020F0502020204030204" pitchFamily="34" charset="0"/>
                <a:cs typeface="Calibri" panose="020F0502020204030204" pitchFamily="34" charset="0"/>
              </a:rPr>
              <a:t>bijna</a:t>
            </a:r>
            <a:r>
              <a:rPr lang="en-US" sz="2400" b="1" dirty="0">
                <a:latin typeface="Calibri" panose="020F0502020204030204" pitchFamily="34" charset="0"/>
                <a:cs typeface="Calibri" panose="020F0502020204030204" pitchFamily="34" charset="0"/>
              </a:rPr>
              <a:t>!) </a:t>
            </a:r>
          </a:p>
          <a:p>
            <a:pPr>
              <a:buFont typeface="Arial" charset="0"/>
              <a:buChar char="•"/>
              <a:defRPr/>
            </a:pP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711370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A48AD-9941-F626-24AA-2A6ABD6CCC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8D121B-F744-CB78-FD7C-F1545B2ACA34}"/>
              </a:ext>
            </a:extLst>
          </p:cNvPr>
          <p:cNvSpPr>
            <a:spLocks noGrp="1"/>
          </p:cNvSpPr>
          <p:nvPr>
            <p:ph type="title"/>
          </p:nvPr>
        </p:nvSpPr>
        <p:spPr>
          <a:xfrm>
            <a:off x="522120" y="541632"/>
            <a:ext cx="9397052" cy="1461188"/>
          </a:xfrm>
        </p:spPr>
        <p:txBody>
          <a:bodyPr/>
          <a:lstStyle/>
          <a:p>
            <a:r>
              <a:rPr lang="nl-NL" sz="3200" dirty="0">
                <a:effectLst>
                  <a:outerShdw blurRad="38100" dist="38100" dir="2700000" algn="tl">
                    <a:srgbClr val="000000">
                      <a:alpha val="43137"/>
                    </a:srgbClr>
                  </a:outerShdw>
                </a:effectLst>
              </a:rPr>
              <a:t>De oogst van 10 jaar grondenrechtspraak</a:t>
            </a:r>
          </a:p>
        </p:txBody>
      </p:sp>
      <p:sp>
        <p:nvSpPr>
          <p:cNvPr id="4" name="Slide Number Placeholder 3">
            <a:extLst>
              <a:ext uri="{FF2B5EF4-FFF2-40B4-BE49-F238E27FC236}">
                <a16:creationId xmlns:a16="http://schemas.microsoft.com/office/drawing/2014/main" id="{158AC8C1-AE4E-43E9-C15C-A093667DF249}"/>
              </a:ext>
            </a:extLst>
          </p:cNvPr>
          <p:cNvSpPr>
            <a:spLocks noGrp="1"/>
          </p:cNvSpPr>
          <p:nvPr>
            <p:ph type="sldNum" sz="quarter" idx="12"/>
          </p:nvPr>
        </p:nvSpPr>
        <p:spPr/>
        <p:txBody>
          <a:bodyPr/>
          <a:lstStyle/>
          <a:p>
            <a:fld id="{FA2FCD61-5D4A-3B44-A11C-296E6D3235EE}" type="slidenum">
              <a:rPr lang="en-NL" smtClean="0"/>
              <a:t>17</a:t>
            </a:fld>
            <a:endParaRPr lang="en-NL" dirty="0"/>
          </a:p>
        </p:txBody>
      </p:sp>
      <p:sp>
        <p:nvSpPr>
          <p:cNvPr id="5" name="Content Placeholder 4">
            <a:extLst>
              <a:ext uri="{FF2B5EF4-FFF2-40B4-BE49-F238E27FC236}">
                <a16:creationId xmlns:a16="http://schemas.microsoft.com/office/drawing/2014/main" id="{D7B8F355-3028-F12E-90FC-337807DB6121}"/>
              </a:ext>
            </a:extLst>
          </p:cNvPr>
          <p:cNvSpPr>
            <a:spLocks noGrp="1" noChangeAspect="1"/>
          </p:cNvSpPr>
          <p:nvPr>
            <p:ph sz="half" idx="13"/>
          </p:nvPr>
        </p:nvSpPr>
        <p:spPr>
          <a:xfrm>
            <a:off x="522120" y="1185555"/>
            <a:ext cx="9395422" cy="5971636"/>
          </a:xfrm>
        </p:spPr>
        <p:txBody>
          <a:bodyPr wrap="square" numCol="1"/>
          <a:lstStyle/>
          <a:p>
            <a:pPr>
              <a:buFont typeface="Arial" charset="0"/>
              <a:buChar char="•"/>
              <a:defRPr/>
            </a:pPr>
            <a:r>
              <a:rPr lang="en-US" sz="2400" dirty="0">
                <a:latin typeface="Calibri" panose="020F0502020204030204" pitchFamily="34" charset="0"/>
                <a:cs typeface="Calibri" panose="020F0502020204030204" pitchFamily="34" charset="0"/>
              </a:rPr>
              <a:t>50 </a:t>
            </a:r>
            <a:r>
              <a:rPr lang="en-US" sz="2400" dirty="0" err="1">
                <a:latin typeface="Calibri" panose="020F0502020204030204" pitchFamily="34" charset="0"/>
                <a:cs typeface="Calibri" panose="020F0502020204030204" pitchFamily="34" charset="0"/>
              </a:rPr>
              <a:t>beschikkingen</a:t>
            </a:r>
            <a:r>
              <a:rPr lang="en-US" sz="2400" dirty="0">
                <a:latin typeface="Calibri" panose="020F0502020204030204" pitchFamily="34" charset="0"/>
                <a:cs typeface="Calibri" panose="020F0502020204030204" pitchFamily="34" charset="0"/>
              </a:rPr>
              <a:t> (AR-updates) die </a:t>
            </a:r>
            <a:r>
              <a:rPr lang="en-US" sz="2400" dirty="0" err="1">
                <a:latin typeface="Calibri" panose="020F0502020204030204" pitchFamily="34" charset="0"/>
                <a:cs typeface="Calibri" panose="020F0502020204030204" pitchFamily="34" charset="0"/>
              </a:rPr>
              <a:t>gaan</a:t>
            </a:r>
            <a:r>
              <a:rPr lang="en-US" sz="2400" dirty="0">
                <a:latin typeface="Calibri" panose="020F0502020204030204" pitchFamily="34" charset="0"/>
                <a:cs typeface="Calibri" panose="020F0502020204030204" pitchFamily="34" charset="0"/>
              </a:rPr>
              <a:t> over het </a:t>
            </a:r>
            <a:r>
              <a:rPr lang="en-US" sz="2400" dirty="0" err="1">
                <a:latin typeface="Calibri" panose="020F0502020204030204" pitchFamily="34" charset="0"/>
                <a:cs typeface="Calibri" panose="020F0502020204030204" pitchFamily="34" charset="0"/>
              </a:rPr>
              <a:t>ontbindingsverzoek</a:t>
            </a:r>
            <a:r>
              <a:rPr lang="en-US" sz="2400" dirty="0">
                <a:latin typeface="Calibri" panose="020F0502020204030204" pitchFamily="34" charset="0"/>
                <a:cs typeface="Calibri" panose="020F0502020204030204" pitchFamily="34" charset="0"/>
              </a:rPr>
              <a:t> van de </a:t>
            </a:r>
            <a:r>
              <a:rPr lang="en-US" sz="2400" dirty="0" err="1">
                <a:latin typeface="Calibri" panose="020F0502020204030204" pitchFamily="34" charset="0"/>
                <a:cs typeface="Calibri" panose="020F0502020204030204" pitchFamily="34" charset="0"/>
              </a:rPr>
              <a:t>Werkgever</a:t>
            </a:r>
            <a:r>
              <a:rPr lang="en-US" sz="2400" dirty="0">
                <a:latin typeface="Calibri" panose="020F0502020204030204" pitchFamily="34" charset="0"/>
                <a:cs typeface="Calibri" panose="020F0502020204030204" pitchFamily="34" charset="0"/>
              </a:rPr>
              <a:t> 7:671b BW en dan </a:t>
            </a:r>
            <a:r>
              <a:rPr lang="en-US" sz="2400" dirty="0" err="1">
                <a:latin typeface="Calibri" panose="020F0502020204030204" pitchFamily="34" charset="0"/>
                <a:cs typeface="Calibri" panose="020F0502020204030204" pitchFamily="34" charset="0"/>
              </a:rPr>
              <a:t>specifiek</a:t>
            </a:r>
            <a:r>
              <a:rPr lang="en-US" sz="2400" dirty="0">
                <a:latin typeface="Calibri" panose="020F0502020204030204" pitchFamily="34" charset="0"/>
                <a:cs typeface="Calibri" panose="020F0502020204030204" pitchFamily="34" charset="0"/>
              </a:rPr>
              <a:t> de </a:t>
            </a:r>
            <a:r>
              <a:rPr lang="en-US" sz="2400" dirty="0" err="1">
                <a:latin typeface="Calibri" panose="020F0502020204030204" pitchFamily="34" charset="0"/>
                <a:cs typeface="Calibri" panose="020F0502020204030204" pitchFamily="34" charset="0"/>
              </a:rPr>
              <a:t>gronden</a:t>
            </a:r>
            <a:r>
              <a:rPr lang="en-US" sz="2400" dirty="0">
                <a:latin typeface="Calibri" panose="020F0502020204030204" pitchFamily="34" charset="0"/>
                <a:cs typeface="Calibri" panose="020F0502020204030204" pitchFamily="34" charset="0"/>
              </a:rPr>
              <a:t> 7:669 BW.</a:t>
            </a:r>
            <a:endParaRPr lang="en-US" sz="2400" b="1" dirty="0">
              <a:latin typeface="Calibri" panose="020F0502020204030204" pitchFamily="34" charset="0"/>
              <a:cs typeface="Calibri" panose="020F0502020204030204" pitchFamily="34" charset="0"/>
            </a:endParaRPr>
          </a:p>
          <a:p>
            <a:pPr>
              <a:buFont typeface="Arial" charset="0"/>
              <a:buChar char="•"/>
              <a:defRPr/>
            </a:pPr>
            <a:endParaRPr lang="en-US" sz="2400" b="1" dirty="0">
              <a:latin typeface="Calibri" panose="020F0502020204030204" pitchFamily="34" charset="0"/>
              <a:cs typeface="Calibri" panose="020F0502020204030204" pitchFamily="34" charset="0"/>
            </a:endParaRPr>
          </a:p>
          <a:p>
            <a:pPr>
              <a:buFont typeface="Arial" charset="0"/>
              <a:buChar char="•"/>
              <a:defRPr/>
            </a:pPr>
            <a:r>
              <a:rPr lang="en-US" sz="2400" b="1" dirty="0">
                <a:latin typeface="Calibri" panose="020F0502020204030204" pitchFamily="34" charset="0"/>
                <a:cs typeface="Calibri" panose="020F0502020204030204" pitchFamily="34" charset="0"/>
              </a:rPr>
              <a:t>A-</a:t>
            </a:r>
            <a:r>
              <a:rPr lang="en-US" sz="2400" b="1" dirty="0" err="1">
                <a:latin typeface="Calibri" panose="020F0502020204030204" pitchFamily="34" charset="0"/>
                <a:cs typeface="Calibri" panose="020F0502020204030204" pitchFamily="34" charset="0"/>
              </a:rPr>
              <a:t>grond</a:t>
            </a:r>
            <a:r>
              <a:rPr lang="en-US" sz="2400" b="1" dirty="0">
                <a:latin typeface="Calibri" panose="020F0502020204030204" pitchFamily="34" charset="0"/>
                <a:cs typeface="Calibri" panose="020F0502020204030204" pitchFamily="34" charset="0"/>
              </a:rPr>
              <a:t>: 2 </a:t>
            </a:r>
            <a:r>
              <a:rPr lang="en-US" sz="2400" b="1" dirty="0" err="1">
                <a:latin typeface="Calibri" panose="020F0502020204030204" pitchFamily="34" charset="0"/>
                <a:cs typeface="Calibri" panose="020F0502020204030204" pitchFamily="34" charset="0"/>
              </a:rPr>
              <a:t>uitspraken</a:t>
            </a:r>
            <a:r>
              <a:rPr lang="en-US" sz="2400" b="1" dirty="0">
                <a:latin typeface="Calibri" panose="020F0502020204030204" pitchFamily="34" charset="0"/>
                <a:cs typeface="Calibri" panose="020F0502020204030204" pitchFamily="34" charset="0"/>
              </a:rPr>
              <a:t> (Tante Louise / ANWB)</a:t>
            </a:r>
          </a:p>
          <a:p>
            <a:pPr>
              <a:buFont typeface="Arial" charset="0"/>
              <a:buChar char="•"/>
              <a:defRPr/>
            </a:pPr>
            <a:r>
              <a:rPr lang="en-US" sz="2400" b="1" dirty="0">
                <a:latin typeface="Calibri" panose="020F0502020204030204" pitchFamily="34" charset="0"/>
                <a:cs typeface="Calibri" panose="020F0502020204030204" pitchFamily="34" charset="0"/>
              </a:rPr>
              <a:t>B-</a:t>
            </a:r>
            <a:r>
              <a:rPr lang="en-US" sz="2400" b="1" dirty="0" err="1">
                <a:latin typeface="Calibri" panose="020F0502020204030204" pitchFamily="34" charset="0"/>
                <a:cs typeface="Calibri" panose="020F0502020204030204" pitchFamily="34" charset="0"/>
              </a:rPr>
              <a:t>grond</a:t>
            </a:r>
            <a:r>
              <a:rPr lang="en-US" sz="2400" b="1" dirty="0">
                <a:latin typeface="Calibri" panose="020F0502020204030204" pitchFamily="34" charset="0"/>
                <a:cs typeface="Calibri" panose="020F0502020204030204" pitchFamily="34" charset="0"/>
              </a:rPr>
              <a:t>: 0, </a:t>
            </a:r>
            <a:r>
              <a:rPr lang="en-US" sz="2400" b="1" dirty="0" err="1">
                <a:latin typeface="Calibri" panose="020F0502020204030204" pitchFamily="34" charset="0"/>
                <a:cs typeface="Calibri" panose="020F0502020204030204" pitchFamily="34" charset="0"/>
              </a:rPr>
              <a:t>tenzij</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Xella..dan</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veel</a:t>
            </a:r>
            <a:r>
              <a:rPr lang="en-US" sz="2400" b="1" dirty="0">
                <a:latin typeface="Calibri" panose="020F0502020204030204" pitchFamily="34" charset="0"/>
                <a:cs typeface="Calibri" panose="020F0502020204030204" pitchFamily="34" charset="0"/>
              </a:rPr>
              <a:t>.</a:t>
            </a:r>
          </a:p>
          <a:p>
            <a:pPr>
              <a:buFont typeface="Arial" charset="0"/>
              <a:buChar char="•"/>
              <a:defRPr/>
            </a:pPr>
            <a:r>
              <a:rPr lang="en-US" sz="2400" b="1" dirty="0">
                <a:latin typeface="Calibri" panose="020F0502020204030204" pitchFamily="34" charset="0"/>
                <a:cs typeface="Calibri" panose="020F0502020204030204" pitchFamily="34" charset="0"/>
              </a:rPr>
              <a:t>C-</a:t>
            </a:r>
            <a:r>
              <a:rPr lang="en-US" sz="2400" b="1" dirty="0" err="1">
                <a:latin typeface="Calibri" panose="020F0502020204030204" pitchFamily="34" charset="0"/>
                <a:cs typeface="Calibri" panose="020F0502020204030204" pitchFamily="34" charset="0"/>
              </a:rPr>
              <a:t>grond</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zie</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volgende</a:t>
            </a:r>
            <a:r>
              <a:rPr lang="en-US" sz="2400" b="1" dirty="0">
                <a:latin typeface="Calibri" panose="020F0502020204030204" pitchFamily="34" charset="0"/>
                <a:cs typeface="Calibri" panose="020F0502020204030204" pitchFamily="34" charset="0"/>
              </a:rPr>
              <a:t> slide</a:t>
            </a:r>
          </a:p>
          <a:p>
            <a:pPr>
              <a:buFont typeface="Arial" charset="0"/>
              <a:buChar char="•"/>
              <a:defRPr/>
            </a:pPr>
            <a:r>
              <a:rPr lang="en-US" sz="2400" b="1" dirty="0">
                <a:latin typeface="Calibri" panose="020F0502020204030204" pitchFamily="34" charset="0"/>
                <a:cs typeface="Calibri" panose="020F0502020204030204" pitchFamily="34" charset="0"/>
              </a:rPr>
              <a:t>D-</a:t>
            </a:r>
            <a:r>
              <a:rPr lang="en-US" sz="2400" b="1" dirty="0" err="1">
                <a:latin typeface="Calibri" panose="020F0502020204030204" pitchFamily="34" charset="0"/>
                <a:cs typeface="Calibri" panose="020F0502020204030204" pitchFamily="34" charset="0"/>
              </a:rPr>
              <a:t>grond</a:t>
            </a:r>
            <a:r>
              <a:rPr lang="en-US" sz="2400" b="1" dirty="0">
                <a:latin typeface="Calibri" panose="020F0502020204030204" pitchFamily="34" charset="0"/>
                <a:cs typeface="Calibri" panose="020F0502020204030204" pitchFamily="34" charset="0"/>
              </a:rPr>
              <a:t>: 10, </a:t>
            </a:r>
            <a:r>
              <a:rPr lang="en-US" sz="2400" b="1" dirty="0" err="1">
                <a:latin typeface="Calibri" panose="020F0502020204030204" pitchFamily="34" charset="0"/>
                <a:cs typeface="Calibri" panose="020F0502020204030204" pitchFamily="34" charset="0"/>
              </a:rPr>
              <a:t>enkele</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klassiekers</a:t>
            </a:r>
            <a:endParaRPr lang="en-US" sz="2400" b="1" dirty="0">
              <a:latin typeface="Calibri" panose="020F0502020204030204" pitchFamily="34" charset="0"/>
              <a:cs typeface="Calibri" panose="020F0502020204030204" pitchFamily="34" charset="0"/>
            </a:endParaRPr>
          </a:p>
          <a:p>
            <a:pPr>
              <a:buFont typeface="Arial" charset="0"/>
              <a:buChar char="•"/>
              <a:defRPr/>
            </a:pPr>
            <a:r>
              <a:rPr lang="en-US" sz="2400" b="1" dirty="0">
                <a:latin typeface="Calibri" panose="020F0502020204030204" pitchFamily="34" charset="0"/>
                <a:cs typeface="Calibri" panose="020F0502020204030204" pitchFamily="34" charset="0"/>
              </a:rPr>
              <a:t>E-</a:t>
            </a:r>
            <a:r>
              <a:rPr lang="en-US" sz="2400" b="1" dirty="0" err="1">
                <a:latin typeface="Calibri" panose="020F0502020204030204" pitchFamily="34" charset="0"/>
                <a:cs typeface="Calibri" panose="020F0502020204030204" pitchFamily="34" charset="0"/>
              </a:rPr>
              <a:t>grond</a:t>
            </a:r>
            <a:r>
              <a:rPr lang="en-US" sz="2400" b="1" dirty="0">
                <a:latin typeface="Calibri" panose="020F0502020204030204" pitchFamily="34" charset="0"/>
                <a:cs typeface="Calibri" panose="020F0502020204030204" pitchFamily="34" charset="0"/>
              </a:rPr>
              <a:t>: 10, </a:t>
            </a:r>
            <a:r>
              <a:rPr lang="en-US" sz="2400" b="1" dirty="0" err="1">
                <a:latin typeface="Calibri" panose="020F0502020204030204" pitchFamily="34" charset="0"/>
                <a:cs typeface="Calibri" panose="020F0502020204030204" pitchFamily="34" charset="0"/>
              </a:rPr>
              <a:t>enkele</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klassiekers</a:t>
            </a:r>
            <a:endParaRPr lang="en-US" sz="2400" b="1" dirty="0">
              <a:latin typeface="Calibri" panose="020F0502020204030204" pitchFamily="34" charset="0"/>
              <a:cs typeface="Calibri" panose="020F0502020204030204" pitchFamily="34" charset="0"/>
            </a:endParaRPr>
          </a:p>
          <a:p>
            <a:pPr>
              <a:buFont typeface="Arial" charset="0"/>
              <a:buChar char="•"/>
              <a:defRPr/>
            </a:pPr>
            <a:r>
              <a:rPr lang="en-US" sz="2400" b="1" dirty="0">
                <a:latin typeface="Calibri" panose="020F0502020204030204" pitchFamily="34" charset="0"/>
                <a:cs typeface="Calibri" panose="020F0502020204030204" pitchFamily="34" charset="0"/>
              </a:rPr>
              <a:t>F-</a:t>
            </a:r>
            <a:r>
              <a:rPr lang="en-US" sz="2400" b="1" dirty="0" err="1">
                <a:latin typeface="Calibri" panose="020F0502020204030204" pitchFamily="34" charset="0"/>
                <a:cs typeface="Calibri" panose="020F0502020204030204" pitchFamily="34" charset="0"/>
              </a:rPr>
              <a:t>grond</a:t>
            </a:r>
            <a:r>
              <a:rPr lang="en-US" sz="2400" b="1" dirty="0">
                <a:latin typeface="Calibri" panose="020F0502020204030204" pitchFamily="34" charset="0"/>
                <a:cs typeface="Calibri" panose="020F0502020204030204" pitchFamily="34" charset="0"/>
              </a:rPr>
              <a:t>: 0</a:t>
            </a:r>
          </a:p>
          <a:p>
            <a:pPr>
              <a:buFont typeface="Arial" charset="0"/>
              <a:buChar char="•"/>
              <a:defRPr/>
            </a:pPr>
            <a:r>
              <a:rPr lang="en-US" sz="2400" b="1" dirty="0">
                <a:latin typeface="Calibri" panose="020F0502020204030204" pitchFamily="34" charset="0"/>
                <a:cs typeface="Calibri" panose="020F0502020204030204" pitchFamily="34" charset="0"/>
              </a:rPr>
              <a:t>G-</a:t>
            </a:r>
            <a:r>
              <a:rPr lang="en-US" sz="2400" b="1" dirty="0" err="1">
                <a:latin typeface="Calibri" panose="020F0502020204030204" pitchFamily="34" charset="0"/>
                <a:cs typeface="Calibri" panose="020F0502020204030204" pitchFamily="34" charset="0"/>
              </a:rPr>
              <a:t>grond</a:t>
            </a:r>
            <a:r>
              <a:rPr lang="en-US" sz="2400" b="1" dirty="0">
                <a:latin typeface="Calibri" panose="020F0502020204030204" pitchFamily="34" charset="0"/>
                <a:cs typeface="Calibri" panose="020F0502020204030204" pitchFamily="34" charset="0"/>
              </a:rPr>
              <a:t>: 18 (</a:t>
            </a:r>
            <a:r>
              <a:rPr lang="en-US" sz="2400" b="1" dirty="0" err="1">
                <a:latin typeface="Calibri" panose="020F0502020204030204" pitchFamily="34" charset="0"/>
                <a:cs typeface="Calibri" panose="020F0502020204030204" pitchFamily="34" charset="0"/>
              </a:rPr>
              <a:t>koploper</a:t>
            </a:r>
            <a:r>
              <a:rPr lang="en-US" sz="2400" b="1" dirty="0">
                <a:latin typeface="Calibri" panose="020F0502020204030204" pitchFamily="34" charset="0"/>
                <a:cs typeface="Calibri" panose="020F0502020204030204" pitchFamily="34" charset="0"/>
              </a:rPr>
              <a:t>)</a:t>
            </a:r>
          </a:p>
          <a:p>
            <a:pPr>
              <a:buFont typeface="Arial" charset="0"/>
              <a:buChar char="•"/>
              <a:defRPr/>
            </a:pPr>
            <a:r>
              <a:rPr lang="en-US" sz="2400" b="1" dirty="0">
                <a:latin typeface="Calibri" panose="020F0502020204030204" pitchFamily="34" charset="0"/>
                <a:cs typeface="Calibri" panose="020F0502020204030204" pitchFamily="34" charset="0"/>
              </a:rPr>
              <a:t>H-</a:t>
            </a:r>
            <a:r>
              <a:rPr lang="en-US" sz="2400" b="1" dirty="0" err="1">
                <a:latin typeface="Calibri" panose="020F0502020204030204" pitchFamily="34" charset="0"/>
                <a:cs typeface="Calibri" panose="020F0502020204030204" pitchFamily="34" charset="0"/>
              </a:rPr>
              <a:t>grond</a:t>
            </a:r>
            <a:r>
              <a:rPr lang="en-US" sz="2400" b="1" dirty="0">
                <a:latin typeface="Calibri" panose="020F0502020204030204" pitchFamily="34" charset="0"/>
                <a:cs typeface="Calibri" panose="020F0502020204030204" pitchFamily="34" charset="0"/>
              </a:rPr>
              <a:t>: SIEP (Shell/</a:t>
            </a:r>
            <a:r>
              <a:rPr lang="en-US" sz="2400" b="1" dirty="0" err="1">
                <a:latin typeface="Calibri" panose="020F0502020204030204" pitchFamily="34" charset="0"/>
                <a:cs typeface="Calibri" panose="020F0502020204030204" pitchFamily="34" charset="0"/>
              </a:rPr>
              <a:t>bankzitters</a:t>
            </a:r>
            <a:r>
              <a:rPr lang="en-US" sz="2400" b="1" dirty="0">
                <a:latin typeface="Calibri" panose="020F0502020204030204" pitchFamily="34" charset="0"/>
                <a:cs typeface="Calibri" panose="020F0502020204030204" pitchFamily="34" charset="0"/>
              </a:rPr>
              <a:t>)</a:t>
            </a:r>
          </a:p>
          <a:p>
            <a:pPr>
              <a:buFont typeface="Arial" charset="0"/>
              <a:buChar char="•"/>
              <a:defRPr/>
            </a:pPr>
            <a:r>
              <a:rPr lang="en-US" sz="2400" b="1" dirty="0">
                <a:latin typeface="Calibri" panose="020F0502020204030204" pitchFamily="34" charset="0"/>
                <a:cs typeface="Calibri" panose="020F0502020204030204" pitchFamily="34" charset="0"/>
              </a:rPr>
              <a:t>I-</a:t>
            </a:r>
            <a:r>
              <a:rPr lang="en-US" sz="2400" b="1" dirty="0" err="1">
                <a:latin typeface="Calibri" panose="020F0502020204030204" pitchFamily="34" charset="0"/>
                <a:cs typeface="Calibri" panose="020F0502020204030204" pitchFamily="34" charset="0"/>
              </a:rPr>
              <a:t>grond</a:t>
            </a:r>
            <a:r>
              <a:rPr lang="en-US" sz="2400" b="1" dirty="0">
                <a:latin typeface="Calibri" panose="020F0502020204030204" pitchFamily="34" charset="0"/>
                <a:cs typeface="Calibri" panose="020F0502020204030204" pitchFamily="34" charset="0"/>
              </a:rPr>
              <a:t>: 0 (maar </a:t>
            </a:r>
            <a:r>
              <a:rPr lang="en-US" sz="2400" b="1" dirty="0" err="1">
                <a:latin typeface="Calibri" panose="020F0502020204030204" pitchFamily="34" charset="0"/>
                <a:cs typeface="Calibri" panose="020F0502020204030204" pitchFamily="34" charset="0"/>
              </a:rPr>
              <a:t>bijna</a:t>
            </a:r>
            <a:r>
              <a:rPr lang="en-US" sz="2400" b="1" dirty="0">
                <a:latin typeface="Calibri" panose="020F0502020204030204" pitchFamily="34" charset="0"/>
                <a:cs typeface="Calibri" panose="020F0502020204030204" pitchFamily="34" charset="0"/>
              </a:rPr>
              <a:t>!) </a:t>
            </a:r>
          </a:p>
          <a:p>
            <a:pPr>
              <a:buFont typeface="Arial" charset="0"/>
              <a:buChar char="•"/>
              <a:defRPr/>
            </a:pP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078501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EE1D81-A360-47B4-BB56-8132B573B346}"/>
              </a:ext>
            </a:extLst>
          </p:cNvPr>
          <p:cNvSpPr>
            <a:spLocks noGrp="1"/>
          </p:cNvSpPr>
          <p:nvPr>
            <p:ph type="title"/>
          </p:nvPr>
        </p:nvSpPr>
        <p:spPr/>
        <p:txBody>
          <a:bodyPr/>
          <a:lstStyle/>
          <a:p>
            <a:r>
              <a:rPr lang="en-GB" dirty="0"/>
              <a:t>C-</a:t>
            </a:r>
            <a:r>
              <a:rPr lang="en-GB" dirty="0" err="1"/>
              <a:t>grond</a:t>
            </a:r>
            <a:r>
              <a:rPr lang="en-GB" dirty="0"/>
              <a:t> in </a:t>
            </a:r>
            <a:r>
              <a:rPr lang="en-GB" dirty="0" err="1"/>
              <a:t>vogelvlucht</a:t>
            </a:r>
            <a:endParaRPr lang="en-GB" dirty="0"/>
          </a:p>
        </p:txBody>
      </p:sp>
      <p:sp>
        <p:nvSpPr>
          <p:cNvPr id="5" name="Slide Number Placeholder 4">
            <a:extLst>
              <a:ext uri="{FF2B5EF4-FFF2-40B4-BE49-F238E27FC236}">
                <a16:creationId xmlns:a16="http://schemas.microsoft.com/office/drawing/2014/main" id="{5B194AA0-4EC5-412F-B562-2F5D7157855A}"/>
              </a:ext>
            </a:extLst>
          </p:cNvPr>
          <p:cNvSpPr>
            <a:spLocks noGrp="1"/>
          </p:cNvSpPr>
          <p:nvPr>
            <p:ph type="sldNum" sz="quarter" idx="12"/>
          </p:nvPr>
        </p:nvSpPr>
        <p:spPr/>
        <p:txBody>
          <a:bodyPr/>
          <a:lstStyle/>
          <a:p>
            <a:fld id="{4A97B575-076E-1145-A478-A3539F237356}" type="slidenum">
              <a:rPr lang="en-GB" smtClean="0"/>
              <a:pPr/>
              <a:t>18</a:t>
            </a:fld>
            <a:endParaRPr lang="en-GB" dirty="0"/>
          </a:p>
        </p:txBody>
      </p:sp>
      <p:sp>
        <p:nvSpPr>
          <p:cNvPr id="12" name="Tijdelijke aanduiding voor inhoud 11">
            <a:extLst>
              <a:ext uri="{FF2B5EF4-FFF2-40B4-BE49-F238E27FC236}">
                <a16:creationId xmlns:a16="http://schemas.microsoft.com/office/drawing/2014/main" id="{8A12CB3F-48AB-47BF-ADB3-92C0A31FD074}"/>
              </a:ext>
            </a:extLst>
          </p:cNvPr>
          <p:cNvSpPr>
            <a:spLocks noGrp="1"/>
          </p:cNvSpPr>
          <p:nvPr>
            <p:ph sz="half" idx="13"/>
          </p:nvPr>
        </p:nvSpPr>
        <p:spPr/>
        <p:txBody>
          <a:bodyPr/>
          <a:lstStyle/>
          <a:p>
            <a:pPr marL="2994" indent="0" defTabSz="377979">
              <a:lnSpc>
                <a:spcPct val="150000"/>
              </a:lnSpc>
              <a:buSzPct val="130000"/>
              <a:buNone/>
              <a:defRPr/>
            </a:pPr>
            <a:r>
              <a:rPr lang="nl-NL" sz="1543" dirty="0"/>
              <a:t>Veelvuldig ziekteverzuim. Aantonen als werkgever dat:</a:t>
            </a:r>
          </a:p>
          <a:p>
            <a:pPr marL="178573" indent="-178573" defTabSz="377979">
              <a:lnSpc>
                <a:spcPct val="150000"/>
              </a:lnSpc>
              <a:buSzPct val="130000"/>
              <a:buFont typeface="Arial"/>
              <a:buChar char="•"/>
              <a:defRPr/>
            </a:pPr>
            <a:r>
              <a:rPr lang="nl-NL" sz="1543" dirty="0">
                <a:solidFill>
                  <a:srgbClr val="002328"/>
                </a:solidFill>
              </a:rPr>
              <a:t>De werknemer </a:t>
            </a:r>
            <a:r>
              <a:rPr lang="nl-NL" sz="1543" u="sng" dirty="0">
                <a:solidFill>
                  <a:srgbClr val="002328"/>
                </a:solidFill>
              </a:rPr>
              <a:t>regelmatig</a:t>
            </a:r>
            <a:r>
              <a:rPr lang="nl-NL" sz="1543" dirty="0">
                <a:solidFill>
                  <a:srgbClr val="002328"/>
                </a:solidFill>
              </a:rPr>
              <a:t> de bedongen arbeid niet kan verrichten als gevolg van ziekte;</a:t>
            </a:r>
          </a:p>
          <a:p>
            <a:pPr marL="178573" indent="-178573" defTabSz="377979">
              <a:lnSpc>
                <a:spcPct val="150000"/>
              </a:lnSpc>
              <a:buSzPct val="130000"/>
              <a:buFont typeface="Arial"/>
              <a:buChar char="•"/>
              <a:defRPr/>
            </a:pPr>
            <a:endParaRPr lang="nl-NL" sz="1543" dirty="0">
              <a:solidFill>
                <a:srgbClr val="002328"/>
              </a:solidFill>
            </a:endParaRPr>
          </a:p>
          <a:p>
            <a:pPr marL="178573" indent="-178573" defTabSz="377979">
              <a:lnSpc>
                <a:spcPct val="150000"/>
              </a:lnSpc>
              <a:buSzPct val="130000"/>
              <a:buFont typeface="Arial"/>
              <a:buChar char="•"/>
              <a:defRPr/>
            </a:pPr>
            <a:r>
              <a:rPr lang="nl-NL" sz="1543" dirty="0">
                <a:solidFill>
                  <a:srgbClr val="002328"/>
                </a:solidFill>
              </a:rPr>
              <a:t>De afwezigheid van </a:t>
            </a:r>
            <a:r>
              <a:rPr lang="nl-NL" sz="1543" dirty="0" err="1">
                <a:solidFill>
                  <a:srgbClr val="002328"/>
                </a:solidFill>
              </a:rPr>
              <a:t>wn</a:t>
            </a:r>
            <a:r>
              <a:rPr lang="nl-NL" sz="1543" dirty="0">
                <a:solidFill>
                  <a:srgbClr val="002328"/>
                </a:solidFill>
              </a:rPr>
              <a:t>. voor de bedrijfsvoering tot </a:t>
            </a:r>
            <a:r>
              <a:rPr lang="nl-NL" sz="1543" u="sng" dirty="0">
                <a:solidFill>
                  <a:srgbClr val="002328"/>
                </a:solidFill>
              </a:rPr>
              <a:t>onaanvaardbare</a:t>
            </a:r>
            <a:r>
              <a:rPr lang="nl-NL" sz="1543" dirty="0">
                <a:solidFill>
                  <a:srgbClr val="002328"/>
                </a:solidFill>
              </a:rPr>
              <a:t> </a:t>
            </a:r>
            <a:r>
              <a:rPr lang="nl-NL" sz="1543" u="sng" dirty="0">
                <a:solidFill>
                  <a:srgbClr val="002328"/>
                </a:solidFill>
              </a:rPr>
              <a:t>gevolgen</a:t>
            </a:r>
            <a:r>
              <a:rPr lang="nl-NL" sz="1543" dirty="0">
                <a:solidFill>
                  <a:srgbClr val="002328"/>
                </a:solidFill>
              </a:rPr>
              <a:t> leidt;</a:t>
            </a:r>
          </a:p>
          <a:p>
            <a:pPr marL="178573" indent="-178573" defTabSz="377979">
              <a:lnSpc>
                <a:spcPct val="150000"/>
              </a:lnSpc>
              <a:buSzPct val="130000"/>
              <a:buFont typeface="Arial"/>
              <a:buChar char="•"/>
              <a:defRPr/>
            </a:pPr>
            <a:endParaRPr lang="nl-NL" sz="1543" dirty="0">
              <a:solidFill>
                <a:srgbClr val="002328"/>
              </a:solidFill>
            </a:endParaRPr>
          </a:p>
          <a:p>
            <a:pPr marL="178573" indent="-178573" defTabSz="377979">
              <a:lnSpc>
                <a:spcPct val="150000"/>
              </a:lnSpc>
              <a:buSzPct val="130000"/>
              <a:buFont typeface="Arial"/>
              <a:buChar char="•"/>
              <a:defRPr/>
            </a:pPr>
            <a:r>
              <a:rPr lang="nl-NL" sz="1543" dirty="0">
                <a:solidFill>
                  <a:srgbClr val="002328"/>
                </a:solidFill>
              </a:rPr>
              <a:t>Het bij regelmaat niet kunnen verrichten van de bedongen arbeid </a:t>
            </a:r>
            <a:r>
              <a:rPr lang="nl-NL" sz="1543" u="sng" dirty="0">
                <a:solidFill>
                  <a:srgbClr val="002328"/>
                </a:solidFill>
              </a:rPr>
              <a:t>niet het gevolg is van onvoldoende zorg van de werkgever voor de </a:t>
            </a:r>
            <a:r>
              <a:rPr lang="nl-NL" sz="1543" u="sng" dirty="0" err="1">
                <a:solidFill>
                  <a:srgbClr val="002328"/>
                </a:solidFill>
              </a:rPr>
              <a:t>arbeidsomstan-digheden</a:t>
            </a:r>
            <a:r>
              <a:rPr lang="nl-NL" sz="1543" u="sng" dirty="0">
                <a:solidFill>
                  <a:srgbClr val="002328"/>
                </a:solidFill>
              </a:rPr>
              <a:t> van de werknemer</a:t>
            </a:r>
            <a:r>
              <a:rPr lang="nl-NL" sz="1543" dirty="0">
                <a:solidFill>
                  <a:srgbClr val="002328"/>
                </a:solidFill>
              </a:rPr>
              <a:t>;</a:t>
            </a:r>
          </a:p>
          <a:p>
            <a:pPr marL="178573" indent="-178573" defTabSz="377979">
              <a:lnSpc>
                <a:spcPct val="150000"/>
              </a:lnSpc>
              <a:buSzPct val="130000"/>
              <a:buFont typeface="Arial"/>
              <a:buChar char="•"/>
              <a:defRPr/>
            </a:pPr>
            <a:endParaRPr lang="nl-NL" sz="1543" dirty="0">
              <a:solidFill>
                <a:srgbClr val="002328"/>
              </a:solidFill>
            </a:endParaRPr>
          </a:p>
          <a:p>
            <a:pPr marL="178573" indent="-178573" defTabSz="377979">
              <a:lnSpc>
                <a:spcPct val="150000"/>
              </a:lnSpc>
              <a:buSzPct val="130000"/>
              <a:buFont typeface="Arial"/>
              <a:buChar char="•"/>
              <a:defRPr/>
            </a:pPr>
            <a:r>
              <a:rPr lang="nl-NL" sz="1543" u="sng" dirty="0">
                <a:solidFill>
                  <a:srgbClr val="002328"/>
                </a:solidFill>
              </a:rPr>
              <a:t>Herstel</a:t>
            </a:r>
            <a:r>
              <a:rPr lang="nl-NL" sz="1543" dirty="0">
                <a:solidFill>
                  <a:srgbClr val="002328"/>
                </a:solidFill>
              </a:rPr>
              <a:t> van de werknemer binnen 26 weken niet aannemelijk is;</a:t>
            </a:r>
          </a:p>
          <a:p>
            <a:pPr marL="178573" indent="-178573" defTabSz="377979">
              <a:lnSpc>
                <a:spcPct val="150000"/>
              </a:lnSpc>
              <a:buSzPct val="130000"/>
              <a:buFont typeface="Arial"/>
              <a:buChar char="•"/>
              <a:defRPr/>
            </a:pPr>
            <a:endParaRPr lang="nl-NL" sz="1543" dirty="0">
              <a:solidFill>
                <a:srgbClr val="002328"/>
              </a:solidFill>
            </a:endParaRPr>
          </a:p>
          <a:p>
            <a:pPr marL="178573" indent="-178573" defTabSz="377979">
              <a:lnSpc>
                <a:spcPct val="150000"/>
              </a:lnSpc>
              <a:buSzPct val="130000"/>
              <a:buFont typeface="Arial"/>
              <a:buChar char="•"/>
              <a:defRPr/>
            </a:pPr>
            <a:r>
              <a:rPr lang="nl-NL" sz="1543" dirty="0">
                <a:solidFill>
                  <a:srgbClr val="002328"/>
                </a:solidFill>
              </a:rPr>
              <a:t>Binnen 26 weken de bedongen arbeid niet in </a:t>
            </a:r>
            <a:r>
              <a:rPr lang="nl-NL" sz="1543" u="sng" dirty="0">
                <a:solidFill>
                  <a:srgbClr val="002328"/>
                </a:solidFill>
              </a:rPr>
              <a:t>aangepaste vorm </a:t>
            </a:r>
            <a:r>
              <a:rPr lang="nl-NL" sz="1543" dirty="0">
                <a:solidFill>
                  <a:srgbClr val="002328"/>
                </a:solidFill>
              </a:rPr>
              <a:t>kan worden verricht.</a:t>
            </a:r>
          </a:p>
          <a:p>
            <a:pPr marL="178573" indent="-178573" defTabSz="377979">
              <a:lnSpc>
                <a:spcPct val="150000"/>
              </a:lnSpc>
              <a:buSzPct val="130000"/>
              <a:buFont typeface="Arial"/>
              <a:buChar char="•"/>
              <a:defRPr/>
            </a:pPr>
            <a:endParaRPr lang="nl-NL" sz="1543" dirty="0">
              <a:solidFill>
                <a:srgbClr val="002328"/>
              </a:solidFill>
            </a:endParaRPr>
          </a:p>
          <a:p>
            <a:pPr marL="178573" indent="-178573" defTabSz="377979">
              <a:lnSpc>
                <a:spcPct val="150000"/>
              </a:lnSpc>
              <a:buSzPct val="130000"/>
              <a:buFont typeface="Arial"/>
              <a:buChar char="•"/>
              <a:defRPr/>
            </a:pPr>
            <a:r>
              <a:rPr lang="nl-NL" sz="1543" u="sng" dirty="0">
                <a:solidFill>
                  <a:srgbClr val="002328"/>
                </a:solidFill>
              </a:rPr>
              <a:t>Herplaatsing</a:t>
            </a:r>
            <a:r>
              <a:rPr lang="nl-NL" sz="1543" dirty="0">
                <a:solidFill>
                  <a:srgbClr val="002328"/>
                </a:solidFill>
              </a:rPr>
              <a:t> binnen redelijke termijn, al dan niet met behulp van scholing, </a:t>
            </a:r>
          </a:p>
          <a:p>
            <a:pPr defTabSz="377979">
              <a:lnSpc>
                <a:spcPct val="150000"/>
              </a:lnSpc>
              <a:buSzPct val="130000"/>
              <a:defRPr/>
            </a:pPr>
            <a:r>
              <a:rPr lang="nl-NL" sz="1543" dirty="0">
                <a:solidFill>
                  <a:srgbClr val="002328"/>
                </a:solidFill>
              </a:rPr>
              <a:t>    niet mogelijk is of niet in de rede ligt.</a:t>
            </a:r>
          </a:p>
          <a:p>
            <a:pPr defTabSz="377979">
              <a:lnSpc>
                <a:spcPct val="150000"/>
              </a:lnSpc>
              <a:buSzPct val="130000"/>
              <a:defRPr/>
            </a:pPr>
            <a:endParaRPr lang="nl-NL" sz="1543" dirty="0">
              <a:solidFill>
                <a:srgbClr val="002328"/>
              </a:solidFill>
            </a:endParaRPr>
          </a:p>
          <a:p>
            <a:pPr marL="178573" indent="-178573" defTabSz="377979">
              <a:lnSpc>
                <a:spcPct val="150000"/>
              </a:lnSpc>
              <a:buSzPct val="130000"/>
              <a:buFont typeface="Arial"/>
              <a:buChar char="•"/>
              <a:defRPr/>
            </a:pPr>
            <a:r>
              <a:rPr lang="nl-NL" sz="1543" dirty="0">
                <a:solidFill>
                  <a:srgbClr val="002328"/>
                </a:solidFill>
              </a:rPr>
              <a:t>Let op: </a:t>
            </a:r>
            <a:r>
              <a:rPr lang="nl-NL" sz="1543" u="sng" dirty="0">
                <a:solidFill>
                  <a:srgbClr val="002328"/>
                </a:solidFill>
              </a:rPr>
              <a:t>overleggen verklaring deskundige</a:t>
            </a:r>
            <a:r>
              <a:rPr lang="nl-NL" sz="1543" dirty="0">
                <a:solidFill>
                  <a:srgbClr val="002328"/>
                </a:solidFill>
              </a:rPr>
              <a:t> (7:671b lid 4 BW).</a:t>
            </a:r>
          </a:p>
          <a:p>
            <a:pPr lvl="2" indent="0">
              <a:buNone/>
            </a:pPr>
            <a:endParaRPr lang="en-GB" sz="1543" i="1" dirty="0"/>
          </a:p>
        </p:txBody>
      </p:sp>
    </p:spTree>
    <p:extLst>
      <p:ext uri="{BB962C8B-B14F-4D97-AF65-F5344CB8AC3E}">
        <p14:creationId xmlns:p14="http://schemas.microsoft.com/office/powerpoint/2010/main" val="40134030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EE1D81-A360-47B4-BB56-8132B573B346}"/>
              </a:ext>
            </a:extLst>
          </p:cNvPr>
          <p:cNvSpPr>
            <a:spLocks noGrp="1"/>
          </p:cNvSpPr>
          <p:nvPr>
            <p:ph type="title"/>
          </p:nvPr>
        </p:nvSpPr>
        <p:spPr/>
        <p:txBody>
          <a:bodyPr/>
          <a:lstStyle/>
          <a:p>
            <a:r>
              <a:rPr lang="en-GB" dirty="0"/>
              <a:t>C-</a:t>
            </a:r>
            <a:r>
              <a:rPr lang="en-GB" dirty="0" err="1"/>
              <a:t>grond</a:t>
            </a:r>
            <a:r>
              <a:rPr lang="en-GB" dirty="0"/>
              <a:t> in </a:t>
            </a:r>
            <a:r>
              <a:rPr lang="en-GB" dirty="0" err="1"/>
              <a:t>vogelvlucht</a:t>
            </a:r>
            <a:endParaRPr lang="en-GB" dirty="0"/>
          </a:p>
        </p:txBody>
      </p:sp>
      <p:sp>
        <p:nvSpPr>
          <p:cNvPr id="5" name="Slide Number Placeholder 4">
            <a:extLst>
              <a:ext uri="{FF2B5EF4-FFF2-40B4-BE49-F238E27FC236}">
                <a16:creationId xmlns:a16="http://schemas.microsoft.com/office/drawing/2014/main" id="{5B194AA0-4EC5-412F-B562-2F5D7157855A}"/>
              </a:ext>
            </a:extLst>
          </p:cNvPr>
          <p:cNvSpPr>
            <a:spLocks noGrp="1"/>
          </p:cNvSpPr>
          <p:nvPr>
            <p:ph type="sldNum" sz="quarter" idx="12"/>
          </p:nvPr>
        </p:nvSpPr>
        <p:spPr/>
        <p:txBody>
          <a:bodyPr/>
          <a:lstStyle/>
          <a:p>
            <a:fld id="{4A97B575-076E-1145-A478-A3539F237356}" type="slidenum">
              <a:rPr lang="en-GB" smtClean="0"/>
              <a:pPr/>
              <a:t>19</a:t>
            </a:fld>
            <a:endParaRPr lang="en-GB" dirty="0"/>
          </a:p>
        </p:txBody>
      </p:sp>
      <p:sp>
        <p:nvSpPr>
          <p:cNvPr id="12" name="Tijdelijke aanduiding voor inhoud 11">
            <a:extLst>
              <a:ext uri="{FF2B5EF4-FFF2-40B4-BE49-F238E27FC236}">
                <a16:creationId xmlns:a16="http://schemas.microsoft.com/office/drawing/2014/main" id="{8A12CB3F-48AB-47BF-ADB3-92C0A31FD074}"/>
              </a:ext>
            </a:extLst>
          </p:cNvPr>
          <p:cNvSpPr>
            <a:spLocks noGrp="1"/>
          </p:cNvSpPr>
          <p:nvPr>
            <p:ph sz="half" idx="13"/>
          </p:nvPr>
        </p:nvSpPr>
        <p:spPr/>
        <p:txBody>
          <a:bodyPr/>
          <a:lstStyle/>
          <a:p>
            <a:pPr marL="2994" indent="0" defTabSz="377979">
              <a:lnSpc>
                <a:spcPct val="150000"/>
              </a:lnSpc>
              <a:buSzPct val="130000"/>
              <a:buNone/>
              <a:defRPr/>
            </a:pPr>
            <a:r>
              <a:rPr lang="nl-NL" sz="1433" dirty="0"/>
              <a:t>Wanneer sprake van onaanvaardbare gevolgen? Gezichtspunten:</a:t>
            </a:r>
          </a:p>
          <a:p>
            <a:pPr marL="178573" indent="-178573" defTabSz="377979">
              <a:lnSpc>
                <a:spcPct val="150000"/>
              </a:lnSpc>
              <a:buSzPct val="130000"/>
              <a:buFont typeface="Arial"/>
              <a:buChar char="•"/>
              <a:defRPr/>
            </a:pPr>
            <a:r>
              <a:rPr lang="nl-NL" sz="1433" dirty="0">
                <a:solidFill>
                  <a:srgbClr val="002328"/>
                </a:solidFill>
              </a:rPr>
              <a:t>of sprake is van een aaneengesloten productieproces waar het onverwacht wegvallen van een werknemer de totale werkzaamheden in belangrijke mate stagneert;</a:t>
            </a:r>
          </a:p>
          <a:p>
            <a:pPr marL="178573" indent="-178573" defTabSz="377979">
              <a:lnSpc>
                <a:spcPct val="150000"/>
              </a:lnSpc>
              <a:buSzPct val="130000"/>
              <a:buFont typeface="Arial"/>
              <a:buChar char="•"/>
              <a:defRPr/>
            </a:pPr>
            <a:r>
              <a:rPr lang="nl-NL" sz="1433" dirty="0">
                <a:solidFill>
                  <a:srgbClr val="002328"/>
                </a:solidFill>
              </a:rPr>
              <a:t>of onevenredig zware druk op collega’s wordt gelegd;</a:t>
            </a:r>
          </a:p>
          <a:p>
            <a:pPr marL="178573" indent="-178573" defTabSz="377979">
              <a:lnSpc>
                <a:spcPct val="150000"/>
              </a:lnSpc>
              <a:buSzPct val="130000"/>
              <a:buFont typeface="Arial"/>
              <a:buChar char="•"/>
              <a:defRPr/>
            </a:pPr>
            <a:r>
              <a:rPr lang="nl-NL" sz="1433" dirty="0">
                <a:solidFill>
                  <a:srgbClr val="002328"/>
                </a:solidFill>
              </a:rPr>
              <a:t>of er mogelijkheden zijn om bij uitval van de werknemer voor vervanging te zorgen (is de werkgemeenschap relatief groot of klein);</a:t>
            </a:r>
          </a:p>
          <a:p>
            <a:pPr marL="178573" indent="-178573" defTabSz="377979">
              <a:lnSpc>
                <a:spcPct val="150000"/>
              </a:lnSpc>
              <a:buSzPct val="130000"/>
              <a:buFont typeface="Arial"/>
              <a:buChar char="•"/>
              <a:defRPr/>
            </a:pPr>
            <a:r>
              <a:rPr lang="nl-NL" sz="1433" dirty="0">
                <a:solidFill>
                  <a:srgbClr val="002328"/>
                </a:solidFill>
              </a:rPr>
              <a:t>door wie de werkzaamheden van de betrokken werknemer tijdens ziekte zijn overgenomen;</a:t>
            </a:r>
          </a:p>
          <a:p>
            <a:pPr marL="178573" indent="-178573" defTabSz="377979">
              <a:lnSpc>
                <a:spcPct val="150000"/>
              </a:lnSpc>
              <a:buSzPct val="130000"/>
              <a:buFont typeface="Arial"/>
              <a:buChar char="•"/>
              <a:defRPr/>
            </a:pPr>
            <a:r>
              <a:rPr lang="nl-NL" sz="1433" dirty="0">
                <a:solidFill>
                  <a:srgbClr val="002328"/>
                </a:solidFill>
              </a:rPr>
              <a:t>of overleg met de werknemer heeft plaatsgevonden over het verstorend effect op de bedrijfsvoering.</a:t>
            </a:r>
          </a:p>
          <a:p>
            <a:pPr defTabSz="377979">
              <a:lnSpc>
                <a:spcPct val="150000"/>
              </a:lnSpc>
              <a:buSzPct val="130000"/>
              <a:defRPr/>
            </a:pPr>
            <a:r>
              <a:rPr lang="en-GB" sz="1433" i="1" dirty="0" err="1">
                <a:solidFill>
                  <a:srgbClr val="002328"/>
                </a:solidFill>
              </a:rPr>
              <a:t>Toelichting</a:t>
            </a:r>
            <a:r>
              <a:rPr lang="en-GB" sz="1433" i="1" dirty="0">
                <a:solidFill>
                  <a:srgbClr val="002328"/>
                </a:solidFill>
              </a:rPr>
              <a:t>; </a:t>
            </a:r>
            <a:r>
              <a:rPr lang="en-GB" sz="1433" i="1" dirty="0" err="1">
                <a:solidFill>
                  <a:srgbClr val="002328"/>
                </a:solidFill>
              </a:rPr>
              <a:t>bij</a:t>
            </a:r>
            <a:r>
              <a:rPr lang="en-GB" sz="1433" i="1" dirty="0">
                <a:solidFill>
                  <a:srgbClr val="002328"/>
                </a:solidFill>
              </a:rPr>
              <a:t> </a:t>
            </a:r>
            <a:r>
              <a:rPr lang="en-GB" sz="1433" i="1" dirty="0" err="1">
                <a:solidFill>
                  <a:srgbClr val="002328"/>
                </a:solidFill>
              </a:rPr>
              <a:t>kleinere</a:t>
            </a:r>
            <a:r>
              <a:rPr lang="en-GB" sz="1433" i="1" dirty="0">
                <a:solidFill>
                  <a:srgbClr val="002328"/>
                </a:solidFill>
              </a:rPr>
              <a:t> </a:t>
            </a:r>
            <a:r>
              <a:rPr lang="en-GB" sz="1433" i="1" dirty="0" err="1">
                <a:solidFill>
                  <a:srgbClr val="002328"/>
                </a:solidFill>
              </a:rPr>
              <a:t>werkgevers</a:t>
            </a:r>
            <a:r>
              <a:rPr lang="en-GB" sz="1433" i="1" dirty="0">
                <a:solidFill>
                  <a:srgbClr val="002328"/>
                </a:solidFill>
              </a:rPr>
              <a:t> is </a:t>
            </a:r>
            <a:r>
              <a:rPr lang="en-GB" sz="1433" i="1" dirty="0" err="1">
                <a:solidFill>
                  <a:srgbClr val="002328"/>
                </a:solidFill>
              </a:rPr>
              <a:t>eerder</a:t>
            </a:r>
            <a:r>
              <a:rPr lang="en-GB" sz="1433" i="1" dirty="0">
                <a:solidFill>
                  <a:srgbClr val="002328"/>
                </a:solidFill>
              </a:rPr>
              <a:t> </a:t>
            </a:r>
            <a:r>
              <a:rPr lang="en-GB" sz="1433" i="1" dirty="0" err="1">
                <a:solidFill>
                  <a:srgbClr val="002328"/>
                </a:solidFill>
              </a:rPr>
              <a:t>sprake</a:t>
            </a:r>
            <a:r>
              <a:rPr lang="en-GB" sz="1433" i="1" dirty="0">
                <a:solidFill>
                  <a:srgbClr val="002328"/>
                </a:solidFill>
              </a:rPr>
              <a:t> van </a:t>
            </a:r>
            <a:r>
              <a:rPr lang="en-GB" sz="1433" i="1" dirty="0" err="1">
                <a:solidFill>
                  <a:srgbClr val="002328"/>
                </a:solidFill>
              </a:rPr>
              <a:t>onaanvaardbare</a:t>
            </a:r>
            <a:r>
              <a:rPr lang="en-GB" sz="1433" i="1" dirty="0">
                <a:solidFill>
                  <a:srgbClr val="002328"/>
                </a:solidFill>
              </a:rPr>
              <a:t> </a:t>
            </a:r>
            <a:r>
              <a:rPr lang="en-GB" sz="1433" i="1" dirty="0" err="1">
                <a:solidFill>
                  <a:srgbClr val="002328"/>
                </a:solidFill>
              </a:rPr>
              <a:t>gevolgen</a:t>
            </a:r>
            <a:r>
              <a:rPr lang="en-GB" sz="1433" i="1" dirty="0">
                <a:solidFill>
                  <a:srgbClr val="002328"/>
                </a:solidFill>
              </a:rPr>
              <a:t> dan </a:t>
            </a:r>
            <a:r>
              <a:rPr lang="en-GB" sz="1433" i="1" dirty="0" err="1">
                <a:solidFill>
                  <a:srgbClr val="002328"/>
                </a:solidFill>
              </a:rPr>
              <a:t>bij</a:t>
            </a:r>
            <a:r>
              <a:rPr lang="en-GB" sz="1433" i="1" dirty="0">
                <a:solidFill>
                  <a:srgbClr val="002328"/>
                </a:solidFill>
              </a:rPr>
              <a:t> </a:t>
            </a:r>
            <a:r>
              <a:rPr lang="en-GB" sz="1433" i="1" dirty="0" err="1">
                <a:solidFill>
                  <a:srgbClr val="002328"/>
                </a:solidFill>
              </a:rPr>
              <a:t>een</a:t>
            </a:r>
            <a:r>
              <a:rPr lang="en-GB" sz="1433" i="1" dirty="0">
                <a:solidFill>
                  <a:srgbClr val="002328"/>
                </a:solidFill>
              </a:rPr>
              <a:t> </a:t>
            </a:r>
            <a:r>
              <a:rPr lang="en-GB" sz="1433" i="1" dirty="0" err="1">
                <a:solidFill>
                  <a:srgbClr val="002328"/>
                </a:solidFill>
              </a:rPr>
              <a:t>grote</a:t>
            </a:r>
            <a:r>
              <a:rPr lang="en-GB" sz="1433" i="1" dirty="0">
                <a:solidFill>
                  <a:srgbClr val="002328"/>
                </a:solidFill>
              </a:rPr>
              <a:t> </a:t>
            </a:r>
            <a:r>
              <a:rPr lang="en-GB" sz="1433" i="1" dirty="0" err="1">
                <a:solidFill>
                  <a:srgbClr val="002328"/>
                </a:solidFill>
              </a:rPr>
              <a:t>werkgever</a:t>
            </a:r>
            <a:r>
              <a:rPr lang="en-GB" sz="1433" i="1" dirty="0">
                <a:solidFill>
                  <a:srgbClr val="002328"/>
                </a:solidFill>
              </a:rPr>
              <a:t>.</a:t>
            </a:r>
          </a:p>
          <a:p>
            <a:pPr defTabSz="377979">
              <a:lnSpc>
                <a:spcPct val="150000"/>
              </a:lnSpc>
              <a:buSzPct val="130000"/>
              <a:defRPr/>
            </a:pPr>
            <a:endParaRPr lang="en-GB" sz="1433" i="1" dirty="0">
              <a:solidFill>
                <a:srgbClr val="002328"/>
              </a:solidFill>
            </a:endParaRPr>
          </a:p>
          <a:p>
            <a:pPr defTabSz="377979">
              <a:lnSpc>
                <a:spcPct val="150000"/>
              </a:lnSpc>
              <a:buSzPct val="130000"/>
              <a:defRPr/>
            </a:pPr>
            <a:r>
              <a:rPr lang="en-GB" sz="1433" i="1" dirty="0" err="1">
                <a:solidFill>
                  <a:srgbClr val="002328"/>
                </a:solidFill>
              </a:rPr>
              <a:t>Realiteit</a:t>
            </a:r>
            <a:r>
              <a:rPr lang="en-GB" sz="1433" i="1" dirty="0">
                <a:solidFill>
                  <a:srgbClr val="002328"/>
                </a:solidFill>
              </a:rPr>
              <a:t>: 0 </a:t>
            </a:r>
            <a:r>
              <a:rPr lang="en-GB" sz="1433" i="1" dirty="0" err="1">
                <a:solidFill>
                  <a:srgbClr val="002328"/>
                </a:solidFill>
              </a:rPr>
              <a:t>toewijzingen</a:t>
            </a:r>
            <a:r>
              <a:rPr lang="en-GB" sz="1433" i="1" dirty="0">
                <a:solidFill>
                  <a:srgbClr val="002328"/>
                </a:solidFill>
              </a:rPr>
              <a:t> in 10 </a:t>
            </a:r>
            <a:r>
              <a:rPr lang="en-GB" sz="1433" i="1" dirty="0" err="1">
                <a:solidFill>
                  <a:srgbClr val="002328"/>
                </a:solidFill>
              </a:rPr>
              <a:t>jaar</a:t>
            </a:r>
            <a:r>
              <a:rPr lang="en-GB" sz="1433" i="1" dirty="0">
                <a:solidFill>
                  <a:srgbClr val="002328"/>
                </a:solidFill>
              </a:rPr>
              <a:t>. </a:t>
            </a:r>
            <a:endParaRPr lang="nl-NL" sz="1433" dirty="0">
              <a:solidFill>
                <a:srgbClr val="002328"/>
              </a:solidFill>
            </a:endParaRPr>
          </a:p>
        </p:txBody>
      </p:sp>
      <p:pic>
        <p:nvPicPr>
          <p:cNvPr id="2" name="Picture 2" descr="Letters en pennen – 't Puttertje">
            <a:extLst>
              <a:ext uri="{FF2B5EF4-FFF2-40B4-BE49-F238E27FC236}">
                <a16:creationId xmlns:a16="http://schemas.microsoft.com/office/drawing/2014/main" id="{F85817CC-9B8B-B7ED-484B-4BAB7612C6F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258226" y="4410686"/>
            <a:ext cx="4068727" cy="1729209"/>
          </a:xfrm>
          <a:prstGeom prst="rect">
            <a:avLst/>
          </a:prstGeom>
          <a:noFill/>
        </p:spPr>
      </p:pic>
    </p:spTree>
    <p:extLst>
      <p:ext uri="{BB962C8B-B14F-4D97-AF65-F5344CB8AC3E}">
        <p14:creationId xmlns:p14="http://schemas.microsoft.com/office/powerpoint/2010/main" val="11162314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C6CF80-5938-2F4D-8843-127EB2C7A55F}"/>
              </a:ext>
            </a:extLst>
          </p:cNvPr>
          <p:cNvSpPr>
            <a:spLocks noGrp="1"/>
          </p:cNvSpPr>
          <p:nvPr>
            <p:ph type="title"/>
          </p:nvPr>
        </p:nvSpPr>
        <p:spPr/>
        <p:txBody>
          <a:bodyPr vert="horz" lIns="0" tIns="0" rIns="0" bIns="0" rtlCol="0" anchor="t">
            <a:normAutofit/>
          </a:bodyPr>
          <a:lstStyle/>
          <a:p>
            <a:r>
              <a:rPr lang="nl-NL" dirty="0"/>
              <a:t>Disfunctioneren: </a:t>
            </a:r>
            <a:br>
              <a:rPr lang="nl-NL" dirty="0"/>
            </a:br>
            <a:r>
              <a:rPr lang="nl-NL" dirty="0"/>
              <a:t>De ‘D grond’</a:t>
            </a:r>
            <a:endParaRPr lang="en-NL" dirty="0"/>
          </a:p>
        </p:txBody>
      </p:sp>
      <p:sp>
        <p:nvSpPr>
          <p:cNvPr id="3" name="Tijdelijke aanduiding voor voettekst 2">
            <a:extLst>
              <a:ext uri="{FF2B5EF4-FFF2-40B4-BE49-F238E27FC236}">
                <a16:creationId xmlns:a16="http://schemas.microsoft.com/office/drawing/2014/main" id="{66689A8A-3262-9370-0F86-E5D8A6E01F52}"/>
              </a:ext>
            </a:extLst>
          </p:cNvPr>
          <p:cNvSpPr>
            <a:spLocks noGrp="1"/>
          </p:cNvSpPr>
          <p:nvPr>
            <p:ph type="ftr" sz="quarter" idx="11"/>
          </p:nvPr>
        </p:nvSpPr>
        <p:spPr/>
        <p:txBody>
          <a:bodyPr vert="horz" lIns="0" tIns="0" rIns="0" bIns="0" rtlCol="0" anchor="ctr">
            <a:normAutofit/>
          </a:bodyPr>
          <a:lstStyle/>
          <a:p>
            <a:pPr defTabSz="430996">
              <a:spcAft>
                <a:spcPts val="565"/>
              </a:spcAft>
            </a:pPr>
            <a:r>
              <a:rPr lang="en-US" dirty="0" err="1">
                <a:solidFill>
                  <a:srgbClr val="000000"/>
                </a:solidFill>
              </a:rPr>
              <a:t>Disfunctioneren</a:t>
            </a:r>
            <a:endParaRPr lang="en-NL" dirty="0">
              <a:solidFill>
                <a:srgbClr val="000000"/>
              </a:solidFill>
            </a:endParaRPr>
          </a:p>
        </p:txBody>
      </p:sp>
      <p:sp>
        <p:nvSpPr>
          <p:cNvPr id="8" name="Slide Number Placeholder 7">
            <a:extLst>
              <a:ext uri="{FF2B5EF4-FFF2-40B4-BE49-F238E27FC236}">
                <a16:creationId xmlns:a16="http://schemas.microsoft.com/office/drawing/2014/main" id="{554BEC18-B3EA-A14A-A706-304C3C976838}"/>
              </a:ext>
            </a:extLst>
          </p:cNvPr>
          <p:cNvSpPr>
            <a:spLocks noGrp="1"/>
          </p:cNvSpPr>
          <p:nvPr>
            <p:ph type="sldNum" sz="quarter" idx="12"/>
          </p:nvPr>
        </p:nvSpPr>
        <p:spPr/>
        <p:txBody>
          <a:bodyPr vert="horz" lIns="0" tIns="0" rIns="0" bIns="0" rtlCol="0" anchor="ctr">
            <a:normAutofit/>
          </a:bodyPr>
          <a:lstStyle/>
          <a:p>
            <a:pPr defTabSz="430996">
              <a:spcAft>
                <a:spcPts val="565"/>
              </a:spcAft>
            </a:pPr>
            <a:fld id="{FA2FCD61-5D4A-3B44-A11C-296E6D3235EE}" type="slidenum">
              <a:rPr lang="en-NL">
                <a:solidFill>
                  <a:srgbClr val="000000"/>
                </a:solidFill>
              </a:rPr>
              <a:pPr defTabSz="430996">
                <a:spcAft>
                  <a:spcPts val="565"/>
                </a:spcAft>
              </a:pPr>
              <a:t>20</a:t>
            </a:fld>
            <a:endParaRPr lang="en-NL">
              <a:solidFill>
                <a:srgbClr val="000000"/>
              </a:solidFill>
            </a:endParaRPr>
          </a:p>
        </p:txBody>
      </p:sp>
      <p:sp>
        <p:nvSpPr>
          <p:cNvPr id="17" name="Tijdelijke aanduiding voor inhoud 5">
            <a:extLst>
              <a:ext uri="{FF2B5EF4-FFF2-40B4-BE49-F238E27FC236}">
                <a16:creationId xmlns:a16="http://schemas.microsoft.com/office/drawing/2014/main" id="{69AAE9C4-CFE5-563A-5DCE-DE8752DA1EB4}"/>
              </a:ext>
            </a:extLst>
          </p:cNvPr>
          <p:cNvSpPr txBox="1">
            <a:spLocks/>
          </p:cNvSpPr>
          <p:nvPr/>
        </p:nvSpPr>
        <p:spPr>
          <a:xfrm>
            <a:off x="835308" y="2113623"/>
            <a:ext cx="8323205" cy="4521879"/>
          </a:xfrm>
          <a:prstGeom prst="rect">
            <a:avLst/>
          </a:prstGeom>
        </p:spPr>
        <p:txBody>
          <a:bodyPr vert="horz" lIns="0" tIns="0" rIns="0" bIns="0" numCol="1" spcCol="108000" rtlCol="0">
            <a:noAutofit/>
          </a:bodyPr>
          <a:lstStyle>
            <a:lvl1pPr marL="179388" indent="-176213" algn="l" defTabSz="180000" rtl="0" eaLnBrk="1" latinLnBrk="0" hangingPunct="1">
              <a:lnSpc>
                <a:spcPct val="125000"/>
              </a:lnSpc>
              <a:spcBef>
                <a:spcPts val="0"/>
              </a:spcBef>
              <a:buClr>
                <a:schemeClr val="accent1"/>
              </a:buClr>
              <a:buSzPct val="100000"/>
              <a:buFont typeface="System Font Regular"/>
              <a:buChar char="⬥"/>
              <a:tabLst/>
              <a:defRPr sz="1000" kern="1200">
                <a:solidFill>
                  <a:schemeClr val="tx1"/>
                </a:solidFill>
                <a:latin typeface="+mn-lt"/>
                <a:ea typeface="+mn-ea"/>
                <a:cs typeface="+mn-cs"/>
              </a:defRPr>
            </a:lvl1pPr>
            <a:lvl2pPr marL="311150" indent="-131763" algn="l" defTabSz="180000" rtl="0" eaLnBrk="1" latinLnBrk="0" hangingPunct="1">
              <a:lnSpc>
                <a:spcPct val="125000"/>
              </a:lnSpc>
              <a:spcBef>
                <a:spcPts val="0"/>
              </a:spcBef>
              <a:buClr>
                <a:schemeClr val="accent1"/>
              </a:buClr>
              <a:buFont typeface="Wingdings" pitchFamily="2" charset="2"/>
              <a:buChar char="§"/>
              <a:tabLst>
                <a:tab pos="174625" algn="l"/>
              </a:tabLst>
              <a:defRPr sz="1000" kern="1200">
                <a:solidFill>
                  <a:schemeClr val="tx1"/>
                </a:solidFill>
                <a:latin typeface="+mn-lt"/>
                <a:ea typeface="+mn-ea"/>
                <a:cs typeface="+mn-cs"/>
              </a:defRPr>
            </a:lvl2pPr>
            <a:lvl3pPr marL="444500" indent="-107950" algn="l" defTabSz="180000" rtl="0" eaLnBrk="1" latinLnBrk="0" hangingPunct="1">
              <a:lnSpc>
                <a:spcPct val="125000"/>
              </a:lnSpc>
              <a:spcBef>
                <a:spcPts val="0"/>
              </a:spcBef>
              <a:buClr>
                <a:schemeClr val="accent1"/>
              </a:buClr>
              <a:buFont typeface="System Font Regular"/>
              <a:buChar char="-"/>
              <a:tabLst/>
              <a:defRPr sz="1000" kern="1200">
                <a:solidFill>
                  <a:schemeClr val="tx1"/>
                </a:solidFill>
                <a:latin typeface="+mn-lt"/>
                <a:ea typeface="+mn-ea"/>
                <a:cs typeface="+mn-cs"/>
              </a:defRPr>
            </a:lvl3pPr>
            <a:lvl4pPr marL="622300" indent="-131763" algn="l" defTabSz="180000" rtl="0" eaLnBrk="1" latinLnBrk="0" hangingPunct="1">
              <a:lnSpc>
                <a:spcPct val="125000"/>
              </a:lnSpc>
              <a:spcBef>
                <a:spcPts val="0"/>
              </a:spcBef>
              <a:buClr>
                <a:schemeClr val="tx1"/>
              </a:buClr>
              <a:buFont typeface="Wingdings" pitchFamily="2" charset="2"/>
              <a:buChar char="§"/>
              <a:tabLst/>
              <a:defRPr sz="1000" kern="1200">
                <a:solidFill>
                  <a:schemeClr val="tx1"/>
                </a:solidFill>
                <a:latin typeface="+mn-lt"/>
                <a:ea typeface="+mn-ea"/>
                <a:cs typeface="+mn-cs"/>
              </a:defRPr>
            </a:lvl4pPr>
            <a:lvl5pPr marL="714375" indent="-92075" algn="l" defTabSz="180000" rtl="0" eaLnBrk="1" latinLnBrk="0" hangingPunct="1">
              <a:lnSpc>
                <a:spcPct val="125000"/>
              </a:lnSpc>
              <a:spcBef>
                <a:spcPts val="0"/>
              </a:spcBef>
              <a:buFont typeface="Arial" panose="020B0604020202020204" pitchFamily="34" charset="0"/>
              <a:buChar char="•"/>
              <a:tabLst/>
              <a:defRPr sz="10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defTabSz="169684">
              <a:lnSpc>
                <a:spcPct val="115000"/>
              </a:lnSpc>
              <a:spcAft>
                <a:spcPts val="565"/>
              </a:spcAft>
              <a:buClr>
                <a:srgbClr val="F18732"/>
              </a:buClr>
              <a:buNone/>
              <a:defRPr/>
            </a:pPr>
            <a:r>
              <a:rPr lang="nl-NL" sz="2000" dirty="0">
                <a:solidFill>
                  <a:srgbClr val="000000"/>
                </a:solidFill>
                <a:latin typeface="Calibri" panose="020F0502020204030204" pitchFamily="34" charset="0"/>
                <a:cs typeface="Calibri" panose="020F0502020204030204" pitchFamily="34" charset="0"/>
              </a:rPr>
              <a:t>Voor een ontbinding op basis van disfunctioneren, moet werkgever het volgende aantonen:</a:t>
            </a:r>
          </a:p>
          <a:p>
            <a:pPr marL="0" indent="0" defTabSz="169684">
              <a:lnSpc>
                <a:spcPct val="115000"/>
              </a:lnSpc>
              <a:spcAft>
                <a:spcPts val="565"/>
              </a:spcAft>
              <a:buClr>
                <a:srgbClr val="F18732"/>
              </a:buClr>
              <a:buNone/>
              <a:defRPr/>
            </a:pPr>
            <a:endParaRPr lang="nl-NL" sz="2000" dirty="0">
              <a:solidFill>
                <a:srgbClr val="000000"/>
              </a:solidFill>
              <a:latin typeface="Calibri" panose="020F0502020204030204" pitchFamily="34" charset="0"/>
              <a:cs typeface="Calibri" panose="020F0502020204030204" pitchFamily="34" charset="0"/>
            </a:endParaRPr>
          </a:p>
          <a:p>
            <a:pPr marL="169107" indent="-166113" defTabSz="169684">
              <a:lnSpc>
                <a:spcPct val="115000"/>
              </a:lnSpc>
              <a:spcAft>
                <a:spcPts val="565"/>
              </a:spcAft>
              <a:buClr>
                <a:srgbClr val="F18732"/>
              </a:buClr>
              <a:defRPr/>
            </a:pPr>
            <a:r>
              <a:rPr lang="nl-NL" sz="2000" dirty="0">
                <a:solidFill>
                  <a:srgbClr val="000000"/>
                </a:solidFill>
                <a:latin typeface="Calibri" panose="020F0502020204030204" pitchFamily="34" charset="0"/>
                <a:cs typeface="Calibri" panose="020F0502020204030204" pitchFamily="34" charset="0"/>
              </a:rPr>
              <a:t>Werknemer is </a:t>
            </a:r>
            <a:r>
              <a:rPr lang="nl-NL" sz="2000" dirty="0">
                <a:solidFill>
                  <a:schemeClr val="accent1"/>
                </a:solidFill>
                <a:latin typeface="Calibri" panose="020F0502020204030204" pitchFamily="34" charset="0"/>
                <a:cs typeface="Calibri" panose="020F0502020204030204" pitchFamily="34" charset="0"/>
              </a:rPr>
              <a:t>ongeschikt</a:t>
            </a:r>
            <a:r>
              <a:rPr lang="nl-NL" sz="2000" dirty="0">
                <a:solidFill>
                  <a:srgbClr val="000000"/>
                </a:solidFill>
                <a:latin typeface="Calibri" panose="020F0502020204030204" pitchFamily="34" charset="0"/>
                <a:cs typeface="Calibri" panose="020F0502020204030204" pitchFamily="34" charset="0"/>
              </a:rPr>
              <a:t> voor de </a:t>
            </a:r>
            <a:r>
              <a:rPr lang="nl-NL" sz="2000" dirty="0">
                <a:solidFill>
                  <a:schemeClr val="accent1"/>
                </a:solidFill>
                <a:latin typeface="Calibri" panose="020F0502020204030204" pitchFamily="34" charset="0"/>
                <a:cs typeface="Calibri" panose="020F0502020204030204" pitchFamily="34" charset="0"/>
              </a:rPr>
              <a:t>bedongen arbeid</a:t>
            </a:r>
            <a:r>
              <a:rPr lang="nl-NL" sz="2000" dirty="0">
                <a:solidFill>
                  <a:srgbClr val="000000"/>
                </a:solidFill>
                <a:latin typeface="Calibri" panose="020F0502020204030204" pitchFamily="34" charset="0"/>
                <a:cs typeface="Calibri" panose="020F0502020204030204" pitchFamily="34" charset="0"/>
              </a:rPr>
              <a:t>; </a:t>
            </a:r>
            <a:r>
              <a:rPr lang="nl-NL" sz="2000" b="1" dirty="0">
                <a:solidFill>
                  <a:srgbClr val="000000"/>
                </a:solidFill>
                <a:latin typeface="Calibri" panose="020F0502020204030204" pitchFamily="34" charset="0"/>
                <a:cs typeface="Calibri" panose="020F0502020204030204" pitchFamily="34" charset="0"/>
              </a:rPr>
              <a:t>en</a:t>
            </a:r>
            <a:endParaRPr lang="nl-NL" sz="2000" b="1" u="sng" dirty="0">
              <a:solidFill>
                <a:srgbClr val="000000"/>
              </a:solidFill>
              <a:latin typeface="Calibri" panose="020F0502020204030204" pitchFamily="34" charset="0"/>
              <a:cs typeface="Calibri" panose="020F0502020204030204" pitchFamily="34" charset="0"/>
            </a:endParaRPr>
          </a:p>
          <a:p>
            <a:pPr marL="169107" indent="-166113" defTabSz="169684">
              <a:lnSpc>
                <a:spcPct val="115000"/>
              </a:lnSpc>
              <a:spcAft>
                <a:spcPts val="565"/>
              </a:spcAft>
              <a:buClr>
                <a:srgbClr val="F18732"/>
              </a:buClr>
              <a:defRPr/>
            </a:pPr>
            <a:r>
              <a:rPr lang="nl-NL" sz="2000" dirty="0">
                <a:solidFill>
                  <a:srgbClr val="000000"/>
                </a:solidFill>
                <a:latin typeface="Calibri" panose="020F0502020204030204" pitchFamily="34" charset="0"/>
                <a:cs typeface="Calibri" panose="020F0502020204030204" pitchFamily="34" charset="0"/>
              </a:rPr>
              <a:t>De ongeschiktheid is niet het gevolg van </a:t>
            </a:r>
            <a:r>
              <a:rPr lang="nl-NL" sz="2000" dirty="0">
                <a:solidFill>
                  <a:schemeClr val="accent1"/>
                </a:solidFill>
                <a:latin typeface="Calibri" panose="020F0502020204030204" pitchFamily="34" charset="0"/>
                <a:cs typeface="Calibri" panose="020F0502020204030204" pitchFamily="34" charset="0"/>
              </a:rPr>
              <a:t>ziekte of gebrek</a:t>
            </a:r>
            <a:r>
              <a:rPr lang="nl-NL" sz="2000" dirty="0">
                <a:solidFill>
                  <a:srgbClr val="000000"/>
                </a:solidFill>
                <a:latin typeface="Calibri" panose="020F0502020204030204" pitchFamily="34" charset="0"/>
                <a:cs typeface="Calibri" panose="020F0502020204030204" pitchFamily="34" charset="0"/>
              </a:rPr>
              <a:t>; </a:t>
            </a:r>
            <a:r>
              <a:rPr lang="nl-NL" sz="2000" b="1" dirty="0">
                <a:solidFill>
                  <a:srgbClr val="000000"/>
                </a:solidFill>
                <a:latin typeface="Calibri" panose="020F0502020204030204" pitchFamily="34" charset="0"/>
                <a:cs typeface="Calibri" panose="020F0502020204030204" pitchFamily="34" charset="0"/>
              </a:rPr>
              <a:t>en</a:t>
            </a:r>
            <a:r>
              <a:rPr lang="nl-NL" sz="2000" dirty="0">
                <a:solidFill>
                  <a:srgbClr val="000000"/>
                </a:solidFill>
                <a:latin typeface="Calibri" panose="020F0502020204030204" pitchFamily="34" charset="0"/>
                <a:cs typeface="Calibri" panose="020F0502020204030204" pitchFamily="34" charset="0"/>
              </a:rPr>
              <a:t> </a:t>
            </a:r>
          </a:p>
          <a:p>
            <a:pPr marL="169107" indent="-166113" defTabSz="169684">
              <a:lnSpc>
                <a:spcPct val="115000"/>
              </a:lnSpc>
              <a:spcAft>
                <a:spcPts val="565"/>
              </a:spcAft>
              <a:buClr>
                <a:srgbClr val="F18732"/>
              </a:buClr>
              <a:defRPr/>
            </a:pPr>
            <a:r>
              <a:rPr lang="nl-NL" sz="2000" dirty="0">
                <a:solidFill>
                  <a:srgbClr val="000000"/>
                </a:solidFill>
                <a:latin typeface="Calibri" panose="020F0502020204030204" pitchFamily="34" charset="0"/>
                <a:cs typeface="Calibri" panose="020F0502020204030204" pitchFamily="34" charset="0"/>
              </a:rPr>
              <a:t>Werknemer is hiervan </a:t>
            </a:r>
            <a:r>
              <a:rPr lang="nl-NL" sz="2000" dirty="0">
                <a:solidFill>
                  <a:schemeClr val="accent1"/>
                </a:solidFill>
                <a:latin typeface="Calibri" panose="020F0502020204030204" pitchFamily="34" charset="0"/>
                <a:cs typeface="Calibri" panose="020F0502020204030204" pitchFamily="34" charset="0"/>
              </a:rPr>
              <a:t>tijdig in kennis gesteld</a:t>
            </a:r>
            <a:r>
              <a:rPr lang="nl-NL" sz="2000" dirty="0">
                <a:solidFill>
                  <a:srgbClr val="000000"/>
                </a:solidFill>
                <a:latin typeface="Calibri" panose="020F0502020204030204" pitchFamily="34" charset="0"/>
                <a:cs typeface="Calibri" panose="020F0502020204030204" pitchFamily="34" charset="0"/>
              </a:rPr>
              <a:t>; </a:t>
            </a:r>
            <a:r>
              <a:rPr lang="nl-NL" sz="2000" b="1" dirty="0">
                <a:solidFill>
                  <a:srgbClr val="000000"/>
                </a:solidFill>
                <a:latin typeface="Calibri" panose="020F0502020204030204" pitchFamily="34" charset="0"/>
                <a:cs typeface="Calibri" panose="020F0502020204030204" pitchFamily="34" charset="0"/>
              </a:rPr>
              <a:t>en</a:t>
            </a:r>
          </a:p>
          <a:p>
            <a:pPr marL="169107" indent="-166113" defTabSz="169684">
              <a:lnSpc>
                <a:spcPct val="115000"/>
              </a:lnSpc>
              <a:spcAft>
                <a:spcPts val="565"/>
              </a:spcAft>
              <a:buClr>
                <a:srgbClr val="F18732"/>
              </a:buClr>
              <a:defRPr/>
            </a:pPr>
            <a:r>
              <a:rPr lang="nl-NL" sz="2000" dirty="0">
                <a:solidFill>
                  <a:srgbClr val="000000"/>
                </a:solidFill>
                <a:latin typeface="Calibri" panose="020F0502020204030204" pitchFamily="34" charset="0"/>
                <a:cs typeface="Calibri" panose="020F0502020204030204" pitchFamily="34" charset="0"/>
              </a:rPr>
              <a:t>Werknemer is voldoende in de gelegenheid gesteld om zijn </a:t>
            </a:r>
            <a:r>
              <a:rPr lang="nl-NL" sz="2000" dirty="0">
                <a:solidFill>
                  <a:schemeClr val="accent1"/>
                </a:solidFill>
                <a:latin typeface="Calibri" panose="020F0502020204030204" pitchFamily="34" charset="0"/>
                <a:cs typeface="Calibri" panose="020F0502020204030204" pitchFamily="34" charset="0"/>
              </a:rPr>
              <a:t>functioneren te verbeteren</a:t>
            </a:r>
            <a:r>
              <a:rPr lang="nl-NL" sz="2000" dirty="0">
                <a:solidFill>
                  <a:srgbClr val="000000"/>
                </a:solidFill>
                <a:latin typeface="Calibri" panose="020F0502020204030204" pitchFamily="34" charset="0"/>
                <a:cs typeface="Calibri" panose="020F0502020204030204" pitchFamily="34" charset="0"/>
              </a:rPr>
              <a:t>; </a:t>
            </a:r>
            <a:r>
              <a:rPr lang="nl-NL" sz="2000" b="1" dirty="0">
                <a:solidFill>
                  <a:srgbClr val="000000"/>
                </a:solidFill>
                <a:latin typeface="Calibri" panose="020F0502020204030204" pitchFamily="34" charset="0"/>
                <a:cs typeface="Calibri" panose="020F0502020204030204" pitchFamily="34" charset="0"/>
              </a:rPr>
              <a:t>en</a:t>
            </a:r>
          </a:p>
          <a:p>
            <a:pPr marL="169107" indent="-166113" defTabSz="169684">
              <a:lnSpc>
                <a:spcPct val="115000"/>
              </a:lnSpc>
              <a:spcAft>
                <a:spcPts val="565"/>
              </a:spcAft>
              <a:buClr>
                <a:srgbClr val="F18732"/>
              </a:buClr>
              <a:defRPr/>
            </a:pPr>
            <a:r>
              <a:rPr lang="nl-NL" sz="2000" dirty="0">
                <a:solidFill>
                  <a:srgbClr val="000000"/>
                </a:solidFill>
                <a:latin typeface="Calibri" panose="020F0502020204030204" pitchFamily="34" charset="0"/>
                <a:cs typeface="Calibri" panose="020F0502020204030204" pitchFamily="34" charset="0"/>
              </a:rPr>
              <a:t>De ongeschiktheid is niet het gevolg van onvoldoende zorg van werkgever voor </a:t>
            </a:r>
            <a:r>
              <a:rPr lang="nl-NL" sz="2000" dirty="0">
                <a:solidFill>
                  <a:schemeClr val="accent1"/>
                </a:solidFill>
                <a:latin typeface="Calibri" panose="020F0502020204030204" pitchFamily="34" charset="0"/>
                <a:cs typeface="Calibri" panose="020F0502020204030204" pitchFamily="34" charset="0"/>
              </a:rPr>
              <a:t>scholing of arbeidsomstandigheden </a:t>
            </a:r>
            <a:r>
              <a:rPr lang="nl-NL" sz="2000" dirty="0">
                <a:solidFill>
                  <a:srgbClr val="000000"/>
                </a:solidFill>
                <a:latin typeface="Calibri" panose="020F0502020204030204" pitchFamily="34" charset="0"/>
                <a:cs typeface="Calibri" panose="020F0502020204030204" pitchFamily="34" charset="0"/>
              </a:rPr>
              <a:t>van werknemer; </a:t>
            </a:r>
            <a:r>
              <a:rPr lang="nl-NL" sz="2000" b="1" dirty="0">
                <a:solidFill>
                  <a:srgbClr val="000000"/>
                </a:solidFill>
                <a:latin typeface="Calibri" panose="020F0502020204030204" pitchFamily="34" charset="0"/>
                <a:cs typeface="Calibri" panose="020F0502020204030204" pitchFamily="34" charset="0"/>
              </a:rPr>
              <a:t>end</a:t>
            </a:r>
          </a:p>
          <a:p>
            <a:pPr marL="169107" indent="-166113" defTabSz="169684">
              <a:lnSpc>
                <a:spcPct val="115000"/>
              </a:lnSpc>
              <a:spcAft>
                <a:spcPts val="565"/>
              </a:spcAft>
              <a:buClr>
                <a:srgbClr val="F18732"/>
              </a:buClr>
              <a:defRPr/>
            </a:pPr>
            <a:r>
              <a:rPr lang="nl-NL" sz="2000" dirty="0">
                <a:solidFill>
                  <a:srgbClr val="F18732"/>
                </a:solidFill>
                <a:latin typeface="Calibri" panose="020F0502020204030204" pitchFamily="34" charset="0"/>
                <a:cs typeface="Calibri" panose="020F0502020204030204" pitchFamily="34" charset="0"/>
              </a:rPr>
              <a:t>Herplaatsing in een passende functie </a:t>
            </a:r>
            <a:r>
              <a:rPr lang="nl-NL" sz="2000" dirty="0">
                <a:solidFill>
                  <a:srgbClr val="000000"/>
                </a:solidFill>
                <a:latin typeface="Calibri" panose="020F0502020204030204" pitchFamily="34" charset="0"/>
                <a:cs typeface="Calibri" panose="020F0502020204030204" pitchFamily="34" charset="0"/>
              </a:rPr>
              <a:t>binnen een redelijke termijn, al dan niet met behulp van scholing, is niet mogelijk of redelijk.</a:t>
            </a:r>
          </a:p>
          <a:p>
            <a:pPr marL="317262" lvl="2" indent="0" defTabSz="169684">
              <a:lnSpc>
                <a:spcPct val="115000"/>
              </a:lnSpc>
              <a:spcAft>
                <a:spcPts val="565"/>
              </a:spcAft>
              <a:buClr>
                <a:srgbClr val="F18732"/>
              </a:buClr>
              <a:buNone/>
            </a:pPr>
            <a:r>
              <a:rPr lang="nl-NL" sz="2000" dirty="0">
                <a:solidFill>
                  <a:srgbClr val="000000"/>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456545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el 1"/>
          <p:cNvSpPr>
            <a:spLocks noGrp="1"/>
          </p:cNvSpPr>
          <p:nvPr>
            <p:ph type="title"/>
          </p:nvPr>
        </p:nvSpPr>
        <p:spPr/>
        <p:txBody>
          <a:bodyPr/>
          <a:lstStyle/>
          <a:p>
            <a:r>
              <a:rPr lang="nl-NL" altLang="nl-NL" dirty="0"/>
              <a:t>D-grond</a:t>
            </a:r>
          </a:p>
        </p:txBody>
      </p:sp>
      <p:sp>
        <p:nvSpPr>
          <p:cNvPr id="3" name="Tijdelijke aanduiding voor inhoud 2"/>
          <p:cNvSpPr>
            <a:spLocks noGrp="1"/>
          </p:cNvSpPr>
          <p:nvPr>
            <p:ph idx="1"/>
          </p:nvPr>
        </p:nvSpPr>
        <p:spPr>
          <a:xfrm>
            <a:off x="847939" y="1917739"/>
            <a:ext cx="9123369" cy="4380917"/>
          </a:xfrm>
        </p:spPr>
        <p:txBody>
          <a:bodyPr/>
          <a:lstStyle/>
          <a:p>
            <a:pPr>
              <a:lnSpc>
                <a:spcPct val="150000"/>
              </a:lnSpc>
              <a:defRPr/>
            </a:pPr>
            <a:r>
              <a:rPr lang="nl-NL" sz="1764" dirty="0"/>
              <a:t>De D staat niet alleen voor </a:t>
            </a:r>
            <a:r>
              <a:rPr lang="nl-NL" sz="1764" u="sng" dirty="0"/>
              <a:t>D</a:t>
            </a:r>
            <a:r>
              <a:rPr lang="nl-NL" sz="1764" dirty="0"/>
              <a:t>isfunctioneren maar ook voor </a:t>
            </a:r>
            <a:r>
              <a:rPr lang="nl-NL" sz="1764" u="sng" dirty="0"/>
              <a:t>D</a:t>
            </a:r>
            <a:r>
              <a:rPr lang="nl-NL" sz="1764" dirty="0"/>
              <a:t>ossier (of beter; </a:t>
            </a:r>
            <a:r>
              <a:rPr lang="nl-NL" sz="1764" u="sng" dirty="0"/>
              <a:t>D</a:t>
            </a:r>
            <a:r>
              <a:rPr lang="nl-NL" sz="1764" dirty="0"/>
              <a:t>ik </a:t>
            </a:r>
            <a:r>
              <a:rPr lang="nl-NL" sz="1764" u="sng" dirty="0"/>
              <a:t>D</a:t>
            </a:r>
            <a:r>
              <a:rPr lang="nl-NL" sz="1764" dirty="0"/>
              <a:t>ossier)</a:t>
            </a:r>
          </a:p>
          <a:p>
            <a:pPr>
              <a:lnSpc>
                <a:spcPct val="150000"/>
              </a:lnSpc>
              <a:defRPr/>
            </a:pPr>
            <a:endParaRPr lang="nl-NL" sz="1764" dirty="0"/>
          </a:p>
          <a:p>
            <a:pPr>
              <a:lnSpc>
                <a:spcPct val="150000"/>
              </a:lnSpc>
              <a:defRPr/>
            </a:pPr>
            <a:r>
              <a:rPr lang="nl-NL" sz="1764" dirty="0"/>
              <a:t>Dossier onder oud recht:					Dossier onder WWZ</a:t>
            </a:r>
          </a:p>
          <a:p>
            <a:pPr>
              <a:lnSpc>
                <a:spcPct val="150000"/>
              </a:lnSpc>
              <a:defRPr/>
            </a:pPr>
            <a:endParaRPr lang="nl-NL" sz="1764" dirty="0"/>
          </a:p>
          <a:p>
            <a:pPr>
              <a:lnSpc>
                <a:spcPct val="150000"/>
              </a:lnSpc>
              <a:defRPr/>
            </a:pPr>
            <a:endParaRPr lang="nl-NL" sz="1764" dirty="0">
              <a:solidFill>
                <a:srgbClr val="003366"/>
              </a:solidFill>
            </a:endParaRPr>
          </a:p>
          <a:p>
            <a:pPr>
              <a:lnSpc>
                <a:spcPct val="150000"/>
              </a:lnSpc>
              <a:defRPr/>
            </a:pPr>
            <a:endParaRPr lang="nl-NL" sz="1764" dirty="0">
              <a:solidFill>
                <a:srgbClr val="003366"/>
              </a:solidFill>
            </a:endParaRPr>
          </a:p>
          <a:p>
            <a:pPr>
              <a:lnSpc>
                <a:spcPct val="150000"/>
              </a:lnSpc>
              <a:defRPr/>
            </a:pPr>
            <a:endParaRPr lang="nl-NL" sz="1764" dirty="0">
              <a:solidFill>
                <a:srgbClr val="003366"/>
              </a:solidFill>
            </a:endParaRPr>
          </a:p>
        </p:txBody>
      </p:sp>
      <p:sp>
        <p:nvSpPr>
          <p:cNvPr id="11268" name="Tijdelijke aanduiding voor dianummer 3"/>
          <p:cNvSpPr>
            <a:spLocks noGrp="1"/>
          </p:cNvSpPr>
          <p:nvPr>
            <p:ph type="sldNum" sz="quarter" idx="12"/>
          </p:nvPr>
        </p:nvSpPr>
        <p:spPr bwMode="auto">
          <a:xfrm>
            <a:off x="7361819" y="6199985"/>
            <a:ext cx="1763924" cy="3018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646">
                <a:solidFill>
                  <a:srgbClr val="808080"/>
                </a:solidFill>
                <a:latin typeface="Calibri" panose="020F0502020204030204" pitchFamily="34" charset="0"/>
              </a:defRPr>
            </a:lvl1pPr>
            <a:lvl2pPr marL="614200" indent="-236232">
              <a:spcBef>
                <a:spcPct val="20000"/>
              </a:spcBef>
              <a:buFont typeface="Arial" panose="020B0604020202020204" pitchFamily="34" charset="0"/>
              <a:buChar char="–"/>
              <a:defRPr sz="2315">
                <a:solidFill>
                  <a:srgbClr val="808080"/>
                </a:solidFill>
                <a:latin typeface="Calibri" panose="020F0502020204030204" pitchFamily="34" charset="0"/>
              </a:defRPr>
            </a:lvl2pPr>
            <a:lvl3pPr marL="944922" indent="-188985">
              <a:spcBef>
                <a:spcPct val="20000"/>
              </a:spcBef>
              <a:buFont typeface="Arial" panose="020B0604020202020204" pitchFamily="34" charset="0"/>
              <a:buChar char="•"/>
              <a:defRPr sz="1984">
                <a:solidFill>
                  <a:srgbClr val="808080"/>
                </a:solidFill>
                <a:latin typeface="Calibri" panose="020F0502020204030204" pitchFamily="34" charset="0"/>
              </a:defRPr>
            </a:lvl3pPr>
            <a:lvl4pPr marL="1322892" indent="-188985">
              <a:spcBef>
                <a:spcPct val="20000"/>
              </a:spcBef>
              <a:buFont typeface="Arial" panose="020B0604020202020204" pitchFamily="34" charset="0"/>
              <a:buChar char="–"/>
              <a:defRPr sz="1653">
                <a:solidFill>
                  <a:srgbClr val="808080"/>
                </a:solidFill>
                <a:latin typeface="Calibri" panose="020F0502020204030204" pitchFamily="34" charset="0"/>
              </a:defRPr>
            </a:lvl4pPr>
            <a:lvl5pPr marL="1700862" indent="-188985">
              <a:spcBef>
                <a:spcPct val="20000"/>
              </a:spcBef>
              <a:buFont typeface="Arial" panose="020B0604020202020204" pitchFamily="34" charset="0"/>
              <a:buChar char="»"/>
              <a:defRPr sz="1653">
                <a:solidFill>
                  <a:srgbClr val="808080"/>
                </a:solidFill>
                <a:latin typeface="Calibri" panose="020F0502020204030204" pitchFamily="34" charset="0"/>
              </a:defRPr>
            </a:lvl5pPr>
            <a:lvl6pPr marL="2078831" indent="-188985" eaLnBrk="0" fontAlgn="base" hangingPunct="0">
              <a:spcBef>
                <a:spcPct val="20000"/>
              </a:spcBef>
              <a:spcAft>
                <a:spcPct val="0"/>
              </a:spcAft>
              <a:buFont typeface="Arial" panose="020B0604020202020204" pitchFamily="34" charset="0"/>
              <a:buChar char="»"/>
              <a:defRPr sz="1653">
                <a:solidFill>
                  <a:srgbClr val="808080"/>
                </a:solidFill>
                <a:latin typeface="Calibri" panose="020F0502020204030204" pitchFamily="34" charset="0"/>
              </a:defRPr>
            </a:lvl6pPr>
            <a:lvl7pPr marL="2456801" indent="-188985" eaLnBrk="0" fontAlgn="base" hangingPunct="0">
              <a:spcBef>
                <a:spcPct val="20000"/>
              </a:spcBef>
              <a:spcAft>
                <a:spcPct val="0"/>
              </a:spcAft>
              <a:buFont typeface="Arial" panose="020B0604020202020204" pitchFamily="34" charset="0"/>
              <a:buChar char="»"/>
              <a:defRPr sz="1653">
                <a:solidFill>
                  <a:srgbClr val="808080"/>
                </a:solidFill>
                <a:latin typeface="Calibri" panose="020F0502020204030204" pitchFamily="34" charset="0"/>
              </a:defRPr>
            </a:lvl7pPr>
            <a:lvl8pPr marL="2834769" indent="-188985" eaLnBrk="0" fontAlgn="base" hangingPunct="0">
              <a:spcBef>
                <a:spcPct val="20000"/>
              </a:spcBef>
              <a:spcAft>
                <a:spcPct val="0"/>
              </a:spcAft>
              <a:buFont typeface="Arial" panose="020B0604020202020204" pitchFamily="34" charset="0"/>
              <a:buChar char="»"/>
              <a:defRPr sz="1653">
                <a:solidFill>
                  <a:srgbClr val="808080"/>
                </a:solidFill>
                <a:latin typeface="Calibri" panose="020F0502020204030204" pitchFamily="34" charset="0"/>
              </a:defRPr>
            </a:lvl8pPr>
            <a:lvl9pPr marL="3212738" indent="-188985" eaLnBrk="0" fontAlgn="base" hangingPunct="0">
              <a:spcBef>
                <a:spcPct val="20000"/>
              </a:spcBef>
              <a:spcAft>
                <a:spcPct val="0"/>
              </a:spcAft>
              <a:buFont typeface="Arial" panose="020B0604020202020204" pitchFamily="34" charset="0"/>
              <a:buChar char="»"/>
              <a:defRPr sz="1653">
                <a:solidFill>
                  <a:srgbClr val="808080"/>
                </a:solidFill>
                <a:latin typeface="Calibri" panose="020F0502020204030204" pitchFamily="34" charset="0"/>
              </a:defRPr>
            </a:lvl9pPr>
          </a:lstStyle>
          <a:p>
            <a:pPr>
              <a:spcBef>
                <a:spcPct val="0"/>
              </a:spcBef>
              <a:buFontTx/>
              <a:buNone/>
            </a:pPr>
            <a:fld id="{B8490AAF-7380-4FA3-9938-7FB18289F709}" type="slidenum">
              <a:rPr lang="nl-NL" altLang="nl-NL" sz="992">
                <a:solidFill>
                  <a:srgbClr val="898989"/>
                </a:solidFill>
              </a:rPr>
              <a:pPr>
                <a:spcBef>
                  <a:spcPct val="0"/>
                </a:spcBef>
                <a:buFontTx/>
                <a:buNone/>
              </a:pPr>
              <a:t>21</a:t>
            </a:fld>
            <a:endParaRPr lang="nl-NL" altLang="nl-NL" sz="992">
              <a:solidFill>
                <a:srgbClr val="898989"/>
              </a:solidFill>
            </a:endParaRPr>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8421" y="3268873"/>
            <a:ext cx="2392289" cy="22678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3368" y="3234350"/>
            <a:ext cx="2625995" cy="2302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7431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C6CF80-5938-2F4D-8843-127EB2C7A55F}"/>
              </a:ext>
            </a:extLst>
          </p:cNvPr>
          <p:cNvSpPr>
            <a:spLocks noGrp="1"/>
          </p:cNvSpPr>
          <p:nvPr>
            <p:ph type="title"/>
          </p:nvPr>
        </p:nvSpPr>
        <p:spPr/>
        <p:txBody>
          <a:bodyPr/>
          <a:lstStyle/>
          <a:p>
            <a:r>
              <a:rPr lang="en-AU" sz="2262" dirty="0" err="1"/>
              <a:t>Verbeterplan</a:t>
            </a:r>
            <a:r>
              <a:rPr lang="en-AU" sz="2262" dirty="0"/>
              <a:t>: </a:t>
            </a:r>
            <a:r>
              <a:rPr lang="en-AU" sz="2262" dirty="0" err="1"/>
              <a:t>perspectief</a:t>
            </a:r>
            <a:endParaRPr lang="en-AU" sz="2262" dirty="0"/>
          </a:p>
        </p:txBody>
      </p:sp>
      <p:sp>
        <p:nvSpPr>
          <p:cNvPr id="3" name="Tijdelijke aanduiding voor voettekst 2">
            <a:extLst>
              <a:ext uri="{FF2B5EF4-FFF2-40B4-BE49-F238E27FC236}">
                <a16:creationId xmlns:a16="http://schemas.microsoft.com/office/drawing/2014/main" id="{37253511-0864-0241-6774-67E49F1AC224}"/>
              </a:ext>
            </a:extLst>
          </p:cNvPr>
          <p:cNvSpPr>
            <a:spLocks noGrp="1"/>
          </p:cNvSpPr>
          <p:nvPr>
            <p:ph type="ftr" sz="quarter" idx="11"/>
          </p:nvPr>
        </p:nvSpPr>
        <p:spPr/>
        <p:txBody>
          <a:bodyPr/>
          <a:lstStyle/>
          <a:p>
            <a:pPr defTabSz="430996"/>
            <a:r>
              <a:rPr lang="en-AU" dirty="0">
                <a:solidFill>
                  <a:srgbClr val="000000"/>
                </a:solidFill>
              </a:rPr>
              <a:t>Improvement plan: perspectives</a:t>
            </a:r>
            <a:endParaRPr lang="en-NL" dirty="0">
              <a:solidFill>
                <a:srgbClr val="000000"/>
              </a:solidFill>
            </a:endParaRPr>
          </a:p>
        </p:txBody>
      </p:sp>
      <p:sp>
        <p:nvSpPr>
          <p:cNvPr id="8" name="Slide Number Placeholder 7">
            <a:extLst>
              <a:ext uri="{FF2B5EF4-FFF2-40B4-BE49-F238E27FC236}">
                <a16:creationId xmlns:a16="http://schemas.microsoft.com/office/drawing/2014/main" id="{554BEC18-B3EA-A14A-A706-304C3C976838}"/>
              </a:ext>
            </a:extLst>
          </p:cNvPr>
          <p:cNvSpPr>
            <a:spLocks noGrp="1"/>
          </p:cNvSpPr>
          <p:nvPr>
            <p:ph type="sldNum" sz="quarter" idx="12"/>
          </p:nvPr>
        </p:nvSpPr>
        <p:spPr/>
        <p:txBody>
          <a:bodyPr/>
          <a:lstStyle/>
          <a:p>
            <a:pPr defTabSz="430996"/>
            <a:fld id="{FA2FCD61-5D4A-3B44-A11C-296E6D3235EE}" type="slidenum">
              <a:rPr lang="en-NL">
                <a:solidFill>
                  <a:srgbClr val="000000"/>
                </a:solidFill>
              </a:rPr>
              <a:pPr defTabSz="430996"/>
              <a:t>22</a:t>
            </a:fld>
            <a:endParaRPr lang="en-NL">
              <a:solidFill>
                <a:srgbClr val="000000"/>
              </a:solidFill>
            </a:endParaRPr>
          </a:p>
        </p:txBody>
      </p:sp>
      <p:sp>
        <p:nvSpPr>
          <p:cNvPr id="17" name="Tijdelijke aanduiding voor inhoud 5">
            <a:extLst>
              <a:ext uri="{FF2B5EF4-FFF2-40B4-BE49-F238E27FC236}">
                <a16:creationId xmlns:a16="http://schemas.microsoft.com/office/drawing/2014/main" id="{69AAE9C4-CFE5-563A-5DCE-DE8752DA1EB4}"/>
              </a:ext>
            </a:extLst>
          </p:cNvPr>
          <p:cNvSpPr txBox="1">
            <a:spLocks/>
          </p:cNvSpPr>
          <p:nvPr/>
        </p:nvSpPr>
        <p:spPr>
          <a:xfrm>
            <a:off x="522120" y="1538765"/>
            <a:ext cx="9377480" cy="5235872"/>
          </a:xfrm>
          <a:prstGeom prst="rect">
            <a:avLst/>
          </a:prstGeom>
        </p:spPr>
        <p:txBody>
          <a:bodyPr>
            <a:noAutofit/>
          </a:bodyPr>
          <a:lstStyle>
            <a:lvl1pPr marL="179388" indent="-176213" algn="l" defTabSz="180000" rtl="0" eaLnBrk="1" latinLnBrk="0" hangingPunct="1">
              <a:lnSpc>
                <a:spcPct val="125000"/>
              </a:lnSpc>
              <a:spcBef>
                <a:spcPts val="0"/>
              </a:spcBef>
              <a:buClr>
                <a:schemeClr val="accent1"/>
              </a:buClr>
              <a:buSzPct val="100000"/>
              <a:buFont typeface="System Font Regular"/>
              <a:buChar char="⬥"/>
              <a:tabLst/>
              <a:defRPr sz="1000" kern="1200">
                <a:solidFill>
                  <a:schemeClr val="tx1"/>
                </a:solidFill>
                <a:latin typeface="+mn-lt"/>
                <a:ea typeface="+mn-ea"/>
                <a:cs typeface="+mn-cs"/>
              </a:defRPr>
            </a:lvl1pPr>
            <a:lvl2pPr marL="311150" indent="-131763" algn="l" defTabSz="180000" rtl="0" eaLnBrk="1" latinLnBrk="0" hangingPunct="1">
              <a:lnSpc>
                <a:spcPct val="125000"/>
              </a:lnSpc>
              <a:spcBef>
                <a:spcPts val="0"/>
              </a:spcBef>
              <a:buClr>
                <a:schemeClr val="accent1"/>
              </a:buClr>
              <a:buFont typeface="Wingdings" pitchFamily="2" charset="2"/>
              <a:buChar char="§"/>
              <a:tabLst>
                <a:tab pos="174625" algn="l"/>
              </a:tabLst>
              <a:defRPr sz="1000" kern="1200">
                <a:solidFill>
                  <a:schemeClr val="tx1"/>
                </a:solidFill>
                <a:latin typeface="+mn-lt"/>
                <a:ea typeface="+mn-ea"/>
                <a:cs typeface="+mn-cs"/>
              </a:defRPr>
            </a:lvl2pPr>
            <a:lvl3pPr marL="444500" indent="-107950" algn="l" defTabSz="180000" rtl="0" eaLnBrk="1" latinLnBrk="0" hangingPunct="1">
              <a:lnSpc>
                <a:spcPct val="125000"/>
              </a:lnSpc>
              <a:spcBef>
                <a:spcPts val="0"/>
              </a:spcBef>
              <a:buClr>
                <a:schemeClr val="accent1"/>
              </a:buClr>
              <a:buFont typeface="System Font Regular"/>
              <a:buChar char="-"/>
              <a:tabLst/>
              <a:defRPr sz="1000" kern="1200">
                <a:solidFill>
                  <a:schemeClr val="tx1"/>
                </a:solidFill>
                <a:latin typeface="+mn-lt"/>
                <a:ea typeface="+mn-ea"/>
                <a:cs typeface="+mn-cs"/>
              </a:defRPr>
            </a:lvl3pPr>
            <a:lvl4pPr marL="622300" indent="-131763" algn="l" defTabSz="180000" rtl="0" eaLnBrk="1" latinLnBrk="0" hangingPunct="1">
              <a:lnSpc>
                <a:spcPct val="125000"/>
              </a:lnSpc>
              <a:spcBef>
                <a:spcPts val="0"/>
              </a:spcBef>
              <a:buClr>
                <a:schemeClr val="tx1"/>
              </a:buClr>
              <a:buFont typeface="Wingdings" pitchFamily="2" charset="2"/>
              <a:buChar char="§"/>
              <a:tabLst/>
              <a:defRPr sz="1000" kern="1200">
                <a:solidFill>
                  <a:schemeClr val="tx1"/>
                </a:solidFill>
                <a:latin typeface="+mn-lt"/>
                <a:ea typeface="+mn-ea"/>
                <a:cs typeface="+mn-cs"/>
              </a:defRPr>
            </a:lvl4pPr>
            <a:lvl5pPr marL="714375" indent="-92075" algn="l" defTabSz="180000" rtl="0" eaLnBrk="1" latinLnBrk="0" hangingPunct="1">
              <a:lnSpc>
                <a:spcPct val="125000"/>
              </a:lnSpc>
              <a:spcBef>
                <a:spcPts val="0"/>
              </a:spcBef>
              <a:buFont typeface="Arial" panose="020B0604020202020204" pitchFamily="34" charset="0"/>
              <a:buChar char="•"/>
              <a:tabLst/>
              <a:defRPr sz="10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169107" indent="-166113" defTabSz="169684">
              <a:lnSpc>
                <a:spcPct val="100000"/>
              </a:lnSpc>
              <a:buClr>
                <a:srgbClr val="F18732"/>
              </a:buClr>
            </a:pPr>
            <a:r>
              <a:rPr lang="nl-NL" sz="2000" b="1" dirty="0">
                <a:solidFill>
                  <a:srgbClr val="000000"/>
                </a:solidFill>
                <a:latin typeface="Calibri" panose="020F0502020204030204" pitchFamily="34" charset="0"/>
                <a:cs typeface="Calibri" panose="020F0502020204030204" pitchFamily="34" charset="0"/>
              </a:rPr>
              <a:t>Hoge Raad (HR 14 juni 2019, ECLI:NL:HR:2019:933 (</a:t>
            </a:r>
            <a:r>
              <a:rPr lang="nl-NL" sz="2000" b="1" dirty="0" err="1">
                <a:solidFill>
                  <a:srgbClr val="000000"/>
                </a:solidFill>
                <a:latin typeface="Calibri" panose="020F0502020204030204" pitchFamily="34" charset="0"/>
                <a:cs typeface="Calibri" panose="020F0502020204030204" pitchFamily="34" charset="0"/>
              </a:rPr>
              <a:t>Ecofys</a:t>
            </a:r>
            <a:r>
              <a:rPr lang="nl-NL" sz="2000" b="1" dirty="0">
                <a:solidFill>
                  <a:srgbClr val="000000"/>
                </a:solidFill>
                <a:latin typeface="Calibri" panose="020F0502020204030204" pitchFamily="34" charset="0"/>
                <a:cs typeface="Calibri" panose="020F0502020204030204" pitchFamily="34" charset="0"/>
              </a:rPr>
              <a:t>)</a:t>
            </a:r>
            <a:endParaRPr lang="nl-NL" sz="2000" dirty="0">
              <a:solidFill>
                <a:srgbClr val="000000"/>
              </a:solidFill>
              <a:latin typeface="Calibri" panose="020F0502020204030204" pitchFamily="34" charset="0"/>
              <a:cs typeface="Calibri" panose="020F0502020204030204" pitchFamily="34" charset="0"/>
            </a:endParaRPr>
          </a:p>
          <a:p>
            <a:pPr marL="420521" lvl="3" indent="0" defTabSz="169684">
              <a:lnSpc>
                <a:spcPct val="100000"/>
              </a:lnSpc>
              <a:buClr>
                <a:srgbClr val="000000"/>
              </a:buClr>
              <a:buNone/>
            </a:pPr>
            <a:r>
              <a:rPr lang="nl-NL" sz="2000" i="1" dirty="0">
                <a:solidFill>
                  <a:srgbClr val="000000"/>
                </a:solidFill>
                <a:latin typeface="Calibri" panose="020F0502020204030204" pitchFamily="34" charset="0"/>
                <a:cs typeface="Calibri" panose="020F0502020204030204" pitchFamily="34" charset="0"/>
              </a:rPr>
              <a:t>‘’De wet specificeert niet op welke wijze de werkgever de werknemer de gelegenheid moet geven om zijn functioneren te verbeteren. Werkgever moet de werknemer een </a:t>
            </a:r>
            <a:r>
              <a:rPr lang="nl-NL" sz="2000" i="1" dirty="0">
                <a:solidFill>
                  <a:schemeClr val="accent1"/>
                </a:solidFill>
                <a:latin typeface="Calibri" panose="020F0502020204030204" pitchFamily="34" charset="0"/>
                <a:cs typeface="Calibri" panose="020F0502020204030204" pitchFamily="34" charset="0"/>
              </a:rPr>
              <a:t>serieuze en realistische kans </a:t>
            </a:r>
            <a:r>
              <a:rPr lang="nl-NL" sz="2000" i="1" dirty="0">
                <a:solidFill>
                  <a:srgbClr val="000000"/>
                </a:solidFill>
                <a:latin typeface="Calibri" panose="020F0502020204030204" pitchFamily="34" charset="0"/>
                <a:cs typeface="Calibri" panose="020F0502020204030204" pitchFamily="34" charset="0"/>
              </a:rPr>
              <a:t>tot verbetering geven. Welke </a:t>
            </a:r>
            <a:r>
              <a:rPr lang="nl-NL" sz="2000" i="1" dirty="0">
                <a:solidFill>
                  <a:schemeClr val="accent1"/>
                </a:solidFill>
                <a:latin typeface="Calibri" panose="020F0502020204030204" pitchFamily="34" charset="0"/>
                <a:cs typeface="Calibri" panose="020F0502020204030204" pitchFamily="34" charset="0"/>
              </a:rPr>
              <a:t>hulp, ondersteuning en begeleiding </a:t>
            </a:r>
            <a:r>
              <a:rPr lang="nl-NL" sz="2000" i="1" dirty="0">
                <a:solidFill>
                  <a:srgbClr val="000000"/>
                </a:solidFill>
                <a:latin typeface="Calibri" panose="020F0502020204030204" pitchFamily="34" charset="0"/>
                <a:cs typeface="Calibri" panose="020F0502020204030204" pitchFamily="34" charset="0"/>
              </a:rPr>
              <a:t>van werkgever verwacht kan worden, en hoe een en ander moet worden vastgelegd, is afhankelijk van de </a:t>
            </a:r>
            <a:r>
              <a:rPr lang="nl-NL" sz="2000" i="1" dirty="0">
                <a:solidFill>
                  <a:schemeClr val="accent1"/>
                </a:solidFill>
                <a:latin typeface="Calibri" panose="020F0502020204030204" pitchFamily="34" charset="0"/>
                <a:cs typeface="Calibri" panose="020F0502020204030204" pitchFamily="34" charset="0"/>
              </a:rPr>
              <a:t>specifieke omstandigheden van het geval</a:t>
            </a:r>
            <a:r>
              <a:rPr lang="nl-NL" sz="2000" i="1" dirty="0">
                <a:solidFill>
                  <a:srgbClr val="000000"/>
                </a:solidFill>
                <a:latin typeface="Calibri" panose="020F0502020204030204" pitchFamily="34" charset="0"/>
                <a:cs typeface="Calibri" panose="020F0502020204030204" pitchFamily="34" charset="0"/>
              </a:rPr>
              <a:t>. </a:t>
            </a:r>
          </a:p>
          <a:p>
            <a:pPr marL="420521" lvl="3" indent="0" defTabSz="169684">
              <a:lnSpc>
                <a:spcPct val="100000"/>
              </a:lnSpc>
              <a:buClr>
                <a:srgbClr val="000000"/>
              </a:buClr>
              <a:buNone/>
            </a:pPr>
            <a:endParaRPr lang="nl-NL" sz="2000" i="1" dirty="0">
              <a:solidFill>
                <a:srgbClr val="000000"/>
              </a:solidFill>
              <a:latin typeface="Calibri" panose="020F0502020204030204" pitchFamily="34" charset="0"/>
              <a:cs typeface="Calibri" panose="020F0502020204030204" pitchFamily="34" charset="0"/>
            </a:endParaRPr>
          </a:p>
          <a:p>
            <a:pPr marL="169107" indent="-166113" defTabSz="169684">
              <a:lnSpc>
                <a:spcPct val="100000"/>
              </a:lnSpc>
              <a:buClr>
                <a:srgbClr val="F18732"/>
              </a:buClr>
            </a:pPr>
            <a:r>
              <a:rPr lang="nl-NL" sz="2000" b="1" dirty="0">
                <a:solidFill>
                  <a:srgbClr val="F18732"/>
                </a:solidFill>
                <a:latin typeface="Calibri" panose="020F0502020204030204" pitchFamily="34" charset="0"/>
                <a:cs typeface="Calibri" panose="020F0502020204030204" pitchFamily="34" charset="0"/>
              </a:rPr>
              <a:t>Relevante omstandigheden</a:t>
            </a:r>
            <a:r>
              <a:rPr lang="nl-NL" sz="2000" dirty="0">
                <a:solidFill>
                  <a:srgbClr val="000000"/>
                </a:solidFill>
                <a:latin typeface="Calibri" panose="020F0502020204030204" pitchFamily="34" charset="0"/>
                <a:cs typeface="Calibri" panose="020F0502020204030204" pitchFamily="34" charset="0"/>
              </a:rPr>
              <a:t>:</a:t>
            </a:r>
          </a:p>
          <a:p>
            <a:pPr marL="293317" lvl="1" indent="-124212" defTabSz="169684">
              <a:lnSpc>
                <a:spcPct val="100000"/>
              </a:lnSpc>
              <a:buClr>
                <a:srgbClr val="F18732"/>
              </a:buClr>
              <a:tabLst>
                <a:tab pos="164616" algn="l"/>
              </a:tabLst>
            </a:pPr>
            <a:r>
              <a:rPr lang="nl-NL" sz="2000" dirty="0">
                <a:solidFill>
                  <a:srgbClr val="000000"/>
                </a:solidFill>
                <a:latin typeface="Calibri" panose="020F0502020204030204" pitchFamily="34" charset="0"/>
                <a:cs typeface="Calibri" panose="020F0502020204030204" pitchFamily="34" charset="0"/>
              </a:rPr>
              <a:t>Aard, inhoud en niveau van de functie;</a:t>
            </a:r>
          </a:p>
          <a:p>
            <a:pPr marL="293317" lvl="1" indent="-124212" defTabSz="169684">
              <a:lnSpc>
                <a:spcPct val="100000"/>
              </a:lnSpc>
              <a:buClr>
                <a:srgbClr val="F18732"/>
              </a:buClr>
              <a:tabLst>
                <a:tab pos="164616" algn="l"/>
              </a:tabLst>
            </a:pPr>
            <a:r>
              <a:rPr lang="nl-NL" sz="2000" dirty="0">
                <a:solidFill>
                  <a:srgbClr val="000000"/>
                </a:solidFill>
                <a:latin typeface="Calibri" panose="020F0502020204030204" pitchFamily="34" charset="0"/>
                <a:cs typeface="Calibri" panose="020F0502020204030204" pitchFamily="34" charset="0"/>
              </a:rPr>
              <a:t>Opleiding en ervaring van de werknemer; </a:t>
            </a:r>
          </a:p>
          <a:p>
            <a:pPr marL="293317" lvl="1" indent="-124212" defTabSz="169684">
              <a:lnSpc>
                <a:spcPct val="100000"/>
              </a:lnSpc>
              <a:buClr>
                <a:srgbClr val="F18732"/>
              </a:buClr>
              <a:tabLst>
                <a:tab pos="164616" algn="l"/>
              </a:tabLst>
            </a:pPr>
            <a:r>
              <a:rPr lang="nl-NL" sz="2000" dirty="0">
                <a:solidFill>
                  <a:srgbClr val="000000"/>
                </a:solidFill>
                <a:latin typeface="Calibri" panose="020F0502020204030204" pitchFamily="34" charset="0"/>
                <a:cs typeface="Calibri" panose="020F0502020204030204" pitchFamily="34" charset="0"/>
              </a:rPr>
              <a:t>Aard en mate ongeschiktheid van werknemer;</a:t>
            </a:r>
          </a:p>
          <a:p>
            <a:pPr marL="293317" lvl="1" indent="-124212" defTabSz="169684">
              <a:lnSpc>
                <a:spcPct val="100000"/>
              </a:lnSpc>
              <a:buClr>
                <a:srgbClr val="F18732"/>
              </a:buClr>
              <a:tabLst>
                <a:tab pos="164616" algn="l"/>
              </a:tabLst>
            </a:pPr>
            <a:r>
              <a:rPr lang="nl-NL" sz="2000" dirty="0">
                <a:solidFill>
                  <a:srgbClr val="000000"/>
                </a:solidFill>
                <a:latin typeface="Calibri" panose="020F0502020204030204" pitchFamily="34" charset="0"/>
                <a:cs typeface="Calibri" panose="020F0502020204030204" pitchFamily="34" charset="0"/>
              </a:rPr>
              <a:t>Duur van onvoldoende functioneren vanaf moment dat werknemer op de hoogte is gesteld;</a:t>
            </a:r>
          </a:p>
          <a:p>
            <a:pPr marL="293317" lvl="1" indent="-124212" defTabSz="169684">
              <a:lnSpc>
                <a:spcPct val="100000"/>
              </a:lnSpc>
              <a:buClr>
                <a:srgbClr val="F18732"/>
              </a:buClr>
              <a:tabLst>
                <a:tab pos="164616" algn="l"/>
              </a:tabLst>
            </a:pPr>
            <a:r>
              <a:rPr lang="nl-NL" sz="2000" dirty="0">
                <a:solidFill>
                  <a:srgbClr val="000000"/>
                </a:solidFill>
                <a:latin typeface="Calibri" panose="020F0502020204030204" pitchFamily="34" charset="0"/>
                <a:cs typeface="Calibri" panose="020F0502020204030204" pitchFamily="34" charset="0"/>
              </a:rPr>
              <a:t>Duur dienstverband;</a:t>
            </a:r>
          </a:p>
          <a:p>
            <a:pPr marL="293317" lvl="1" indent="-124212" defTabSz="169684">
              <a:lnSpc>
                <a:spcPct val="100000"/>
              </a:lnSpc>
              <a:buClr>
                <a:srgbClr val="F18732"/>
              </a:buClr>
              <a:tabLst>
                <a:tab pos="164616" algn="l"/>
              </a:tabLst>
            </a:pPr>
            <a:r>
              <a:rPr lang="nl-NL" sz="2000" dirty="0">
                <a:solidFill>
                  <a:srgbClr val="000000"/>
                </a:solidFill>
                <a:latin typeface="Calibri" panose="020F0502020204030204" pitchFamily="34" charset="0"/>
                <a:cs typeface="Calibri" panose="020F0502020204030204" pitchFamily="34" charset="0"/>
              </a:rPr>
              <a:t>Wat in het verleden is ingezet om functioneren te verbeteren;</a:t>
            </a:r>
          </a:p>
          <a:p>
            <a:pPr marL="293317" lvl="1" indent="-124212" defTabSz="169684">
              <a:lnSpc>
                <a:spcPct val="100000"/>
              </a:lnSpc>
              <a:buClr>
                <a:srgbClr val="F18732"/>
              </a:buClr>
              <a:tabLst>
                <a:tab pos="164616" algn="l"/>
              </a:tabLst>
            </a:pPr>
            <a:r>
              <a:rPr lang="nl-NL" sz="2000" dirty="0">
                <a:solidFill>
                  <a:srgbClr val="000000"/>
                </a:solidFill>
                <a:latin typeface="Calibri" panose="020F0502020204030204" pitchFamily="34" charset="0"/>
                <a:cs typeface="Calibri" panose="020F0502020204030204" pitchFamily="34" charset="0"/>
              </a:rPr>
              <a:t>Mate waarin werknemer openstaat voor kritiek en zich inzet voor verbetering;</a:t>
            </a:r>
          </a:p>
          <a:p>
            <a:pPr marL="293317" lvl="1" indent="-124212" defTabSz="169684">
              <a:lnSpc>
                <a:spcPct val="100000"/>
              </a:lnSpc>
              <a:buClr>
                <a:srgbClr val="F18732"/>
              </a:buClr>
              <a:tabLst>
                <a:tab pos="164616" algn="l"/>
              </a:tabLst>
            </a:pPr>
            <a:r>
              <a:rPr lang="nl-NL" sz="2000" dirty="0">
                <a:solidFill>
                  <a:srgbClr val="000000"/>
                </a:solidFill>
                <a:latin typeface="Calibri" panose="020F0502020204030204" pitchFamily="34" charset="0"/>
                <a:cs typeface="Calibri" panose="020F0502020204030204" pitchFamily="34" charset="0"/>
              </a:rPr>
              <a:t>Aard en omvang van het bedrijf.</a:t>
            </a:r>
          </a:p>
          <a:p>
            <a:pPr marL="293317" lvl="1" indent="-124212" defTabSz="169684">
              <a:lnSpc>
                <a:spcPct val="100000"/>
              </a:lnSpc>
              <a:buClr>
                <a:srgbClr val="F18732"/>
              </a:buClr>
              <a:tabLst>
                <a:tab pos="164616" algn="l"/>
              </a:tabLst>
            </a:pPr>
            <a:endParaRPr lang="nl-NL" sz="2000" dirty="0">
              <a:solidFill>
                <a:srgbClr val="000000"/>
              </a:solidFill>
              <a:latin typeface="Calibri" panose="020F0502020204030204" pitchFamily="34" charset="0"/>
              <a:cs typeface="Calibri" panose="020F0502020204030204" pitchFamily="34" charset="0"/>
            </a:endParaRPr>
          </a:p>
          <a:p>
            <a:pPr marL="2993" indent="0" defTabSz="169684">
              <a:lnSpc>
                <a:spcPct val="100000"/>
              </a:lnSpc>
              <a:buClr>
                <a:srgbClr val="F18732"/>
              </a:buClr>
              <a:buNone/>
            </a:pPr>
            <a:endParaRPr lang="nl-NL" sz="20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109189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C6CF80-5938-2F4D-8843-127EB2C7A55F}"/>
              </a:ext>
            </a:extLst>
          </p:cNvPr>
          <p:cNvSpPr>
            <a:spLocks noGrp="1"/>
          </p:cNvSpPr>
          <p:nvPr>
            <p:ph type="title"/>
          </p:nvPr>
        </p:nvSpPr>
        <p:spPr/>
        <p:txBody>
          <a:bodyPr/>
          <a:lstStyle/>
          <a:p>
            <a:r>
              <a:rPr lang="en-AU" sz="2262" dirty="0" err="1"/>
              <a:t>Ontslag</a:t>
            </a:r>
            <a:r>
              <a:rPr lang="en-AU" sz="2262" dirty="0"/>
              <a:t> </a:t>
            </a:r>
          </a:p>
        </p:txBody>
      </p:sp>
      <p:sp>
        <p:nvSpPr>
          <p:cNvPr id="3" name="Tijdelijke aanduiding voor voettekst 2">
            <a:extLst>
              <a:ext uri="{FF2B5EF4-FFF2-40B4-BE49-F238E27FC236}">
                <a16:creationId xmlns:a16="http://schemas.microsoft.com/office/drawing/2014/main" id="{37253511-0864-0241-6774-67E49F1AC224}"/>
              </a:ext>
            </a:extLst>
          </p:cNvPr>
          <p:cNvSpPr>
            <a:spLocks noGrp="1"/>
          </p:cNvSpPr>
          <p:nvPr>
            <p:ph type="ftr" sz="quarter" idx="11"/>
          </p:nvPr>
        </p:nvSpPr>
        <p:spPr/>
        <p:txBody>
          <a:bodyPr/>
          <a:lstStyle/>
          <a:p>
            <a:pPr defTabSz="430996"/>
            <a:r>
              <a:rPr lang="en-AU" dirty="0" err="1">
                <a:solidFill>
                  <a:srgbClr val="000000"/>
                </a:solidFill>
              </a:rPr>
              <a:t>Ontslag</a:t>
            </a:r>
            <a:endParaRPr lang="en-NL" dirty="0">
              <a:solidFill>
                <a:srgbClr val="000000"/>
              </a:solidFill>
            </a:endParaRPr>
          </a:p>
        </p:txBody>
      </p:sp>
      <p:sp>
        <p:nvSpPr>
          <p:cNvPr id="8" name="Slide Number Placeholder 7">
            <a:extLst>
              <a:ext uri="{FF2B5EF4-FFF2-40B4-BE49-F238E27FC236}">
                <a16:creationId xmlns:a16="http://schemas.microsoft.com/office/drawing/2014/main" id="{554BEC18-B3EA-A14A-A706-304C3C976838}"/>
              </a:ext>
            </a:extLst>
          </p:cNvPr>
          <p:cNvSpPr>
            <a:spLocks noGrp="1"/>
          </p:cNvSpPr>
          <p:nvPr>
            <p:ph type="sldNum" sz="quarter" idx="12"/>
          </p:nvPr>
        </p:nvSpPr>
        <p:spPr/>
        <p:txBody>
          <a:bodyPr/>
          <a:lstStyle/>
          <a:p>
            <a:pPr defTabSz="430996"/>
            <a:fld id="{FA2FCD61-5D4A-3B44-A11C-296E6D3235EE}" type="slidenum">
              <a:rPr lang="en-NL">
                <a:solidFill>
                  <a:srgbClr val="000000"/>
                </a:solidFill>
              </a:rPr>
              <a:pPr defTabSz="430996"/>
              <a:t>23</a:t>
            </a:fld>
            <a:endParaRPr lang="en-NL">
              <a:solidFill>
                <a:srgbClr val="000000"/>
              </a:solidFill>
            </a:endParaRPr>
          </a:p>
        </p:txBody>
      </p:sp>
      <p:sp>
        <p:nvSpPr>
          <p:cNvPr id="17" name="Tijdelijke aanduiding voor inhoud 5">
            <a:extLst>
              <a:ext uri="{FF2B5EF4-FFF2-40B4-BE49-F238E27FC236}">
                <a16:creationId xmlns:a16="http://schemas.microsoft.com/office/drawing/2014/main" id="{69AAE9C4-CFE5-563A-5DCE-DE8752DA1EB4}"/>
              </a:ext>
            </a:extLst>
          </p:cNvPr>
          <p:cNvSpPr txBox="1">
            <a:spLocks/>
          </p:cNvSpPr>
          <p:nvPr/>
        </p:nvSpPr>
        <p:spPr>
          <a:xfrm>
            <a:off x="1205974" y="1264646"/>
            <a:ext cx="8693626" cy="5157891"/>
          </a:xfrm>
          <a:prstGeom prst="rect">
            <a:avLst/>
          </a:prstGeom>
        </p:spPr>
        <p:txBody>
          <a:bodyPr>
            <a:noAutofit/>
          </a:bodyPr>
          <a:lstStyle>
            <a:lvl1pPr marL="179388" indent="-176213" algn="l" defTabSz="180000" rtl="0" eaLnBrk="1" latinLnBrk="0" hangingPunct="1">
              <a:lnSpc>
                <a:spcPct val="125000"/>
              </a:lnSpc>
              <a:spcBef>
                <a:spcPts val="0"/>
              </a:spcBef>
              <a:buClr>
                <a:schemeClr val="accent1"/>
              </a:buClr>
              <a:buSzPct val="100000"/>
              <a:buFont typeface="System Font Regular"/>
              <a:buChar char="⬥"/>
              <a:tabLst/>
              <a:defRPr sz="1000" kern="1200">
                <a:solidFill>
                  <a:schemeClr val="tx1"/>
                </a:solidFill>
                <a:latin typeface="+mn-lt"/>
                <a:ea typeface="+mn-ea"/>
                <a:cs typeface="+mn-cs"/>
              </a:defRPr>
            </a:lvl1pPr>
            <a:lvl2pPr marL="311150" indent="-131763" algn="l" defTabSz="180000" rtl="0" eaLnBrk="1" latinLnBrk="0" hangingPunct="1">
              <a:lnSpc>
                <a:spcPct val="125000"/>
              </a:lnSpc>
              <a:spcBef>
                <a:spcPts val="0"/>
              </a:spcBef>
              <a:buClr>
                <a:schemeClr val="accent1"/>
              </a:buClr>
              <a:buFont typeface="Wingdings" pitchFamily="2" charset="2"/>
              <a:buChar char="§"/>
              <a:tabLst>
                <a:tab pos="174625" algn="l"/>
              </a:tabLst>
              <a:defRPr sz="1000" kern="1200">
                <a:solidFill>
                  <a:schemeClr val="tx1"/>
                </a:solidFill>
                <a:latin typeface="+mn-lt"/>
                <a:ea typeface="+mn-ea"/>
                <a:cs typeface="+mn-cs"/>
              </a:defRPr>
            </a:lvl2pPr>
            <a:lvl3pPr marL="444500" indent="-107950" algn="l" defTabSz="180000" rtl="0" eaLnBrk="1" latinLnBrk="0" hangingPunct="1">
              <a:lnSpc>
                <a:spcPct val="125000"/>
              </a:lnSpc>
              <a:spcBef>
                <a:spcPts val="0"/>
              </a:spcBef>
              <a:buClr>
                <a:schemeClr val="accent1"/>
              </a:buClr>
              <a:buFont typeface="System Font Regular"/>
              <a:buChar char="-"/>
              <a:tabLst/>
              <a:defRPr sz="1000" kern="1200">
                <a:solidFill>
                  <a:schemeClr val="tx1"/>
                </a:solidFill>
                <a:latin typeface="+mn-lt"/>
                <a:ea typeface="+mn-ea"/>
                <a:cs typeface="+mn-cs"/>
              </a:defRPr>
            </a:lvl3pPr>
            <a:lvl4pPr marL="622300" indent="-131763" algn="l" defTabSz="180000" rtl="0" eaLnBrk="1" latinLnBrk="0" hangingPunct="1">
              <a:lnSpc>
                <a:spcPct val="125000"/>
              </a:lnSpc>
              <a:spcBef>
                <a:spcPts val="0"/>
              </a:spcBef>
              <a:buClr>
                <a:schemeClr val="tx1"/>
              </a:buClr>
              <a:buFont typeface="Wingdings" pitchFamily="2" charset="2"/>
              <a:buChar char="§"/>
              <a:tabLst/>
              <a:defRPr sz="1000" kern="1200">
                <a:solidFill>
                  <a:schemeClr val="tx1"/>
                </a:solidFill>
                <a:latin typeface="+mn-lt"/>
                <a:ea typeface="+mn-ea"/>
                <a:cs typeface="+mn-cs"/>
              </a:defRPr>
            </a:lvl4pPr>
            <a:lvl5pPr marL="714375" indent="-92075" algn="l" defTabSz="180000" rtl="0" eaLnBrk="1" latinLnBrk="0" hangingPunct="1">
              <a:lnSpc>
                <a:spcPct val="125000"/>
              </a:lnSpc>
              <a:spcBef>
                <a:spcPts val="0"/>
              </a:spcBef>
              <a:buFont typeface="Arial" panose="020B0604020202020204" pitchFamily="34" charset="0"/>
              <a:buChar char="•"/>
              <a:tabLst/>
              <a:defRPr sz="10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269372" indent="-269372" defTabSz="169684">
              <a:lnSpc>
                <a:spcPct val="150000"/>
              </a:lnSpc>
              <a:buClr>
                <a:srgbClr val="F18732"/>
              </a:buClr>
            </a:pPr>
            <a:endParaRPr lang="nl-NL" sz="2000" dirty="0">
              <a:solidFill>
                <a:srgbClr val="000000"/>
              </a:solidFill>
              <a:latin typeface="Calibri" panose="020F0502020204030204" pitchFamily="34" charset="0"/>
              <a:cs typeface="Calibri" panose="020F0502020204030204" pitchFamily="34" charset="0"/>
            </a:endParaRPr>
          </a:p>
          <a:p>
            <a:pPr marL="0" indent="0" defTabSz="169684">
              <a:lnSpc>
                <a:spcPct val="150000"/>
              </a:lnSpc>
              <a:buClr>
                <a:srgbClr val="F18732"/>
              </a:buClr>
              <a:buNone/>
            </a:pPr>
            <a:r>
              <a:rPr lang="nl-NL" altLang="nl-NL" sz="2000" b="1" dirty="0">
                <a:solidFill>
                  <a:srgbClr val="F18732"/>
                </a:solidFill>
                <a:latin typeface="Calibri" panose="020F0502020204030204" pitchFamily="34" charset="0"/>
                <a:cs typeface="Calibri" panose="020F0502020204030204" pitchFamily="34" charset="0"/>
              </a:rPr>
              <a:t>Hoge Raad:</a:t>
            </a:r>
          </a:p>
          <a:p>
            <a:pPr marL="0" indent="0" defTabSz="169684">
              <a:lnSpc>
                <a:spcPct val="150000"/>
              </a:lnSpc>
              <a:buClr>
                <a:srgbClr val="F18732"/>
              </a:buClr>
              <a:buNone/>
            </a:pPr>
            <a:r>
              <a:rPr lang="nl-NL" sz="2000" i="1" dirty="0">
                <a:solidFill>
                  <a:srgbClr val="000000"/>
                </a:solidFill>
                <a:latin typeface="Calibri" panose="020F0502020204030204" pitchFamily="34" charset="0"/>
                <a:cs typeface="Calibri" panose="020F0502020204030204" pitchFamily="34" charset="0"/>
              </a:rPr>
              <a:t>Werkgever moet de feiten en omstandigheden </a:t>
            </a:r>
            <a:r>
              <a:rPr lang="nl-NL" sz="2000" i="1" dirty="0">
                <a:solidFill>
                  <a:schemeClr val="accent1"/>
                </a:solidFill>
                <a:latin typeface="Calibri" panose="020F0502020204030204" pitchFamily="34" charset="0"/>
                <a:cs typeface="Calibri" panose="020F0502020204030204" pitchFamily="34" charset="0"/>
              </a:rPr>
              <a:t>bewijzen</a:t>
            </a:r>
            <a:r>
              <a:rPr lang="nl-NL" sz="2000" i="1" dirty="0">
                <a:solidFill>
                  <a:srgbClr val="000000"/>
                </a:solidFill>
                <a:latin typeface="Calibri" panose="020F0502020204030204" pitchFamily="34" charset="0"/>
                <a:cs typeface="Calibri" panose="020F0502020204030204" pitchFamily="34" charset="0"/>
              </a:rPr>
              <a:t> waarop het zijn ontslag heeft gebaseerd indien </a:t>
            </a:r>
            <a:r>
              <a:rPr lang="nl-NL" sz="2000" i="1" dirty="0">
                <a:solidFill>
                  <a:schemeClr val="accent1"/>
                </a:solidFill>
                <a:latin typeface="Calibri" panose="020F0502020204030204" pitchFamily="34" charset="0"/>
                <a:cs typeface="Calibri" panose="020F0502020204030204" pitchFamily="34" charset="0"/>
              </a:rPr>
              <a:t>werknemer het bestaan daarvan gemotiveerd betwist</a:t>
            </a:r>
            <a:r>
              <a:rPr lang="nl-NL" sz="2000" i="1" dirty="0">
                <a:solidFill>
                  <a:srgbClr val="000000"/>
                </a:solidFill>
                <a:latin typeface="Calibri" panose="020F0502020204030204" pitchFamily="34" charset="0"/>
                <a:cs typeface="Calibri" panose="020F0502020204030204" pitchFamily="34" charset="0"/>
              </a:rPr>
              <a:t>.</a:t>
            </a:r>
            <a:r>
              <a:rPr lang="nl-NL" sz="2000" i="1" dirty="0">
                <a:solidFill>
                  <a:srgbClr val="F18732"/>
                </a:solidFill>
                <a:latin typeface="Calibri" panose="020F0502020204030204" pitchFamily="34" charset="0"/>
                <a:cs typeface="Calibri" panose="020F0502020204030204" pitchFamily="34" charset="0"/>
              </a:rPr>
              <a:t> </a:t>
            </a:r>
            <a:r>
              <a:rPr lang="nl-NL" sz="2000" i="1" dirty="0">
                <a:solidFill>
                  <a:srgbClr val="000000"/>
                </a:solidFill>
                <a:latin typeface="Calibri" panose="020F0502020204030204" pitchFamily="34" charset="0"/>
                <a:cs typeface="Calibri" panose="020F0502020204030204" pitchFamily="34" charset="0"/>
              </a:rPr>
              <a:t>Dit bewijs hoeft niet </a:t>
            </a:r>
            <a:r>
              <a:rPr lang="nl-NL" sz="2000" i="1" dirty="0">
                <a:solidFill>
                  <a:schemeClr val="accent1"/>
                </a:solidFill>
                <a:latin typeface="Calibri" panose="020F0502020204030204" pitchFamily="34" charset="0"/>
                <a:cs typeface="Calibri" panose="020F0502020204030204" pitchFamily="34" charset="0"/>
              </a:rPr>
              <a:t>onomstotelijk</a:t>
            </a:r>
            <a:r>
              <a:rPr lang="nl-NL" sz="2000" i="1" dirty="0">
                <a:solidFill>
                  <a:srgbClr val="000000"/>
                </a:solidFill>
                <a:latin typeface="Calibri" panose="020F0502020204030204" pitchFamily="34" charset="0"/>
                <a:cs typeface="Calibri" panose="020F0502020204030204" pitchFamily="34" charset="0"/>
              </a:rPr>
              <a:t> te zijn. Het moet </a:t>
            </a:r>
            <a:r>
              <a:rPr lang="nl-NL" sz="2000" i="1" dirty="0">
                <a:solidFill>
                  <a:schemeClr val="accent1"/>
                </a:solidFill>
                <a:latin typeface="Calibri" panose="020F0502020204030204" pitchFamily="34" charset="0"/>
                <a:cs typeface="Calibri" panose="020F0502020204030204" pitchFamily="34" charset="0"/>
              </a:rPr>
              <a:t>voldoende aannemelijk </a:t>
            </a:r>
            <a:r>
              <a:rPr lang="nl-NL" sz="2000" i="1" dirty="0">
                <a:solidFill>
                  <a:srgbClr val="000000"/>
                </a:solidFill>
                <a:latin typeface="Calibri" panose="020F0502020204030204" pitchFamily="34" charset="0"/>
                <a:cs typeface="Calibri" panose="020F0502020204030204" pitchFamily="34" charset="0"/>
              </a:rPr>
              <a:t>zijn. </a:t>
            </a:r>
          </a:p>
          <a:p>
            <a:pPr marL="0" indent="0" defTabSz="169684">
              <a:lnSpc>
                <a:spcPct val="150000"/>
              </a:lnSpc>
              <a:buClr>
                <a:srgbClr val="F18732"/>
              </a:buClr>
              <a:buNone/>
            </a:pPr>
            <a:endParaRPr lang="nl-NL" sz="2000" i="1" dirty="0">
              <a:solidFill>
                <a:srgbClr val="F18732"/>
              </a:solidFill>
              <a:latin typeface="Calibri" panose="020F0502020204030204" pitchFamily="34" charset="0"/>
              <a:ea typeface="Tahoma" panose="020B0604030504040204" pitchFamily="34" charset="0"/>
              <a:cs typeface="Calibri" panose="020F0502020204030204" pitchFamily="34" charset="0"/>
            </a:endParaRPr>
          </a:p>
          <a:p>
            <a:pPr marL="0" indent="0" defTabSz="169684">
              <a:lnSpc>
                <a:spcPct val="150000"/>
              </a:lnSpc>
              <a:buClr>
                <a:srgbClr val="F18732"/>
              </a:buClr>
              <a:buNone/>
            </a:pPr>
            <a:r>
              <a:rPr lang="nl-NL" sz="2000" b="1" dirty="0">
                <a:solidFill>
                  <a:srgbClr val="F18732"/>
                </a:solidFill>
                <a:latin typeface="Calibri" panose="020F0502020204030204" pitchFamily="34" charset="0"/>
                <a:cs typeface="Calibri" panose="020F0502020204030204" pitchFamily="34" charset="0"/>
              </a:rPr>
              <a:t>Hoge Raad:</a:t>
            </a:r>
          </a:p>
          <a:p>
            <a:pPr marL="0" indent="0" defTabSz="169684">
              <a:lnSpc>
                <a:spcPct val="150000"/>
              </a:lnSpc>
              <a:buClr>
                <a:srgbClr val="F18732"/>
              </a:buClr>
              <a:buNone/>
            </a:pPr>
            <a:r>
              <a:rPr lang="nl-NL" sz="2000" i="1" dirty="0">
                <a:solidFill>
                  <a:srgbClr val="000000"/>
                </a:solidFill>
                <a:latin typeface="Calibri" panose="020F0502020204030204" pitchFamily="34" charset="0"/>
                <a:cs typeface="Calibri" panose="020F0502020204030204" pitchFamily="34" charset="0"/>
              </a:rPr>
              <a:t>Werknemer moet in de gelegenheid worden gesteld om </a:t>
            </a:r>
            <a:r>
              <a:rPr lang="nl-NL" sz="2000" i="1" dirty="0">
                <a:solidFill>
                  <a:schemeClr val="accent1"/>
                </a:solidFill>
                <a:latin typeface="Calibri" panose="020F0502020204030204" pitchFamily="34" charset="0"/>
                <a:cs typeface="Calibri" panose="020F0502020204030204" pitchFamily="34" charset="0"/>
              </a:rPr>
              <a:t>tegenbewijs</a:t>
            </a:r>
            <a:r>
              <a:rPr lang="nl-NL" sz="2000" i="1" dirty="0">
                <a:solidFill>
                  <a:srgbClr val="000000"/>
                </a:solidFill>
                <a:latin typeface="Calibri" panose="020F0502020204030204" pitchFamily="34" charset="0"/>
                <a:cs typeface="Calibri" panose="020F0502020204030204" pitchFamily="34" charset="0"/>
              </a:rPr>
              <a:t> te leveren van feiten en omstandigheden indien dat bewijs kan leiden tot </a:t>
            </a:r>
            <a:r>
              <a:rPr lang="nl-NL" sz="2000" i="1" dirty="0">
                <a:solidFill>
                  <a:schemeClr val="accent1"/>
                </a:solidFill>
                <a:latin typeface="Calibri" panose="020F0502020204030204" pitchFamily="34" charset="0"/>
                <a:cs typeface="Calibri" panose="020F0502020204030204" pitchFamily="34" charset="0"/>
              </a:rPr>
              <a:t>andere zienswijze met betrekking tot de ontslaggrond</a:t>
            </a:r>
            <a:r>
              <a:rPr lang="nl-NL" sz="2000" i="1" dirty="0">
                <a:solidFill>
                  <a:srgbClr val="000000"/>
                </a:solidFill>
                <a:latin typeface="Calibri" panose="020F0502020204030204" pitchFamily="34" charset="0"/>
                <a:cs typeface="Calibri" panose="020F0502020204030204" pitchFamily="34" charset="0"/>
              </a:rPr>
              <a:t>. </a:t>
            </a:r>
            <a:endParaRPr lang="nl-NL" sz="2000" i="1" dirty="0">
              <a:solidFill>
                <a:srgbClr val="F18732"/>
              </a:solidFill>
              <a:latin typeface="Calibri" panose="020F0502020204030204" pitchFamily="34" charset="0"/>
              <a:cs typeface="Calibri" panose="020F0502020204030204" pitchFamily="34" charset="0"/>
            </a:endParaRPr>
          </a:p>
          <a:p>
            <a:pPr marL="0" indent="0" defTabSz="169684">
              <a:lnSpc>
                <a:spcPct val="150000"/>
              </a:lnSpc>
              <a:buClr>
                <a:srgbClr val="F18732"/>
              </a:buClr>
              <a:buNone/>
            </a:pPr>
            <a:endParaRPr lang="nl-NL" sz="2000" i="1" dirty="0">
              <a:solidFill>
                <a:srgbClr val="F18732"/>
              </a:solidFill>
              <a:latin typeface="Calibri" panose="020F0502020204030204" pitchFamily="34" charset="0"/>
              <a:ea typeface="Tahoma" panose="020B0604030504040204" pitchFamily="34" charset="0"/>
              <a:cs typeface="Calibri" panose="020F0502020204030204" pitchFamily="34" charset="0"/>
            </a:endParaRPr>
          </a:p>
          <a:p>
            <a:pPr marL="0" indent="0" defTabSz="169684">
              <a:lnSpc>
                <a:spcPct val="150000"/>
              </a:lnSpc>
              <a:buClr>
                <a:srgbClr val="F18732"/>
              </a:buClr>
              <a:buNone/>
            </a:pPr>
            <a:endParaRPr lang="nl-NL" sz="2000" i="1" dirty="0">
              <a:solidFill>
                <a:srgbClr val="000000"/>
              </a:solidFill>
              <a:latin typeface="Calibri" panose="020F0502020204030204" pitchFamily="34" charset="0"/>
              <a:cs typeface="Calibri" panose="020F0502020204030204" pitchFamily="34" charset="0"/>
            </a:endParaRPr>
          </a:p>
          <a:p>
            <a:pPr marL="169107" indent="-166113" algn="just" defTabSz="169684">
              <a:lnSpc>
                <a:spcPct val="150000"/>
              </a:lnSpc>
              <a:buClr>
                <a:srgbClr val="F18732"/>
              </a:buClr>
            </a:pPr>
            <a:endParaRPr lang="nl-NL" sz="20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899765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1"/>
            </p:custDataLst>
          </p:nvPr>
        </p:nvGraphicFramePr>
        <p:xfrm>
          <a:off x="1856" y="774621"/>
          <a:ext cx="1857" cy="1857"/>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7" name="Object 6" hidden="1"/>
                      <p:cNvPicPr/>
                      <p:nvPr/>
                    </p:nvPicPr>
                    <p:blipFill>
                      <a:blip r:embed="rId5"/>
                      <a:stretch>
                        <a:fillRect/>
                      </a:stretch>
                    </p:blipFill>
                    <p:spPr>
                      <a:xfrm>
                        <a:off x="1856" y="774621"/>
                        <a:ext cx="1857" cy="1857"/>
                      </a:xfrm>
                      <a:prstGeom prst="rect">
                        <a:avLst/>
                      </a:prstGeom>
                    </p:spPr>
                  </p:pic>
                </p:oleObj>
              </mc:Fallback>
            </mc:AlternateContent>
          </a:graphicData>
        </a:graphic>
      </p:graphicFrame>
      <p:sp>
        <p:nvSpPr>
          <p:cNvPr id="6" name="Rectangle 5" hidden="1"/>
          <p:cNvSpPr/>
          <p:nvPr>
            <p:custDataLst>
              <p:tags r:id="rId2"/>
            </p:custDataLst>
          </p:nvPr>
        </p:nvSpPr>
        <p:spPr>
          <a:xfrm>
            <a:off x="0" y="772765"/>
            <a:ext cx="185622" cy="185622"/>
          </a:xfrm>
          <a:prstGeom prst="rect">
            <a:avLst/>
          </a:prstGeom>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endParaRPr lang="en-US" sz="2806" dirty="0">
              <a:latin typeface="Museo Sans 700"/>
              <a:ea typeface="+mj-ea"/>
              <a:sym typeface="Museo Sans 700"/>
            </a:endParaRPr>
          </a:p>
        </p:txBody>
      </p:sp>
      <p:sp>
        <p:nvSpPr>
          <p:cNvPr id="2" name="Title 1"/>
          <p:cNvSpPr>
            <a:spLocks noGrp="1"/>
          </p:cNvSpPr>
          <p:nvPr>
            <p:ph type="title"/>
          </p:nvPr>
        </p:nvSpPr>
        <p:spPr/>
        <p:txBody>
          <a:bodyPr/>
          <a:lstStyle/>
          <a:p>
            <a:r>
              <a:rPr lang="en-US" sz="2806" dirty="0"/>
              <a:t>HR 16 </a:t>
            </a:r>
            <a:r>
              <a:rPr lang="en-US" sz="2806" dirty="0" err="1"/>
              <a:t>februari</a:t>
            </a:r>
            <a:r>
              <a:rPr lang="en-US" sz="2806" dirty="0"/>
              <a:t> 2018, ECLI:NL:HR:2018:182 (Decor)</a:t>
            </a:r>
            <a:endParaRPr lang="en-GB" sz="2806" dirty="0"/>
          </a:p>
        </p:txBody>
      </p:sp>
      <p:sp>
        <p:nvSpPr>
          <p:cNvPr id="3" name="Content Placeholder 2"/>
          <p:cNvSpPr>
            <a:spLocks noGrp="1"/>
          </p:cNvSpPr>
          <p:nvPr>
            <p:ph sz="half" idx="13"/>
          </p:nvPr>
        </p:nvSpPr>
        <p:spPr/>
        <p:txBody>
          <a:bodyPr/>
          <a:lstStyle/>
          <a:p>
            <a:pPr lvl="2">
              <a:lnSpc>
                <a:spcPct val="100000"/>
              </a:lnSpc>
            </a:pPr>
            <a:r>
              <a:rPr lang="nl-NL" sz="1600" dirty="0">
                <a:latin typeface="Calibri" panose="020F0502020204030204" pitchFamily="34" charset="0"/>
                <a:cs typeface="Calibri" panose="020F0502020204030204" pitchFamily="34" charset="0"/>
              </a:rPr>
              <a:t>3.4.2 In HR 23 december 2016, ECLI:NL:HR:2016:2998, NJ 2017/203, </a:t>
            </a:r>
            <a:r>
              <a:rPr lang="nl-NL" sz="1600" dirty="0" err="1">
                <a:latin typeface="Calibri" panose="020F0502020204030204" pitchFamily="34" charset="0"/>
                <a:cs typeface="Calibri" panose="020F0502020204030204" pitchFamily="34" charset="0"/>
              </a:rPr>
              <a:t>rov</a:t>
            </a:r>
            <a:r>
              <a:rPr lang="nl-NL" sz="1600" dirty="0">
                <a:latin typeface="Calibri" panose="020F0502020204030204" pitchFamily="34" charset="0"/>
                <a:cs typeface="Calibri" panose="020F0502020204030204" pitchFamily="34" charset="0"/>
              </a:rPr>
              <a:t>. 3.15-3.19 (Mediant) heeft de Hoge Raad geoordeeld dat als uitgangspunt moet worden aanvaard dat de </a:t>
            </a:r>
            <a:r>
              <a:rPr lang="nl-NL" sz="1600" u="sng" dirty="0">
                <a:latin typeface="Calibri" panose="020F0502020204030204" pitchFamily="34" charset="0"/>
                <a:cs typeface="Calibri" panose="020F0502020204030204" pitchFamily="34" charset="0"/>
              </a:rPr>
              <a:t>wettelijke bewijsregels van overeenkomstige toepassing zijn</a:t>
            </a:r>
            <a:r>
              <a:rPr lang="nl-NL" sz="1600" dirty="0">
                <a:latin typeface="Calibri" panose="020F0502020204030204" pitchFamily="34" charset="0"/>
                <a:cs typeface="Calibri" panose="020F0502020204030204" pitchFamily="34" charset="0"/>
              </a:rPr>
              <a:t> in procedures strekkende tot ontbinding van een arbeidsovereenkomst. (…)</a:t>
            </a:r>
          </a:p>
          <a:p>
            <a:pPr lvl="2">
              <a:lnSpc>
                <a:spcPct val="100000"/>
              </a:lnSpc>
            </a:pPr>
            <a:endParaRPr lang="nl-NL" sz="1600" dirty="0">
              <a:latin typeface="Calibri" panose="020F0502020204030204" pitchFamily="34" charset="0"/>
              <a:cs typeface="Calibri" panose="020F0502020204030204" pitchFamily="34" charset="0"/>
            </a:endParaRPr>
          </a:p>
          <a:p>
            <a:pPr lvl="2">
              <a:lnSpc>
                <a:spcPct val="100000"/>
              </a:lnSpc>
            </a:pPr>
            <a:r>
              <a:rPr lang="nl-NL" sz="1600" dirty="0">
                <a:latin typeface="Calibri" panose="020F0502020204030204" pitchFamily="34" charset="0"/>
                <a:cs typeface="Calibri" panose="020F0502020204030204" pitchFamily="34" charset="0"/>
              </a:rPr>
              <a:t>3.4.3 De toepasselijkheid van de wettelijke bewijsregels brengt onder meer mee dat de werkgever de aan zijn ontbindingsverzoek ten grondslag liggende feiten en omstandigheden zal moeten stellen en, bij voldoende gemotiveerde betwisting door de werknemer, zal moeten bewijzen. </a:t>
            </a:r>
            <a:r>
              <a:rPr lang="nl-NL" sz="1600" u="sng" dirty="0">
                <a:latin typeface="Calibri" panose="020F0502020204030204" pitchFamily="34" charset="0"/>
                <a:cs typeface="Calibri" panose="020F0502020204030204" pitchFamily="34" charset="0"/>
              </a:rPr>
              <a:t>Daarbij verdient opmerking dat voor bewijs in het burgerlijk procesrecht niet steeds is vereist dat de te bewijzen feiten en omstandigheden onomstotelijk komen vast te staan, maar kan volstaan dat deze voldoende aannemelijk worden</a:t>
            </a:r>
            <a:r>
              <a:rPr lang="nl-NL" sz="1600" dirty="0">
                <a:latin typeface="Calibri" panose="020F0502020204030204" pitchFamily="34" charset="0"/>
                <a:cs typeface="Calibri" panose="020F0502020204030204" pitchFamily="34" charset="0"/>
              </a:rPr>
              <a:t>. </a:t>
            </a:r>
          </a:p>
          <a:p>
            <a:pPr lvl="2">
              <a:lnSpc>
                <a:spcPct val="100000"/>
              </a:lnSpc>
            </a:pPr>
            <a:endParaRPr lang="nl-NL" sz="1600" dirty="0">
              <a:latin typeface="Calibri" panose="020F0502020204030204" pitchFamily="34" charset="0"/>
              <a:cs typeface="Calibri" panose="020F0502020204030204" pitchFamily="34" charset="0"/>
            </a:endParaRPr>
          </a:p>
          <a:p>
            <a:pPr lvl="2">
              <a:lnSpc>
                <a:spcPct val="100000"/>
              </a:lnSpc>
            </a:pPr>
            <a:r>
              <a:rPr lang="nl-NL" sz="1600" dirty="0">
                <a:latin typeface="Calibri" panose="020F0502020204030204" pitchFamily="34" charset="0"/>
                <a:cs typeface="Calibri" panose="020F0502020204030204" pitchFamily="34" charset="0"/>
              </a:rPr>
              <a:t>3.4.4 De hiervoor in 3.4.2-3.4.3 bedoelde toepasselijkheid van de wettelijke bewijsregels moet worden onderscheiden van de vraag of is voldaan aan de maatstaf van art. 7:669 lid 3, onder d, BW dat sprake is van ongeschiktheid van de werknemer tot het verrichten van de bedongen arbeid. Blijkens de totstandkomingsgeschiedenis van de </a:t>
            </a:r>
            <a:r>
              <a:rPr lang="nl-NL" sz="1600" dirty="0" err="1">
                <a:latin typeface="Calibri" panose="020F0502020204030204" pitchFamily="34" charset="0"/>
                <a:cs typeface="Calibri" panose="020F0502020204030204" pitchFamily="34" charset="0"/>
              </a:rPr>
              <a:t>Wwz</a:t>
            </a:r>
            <a:r>
              <a:rPr lang="nl-NL" sz="1600" dirty="0">
                <a:latin typeface="Calibri" panose="020F0502020204030204" pitchFamily="34" charset="0"/>
                <a:cs typeface="Calibri" panose="020F0502020204030204" pitchFamily="34" charset="0"/>
              </a:rPr>
              <a:t> heeft de werkgever ten aanzien van de vraag of sprake is van geschiktheid of ongeschiktheid van de werknemer tot het verrichten van de bedongen arbeid als bedoeld in art. 7:669 lid 3, onder d, BW, </a:t>
            </a:r>
            <a:r>
              <a:rPr lang="nl-NL" sz="1600" b="1" u="sng" dirty="0">
                <a:latin typeface="Calibri" panose="020F0502020204030204" pitchFamily="34" charset="0"/>
                <a:cs typeface="Calibri" panose="020F0502020204030204" pitchFamily="34" charset="0"/>
              </a:rPr>
              <a:t>een zekere mate van beoordelingsruimte </a:t>
            </a:r>
            <a:r>
              <a:rPr lang="nl-NL" sz="1600" dirty="0">
                <a:latin typeface="Calibri" panose="020F0502020204030204" pitchFamily="34" charset="0"/>
                <a:cs typeface="Calibri" panose="020F0502020204030204" pitchFamily="34" charset="0"/>
              </a:rPr>
              <a:t>(…)</a:t>
            </a:r>
          </a:p>
          <a:p>
            <a:pPr lvl="2"/>
            <a:endParaRPr lang="nl-NL" sz="1600" dirty="0">
              <a:latin typeface="Calibri" panose="020F0502020204030204" pitchFamily="34" charset="0"/>
              <a:cs typeface="Calibri" panose="020F0502020204030204" pitchFamily="34" charset="0"/>
            </a:endParaRPr>
          </a:p>
          <a:p>
            <a:pPr lvl="2"/>
            <a:endParaRPr lang="nl-NL" sz="1600" dirty="0">
              <a:latin typeface="Calibri" panose="020F0502020204030204" pitchFamily="34" charset="0"/>
              <a:cs typeface="Calibri" panose="020F0502020204030204" pitchFamily="34" charset="0"/>
            </a:endParaRPr>
          </a:p>
          <a:p>
            <a:pPr lvl="2"/>
            <a:endParaRPr lang="nl-NL" sz="1600" dirty="0">
              <a:latin typeface="Calibri" panose="020F0502020204030204" pitchFamily="34" charset="0"/>
              <a:cs typeface="Calibri" panose="020F0502020204030204" pitchFamily="34" charset="0"/>
            </a:endParaRPr>
          </a:p>
          <a:p>
            <a:pPr lvl="2"/>
            <a:endParaRPr lang="en-GB"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428658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1"/>
            </p:custDataLst>
          </p:nvPr>
        </p:nvGraphicFramePr>
        <p:xfrm>
          <a:off x="1856" y="774621"/>
          <a:ext cx="1857" cy="1857"/>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7" name="Object 6" hidden="1"/>
                      <p:cNvPicPr/>
                      <p:nvPr/>
                    </p:nvPicPr>
                    <p:blipFill>
                      <a:blip r:embed="rId5"/>
                      <a:stretch>
                        <a:fillRect/>
                      </a:stretch>
                    </p:blipFill>
                    <p:spPr>
                      <a:xfrm>
                        <a:off x="1856" y="774621"/>
                        <a:ext cx="1857" cy="1857"/>
                      </a:xfrm>
                      <a:prstGeom prst="rect">
                        <a:avLst/>
                      </a:prstGeom>
                    </p:spPr>
                  </p:pic>
                </p:oleObj>
              </mc:Fallback>
            </mc:AlternateContent>
          </a:graphicData>
        </a:graphic>
      </p:graphicFrame>
      <p:sp>
        <p:nvSpPr>
          <p:cNvPr id="6" name="Rectangle 5" hidden="1"/>
          <p:cNvSpPr/>
          <p:nvPr>
            <p:custDataLst>
              <p:tags r:id="rId2"/>
            </p:custDataLst>
          </p:nvPr>
        </p:nvSpPr>
        <p:spPr>
          <a:xfrm>
            <a:off x="0" y="772765"/>
            <a:ext cx="185622" cy="185622"/>
          </a:xfrm>
          <a:prstGeom prst="rect">
            <a:avLst/>
          </a:prstGeom>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endParaRPr lang="en-US" sz="2806" dirty="0">
              <a:latin typeface="Museo Sans 700"/>
              <a:ea typeface="+mj-ea"/>
              <a:sym typeface="Museo Sans 700"/>
            </a:endParaRPr>
          </a:p>
        </p:txBody>
      </p:sp>
      <p:sp>
        <p:nvSpPr>
          <p:cNvPr id="2" name="Title 1"/>
          <p:cNvSpPr>
            <a:spLocks noGrp="1"/>
          </p:cNvSpPr>
          <p:nvPr>
            <p:ph type="title"/>
          </p:nvPr>
        </p:nvSpPr>
        <p:spPr/>
        <p:txBody>
          <a:bodyPr/>
          <a:lstStyle/>
          <a:p>
            <a:r>
              <a:rPr lang="en-US" sz="2806" dirty="0"/>
              <a:t>HR 16 </a:t>
            </a:r>
            <a:r>
              <a:rPr lang="en-US" sz="2806" dirty="0" err="1"/>
              <a:t>februari</a:t>
            </a:r>
            <a:r>
              <a:rPr lang="en-US" sz="2806" dirty="0"/>
              <a:t> 2018, ECLI:NL:HR:2018:182 (Decor)</a:t>
            </a:r>
            <a:endParaRPr lang="en-GB" sz="2806" dirty="0"/>
          </a:p>
        </p:txBody>
      </p:sp>
      <p:sp>
        <p:nvSpPr>
          <p:cNvPr id="3" name="Content Placeholder 2"/>
          <p:cNvSpPr>
            <a:spLocks noGrp="1"/>
          </p:cNvSpPr>
          <p:nvPr>
            <p:ph sz="half" idx="13"/>
          </p:nvPr>
        </p:nvSpPr>
        <p:spPr/>
        <p:txBody>
          <a:bodyPr/>
          <a:lstStyle/>
          <a:p>
            <a:pPr lvl="2">
              <a:lnSpc>
                <a:spcPct val="100000"/>
              </a:lnSpc>
            </a:pPr>
            <a:r>
              <a:rPr lang="nl-NL" sz="2000" dirty="0"/>
              <a:t>3.4.4 (vervolg) De rechter zal het voorgaande in zijn oordeelsvorming moeten betrekken door te onderzoeken of, uitgaande van de feiten en omstandigheden die – zo nodig na bewijslevering – zijn komen vast te staan, in redelijkheid kan worden geoordeeld dat sprake is van de door de werkgever aangevoerde ontslaggrond, in dit geval dus van disfunctioneren van de werknemer als bedoeld in art. 7:669 lid 3, onder d, BW.</a:t>
            </a:r>
          </a:p>
          <a:p>
            <a:pPr lvl="2">
              <a:lnSpc>
                <a:spcPct val="100000"/>
              </a:lnSpc>
            </a:pPr>
            <a:endParaRPr lang="nl-NL" sz="2000" dirty="0"/>
          </a:p>
          <a:p>
            <a:pPr lvl="2">
              <a:lnSpc>
                <a:spcPct val="100000"/>
              </a:lnSpc>
            </a:pPr>
            <a:endParaRPr lang="nl-NL" sz="2000" dirty="0"/>
          </a:p>
          <a:p>
            <a:pPr lvl="2">
              <a:lnSpc>
                <a:spcPct val="100000"/>
              </a:lnSpc>
            </a:pPr>
            <a:r>
              <a:rPr lang="nl-NL" sz="2000" dirty="0">
                <a:solidFill>
                  <a:schemeClr val="accent1"/>
                </a:solidFill>
              </a:rPr>
              <a:t>3.4.7.  (…) Dat sluit echter niet uit dat de rechter bij zijn oordeelsvorming of sprake is van een van de ontslaggronden van art. 7:669 lid 3 BW, acht slaat op de in deze oude regelgeving vervatte gezichtspunten (</a:t>
            </a:r>
            <a:r>
              <a:rPr lang="nl-NL" sz="2000" i="1" dirty="0">
                <a:solidFill>
                  <a:schemeClr val="accent1"/>
                </a:solidFill>
              </a:rPr>
              <a:t>in dit geval: het oude Ontslagbesluit, toevoeging </a:t>
            </a:r>
            <a:r>
              <a:rPr lang="nl-NL" sz="2000" i="1" dirty="0" err="1">
                <a:solidFill>
                  <a:schemeClr val="accent1"/>
                </a:solidFill>
              </a:rPr>
              <a:t>DvG</a:t>
            </a:r>
            <a:r>
              <a:rPr lang="nl-NL" sz="2000" dirty="0">
                <a:solidFill>
                  <a:schemeClr val="accent1"/>
                </a:solidFill>
              </a:rPr>
              <a:t>). Uit de totstandkomingsgeschiedenis van de </a:t>
            </a:r>
            <a:r>
              <a:rPr lang="nl-NL" sz="2000" dirty="0" err="1">
                <a:solidFill>
                  <a:schemeClr val="accent1"/>
                </a:solidFill>
              </a:rPr>
              <a:t>Wwz</a:t>
            </a:r>
            <a:r>
              <a:rPr lang="nl-NL" sz="2000" dirty="0">
                <a:solidFill>
                  <a:schemeClr val="accent1"/>
                </a:solidFill>
              </a:rPr>
              <a:t> valt immers af te leiden dat de in art. 7:669 lid 3 BW omschreven ontslaggronden aan deze oude regelgeving zijn ontleend en dat op dat punt geen wijziging is beoogd</a:t>
            </a:r>
            <a:endParaRPr lang="en-GB" sz="2000" dirty="0">
              <a:solidFill>
                <a:schemeClr val="accent1"/>
              </a:solidFill>
            </a:endParaRPr>
          </a:p>
        </p:txBody>
      </p:sp>
    </p:spTree>
    <p:extLst>
      <p:ext uri="{BB962C8B-B14F-4D97-AF65-F5344CB8AC3E}">
        <p14:creationId xmlns:p14="http://schemas.microsoft.com/office/powerpoint/2010/main" val="41463091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el 1"/>
          <p:cNvSpPr>
            <a:spLocks noGrp="1"/>
          </p:cNvSpPr>
          <p:nvPr>
            <p:ph type="title"/>
          </p:nvPr>
        </p:nvSpPr>
        <p:spPr/>
        <p:txBody>
          <a:bodyPr/>
          <a:lstStyle/>
          <a:p>
            <a:r>
              <a:rPr lang="nl-NL" altLang="nl-NL" dirty="0"/>
              <a:t>D-grond</a:t>
            </a:r>
          </a:p>
        </p:txBody>
      </p:sp>
      <p:sp>
        <p:nvSpPr>
          <p:cNvPr id="67588" name="Tijdelijke aanduiding voor dianummer 3"/>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806">
                <a:solidFill>
                  <a:srgbClr val="808080"/>
                </a:solidFill>
                <a:latin typeface="Calibri" panose="020F0502020204030204" pitchFamily="34" charset="0"/>
              </a:defRPr>
            </a:lvl1pPr>
            <a:lvl2pPr marL="651549" indent="-250596">
              <a:spcBef>
                <a:spcPct val="20000"/>
              </a:spcBef>
              <a:buFont typeface="Arial" panose="020B0604020202020204" pitchFamily="34" charset="0"/>
              <a:buChar char="–"/>
              <a:defRPr sz="2456">
                <a:solidFill>
                  <a:srgbClr val="808080"/>
                </a:solidFill>
                <a:latin typeface="Calibri" panose="020F0502020204030204" pitchFamily="34" charset="0"/>
              </a:defRPr>
            </a:lvl2pPr>
            <a:lvl3pPr marL="1002382" indent="-200476">
              <a:spcBef>
                <a:spcPct val="20000"/>
              </a:spcBef>
              <a:buFont typeface="Arial" panose="020B0604020202020204" pitchFamily="34" charset="0"/>
              <a:buChar char="•"/>
              <a:defRPr sz="2105">
                <a:solidFill>
                  <a:srgbClr val="808080"/>
                </a:solidFill>
                <a:latin typeface="Calibri" panose="020F0502020204030204" pitchFamily="34" charset="0"/>
              </a:defRPr>
            </a:lvl3pPr>
            <a:lvl4pPr marL="1403335" indent="-200476">
              <a:spcBef>
                <a:spcPct val="20000"/>
              </a:spcBef>
              <a:buFont typeface="Arial" panose="020B0604020202020204" pitchFamily="34" charset="0"/>
              <a:buChar char="–"/>
              <a:defRPr sz="1754">
                <a:solidFill>
                  <a:srgbClr val="808080"/>
                </a:solidFill>
                <a:latin typeface="Calibri" panose="020F0502020204030204" pitchFamily="34" charset="0"/>
              </a:defRPr>
            </a:lvl4pPr>
            <a:lvl5pPr marL="1804288" indent="-200476">
              <a:spcBef>
                <a:spcPct val="20000"/>
              </a:spcBef>
              <a:buFont typeface="Arial" panose="020B0604020202020204" pitchFamily="34" charset="0"/>
              <a:buChar char="»"/>
              <a:defRPr sz="1754">
                <a:solidFill>
                  <a:srgbClr val="808080"/>
                </a:solidFill>
                <a:latin typeface="Calibri" panose="020F0502020204030204" pitchFamily="34" charset="0"/>
              </a:defRPr>
            </a:lvl5pPr>
            <a:lvl6pPr marL="2205241" indent="-200476" eaLnBrk="0" fontAlgn="base" hangingPunct="0">
              <a:spcBef>
                <a:spcPct val="20000"/>
              </a:spcBef>
              <a:spcAft>
                <a:spcPct val="0"/>
              </a:spcAft>
              <a:buFont typeface="Arial" panose="020B0604020202020204" pitchFamily="34" charset="0"/>
              <a:buChar char="»"/>
              <a:defRPr sz="1754">
                <a:solidFill>
                  <a:srgbClr val="808080"/>
                </a:solidFill>
                <a:latin typeface="Calibri" panose="020F0502020204030204" pitchFamily="34" charset="0"/>
              </a:defRPr>
            </a:lvl6pPr>
            <a:lvl7pPr marL="2606194" indent="-200476" eaLnBrk="0" fontAlgn="base" hangingPunct="0">
              <a:spcBef>
                <a:spcPct val="20000"/>
              </a:spcBef>
              <a:spcAft>
                <a:spcPct val="0"/>
              </a:spcAft>
              <a:buFont typeface="Arial" panose="020B0604020202020204" pitchFamily="34" charset="0"/>
              <a:buChar char="»"/>
              <a:defRPr sz="1754">
                <a:solidFill>
                  <a:srgbClr val="808080"/>
                </a:solidFill>
                <a:latin typeface="Calibri" panose="020F0502020204030204" pitchFamily="34" charset="0"/>
              </a:defRPr>
            </a:lvl7pPr>
            <a:lvl8pPr marL="3007147" indent="-200476" eaLnBrk="0" fontAlgn="base" hangingPunct="0">
              <a:spcBef>
                <a:spcPct val="20000"/>
              </a:spcBef>
              <a:spcAft>
                <a:spcPct val="0"/>
              </a:spcAft>
              <a:buFont typeface="Arial" panose="020B0604020202020204" pitchFamily="34" charset="0"/>
              <a:buChar char="»"/>
              <a:defRPr sz="1754">
                <a:solidFill>
                  <a:srgbClr val="808080"/>
                </a:solidFill>
                <a:latin typeface="Calibri" panose="020F0502020204030204" pitchFamily="34" charset="0"/>
              </a:defRPr>
            </a:lvl8pPr>
            <a:lvl9pPr marL="3408100" indent="-200476" eaLnBrk="0" fontAlgn="base" hangingPunct="0">
              <a:spcBef>
                <a:spcPct val="20000"/>
              </a:spcBef>
              <a:spcAft>
                <a:spcPct val="0"/>
              </a:spcAft>
              <a:buFont typeface="Arial" panose="020B0604020202020204" pitchFamily="34" charset="0"/>
              <a:buChar char="»"/>
              <a:defRPr sz="1754">
                <a:solidFill>
                  <a:srgbClr val="808080"/>
                </a:solidFill>
                <a:latin typeface="Calibri" panose="020F0502020204030204" pitchFamily="34" charset="0"/>
              </a:defRPr>
            </a:lvl9pPr>
          </a:lstStyle>
          <a:p>
            <a:pPr>
              <a:spcBef>
                <a:spcPct val="0"/>
              </a:spcBef>
              <a:buFontTx/>
              <a:buNone/>
            </a:pPr>
            <a:fld id="{B3FB725B-61BF-4A50-9A56-318DBA89DDD0}" type="slidenum">
              <a:rPr lang="nl-NL" altLang="nl-NL" sz="1052">
                <a:solidFill>
                  <a:srgbClr val="898989"/>
                </a:solidFill>
              </a:rPr>
              <a:pPr>
                <a:spcBef>
                  <a:spcPct val="0"/>
                </a:spcBef>
                <a:buFontTx/>
                <a:buNone/>
              </a:pPr>
              <a:t>26</a:t>
            </a:fld>
            <a:endParaRPr lang="nl-NL" altLang="nl-NL" sz="1052">
              <a:solidFill>
                <a:srgbClr val="898989"/>
              </a:solidFill>
            </a:endParaRPr>
          </a:p>
        </p:txBody>
      </p:sp>
      <p:sp>
        <p:nvSpPr>
          <p:cNvPr id="67587" name="Tijdelijke aanduiding voor inhoud 2"/>
          <p:cNvSpPr>
            <a:spLocks noGrp="1"/>
          </p:cNvSpPr>
          <p:nvPr>
            <p:ph sz="half" idx="13"/>
          </p:nvPr>
        </p:nvSpPr>
        <p:spPr/>
        <p:txBody>
          <a:bodyPr/>
          <a:lstStyle/>
          <a:p>
            <a:pPr>
              <a:lnSpc>
                <a:spcPct val="150000"/>
              </a:lnSpc>
            </a:pPr>
            <a:r>
              <a:rPr lang="nl-NL" altLang="nl-NL" sz="1800" dirty="0">
                <a:latin typeface="Calibri" panose="020F0502020204030204" pitchFamily="34" charset="0"/>
                <a:cs typeface="Calibri" panose="020F0502020204030204" pitchFamily="34" charset="0"/>
              </a:rPr>
              <a:t>Wat moet werkgever precies 'bewijzen'? Volgens Van </a:t>
            </a:r>
            <a:r>
              <a:rPr lang="nl-NL" altLang="nl-NL" sz="1800" dirty="0" err="1">
                <a:latin typeface="Calibri" panose="020F0502020204030204" pitchFamily="34" charset="0"/>
                <a:cs typeface="Calibri" panose="020F0502020204030204" pitchFamily="34" charset="0"/>
              </a:rPr>
              <a:t>Cappelle</a:t>
            </a:r>
            <a:r>
              <a:rPr lang="nl-NL" altLang="nl-NL" sz="1800" dirty="0">
                <a:latin typeface="Calibri" panose="020F0502020204030204" pitchFamily="34" charset="0"/>
                <a:cs typeface="Calibri" panose="020F0502020204030204" pitchFamily="34" charset="0"/>
              </a:rPr>
              <a:t>:</a:t>
            </a:r>
          </a:p>
          <a:p>
            <a:pPr>
              <a:lnSpc>
                <a:spcPct val="150000"/>
              </a:lnSpc>
            </a:pPr>
            <a:endParaRPr lang="nl-NL" altLang="nl-NL" sz="1800" i="1" dirty="0">
              <a:latin typeface="Calibri" panose="020F0502020204030204" pitchFamily="34" charset="0"/>
              <a:cs typeface="Calibri" panose="020F0502020204030204" pitchFamily="34" charset="0"/>
            </a:endParaRPr>
          </a:p>
          <a:p>
            <a:pPr>
              <a:lnSpc>
                <a:spcPct val="150000"/>
              </a:lnSpc>
            </a:pPr>
            <a:r>
              <a:rPr lang="nl-NL" altLang="nl-NL" sz="1800" i="1" dirty="0">
                <a:latin typeface="Calibri" panose="020F0502020204030204" pitchFamily="34" charset="0"/>
                <a:cs typeface="Calibri" panose="020F0502020204030204" pitchFamily="34" charset="0"/>
              </a:rPr>
              <a:t>"De aan het ontbindingsverzoek ten grondslag liggende feiten en omstandigheden zullen – bij gemotiveerde betwisting door de werknemer – door de werkgever moeten worden bewezen, met inachtneming van de wettelijke bewijsregels. Een marginale toetsing is dus niet aan de orde. Echter, waar het gaat om de maatstaf van de aangevoerde ontslaggrond (oftewel: wat leveren de feiten op?), </a:t>
            </a:r>
            <a:r>
              <a:rPr lang="nl-NL" altLang="nl-NL" sz="1800" i="1" u="sng" dirty="0">
                <a:latin typeface="Calibri" panose="020F0502020204030204" pitchFamily="34" charset="0"/>
                <a:cs typeface="Calibri" panose="020F0502020204030204" pitchFamily="34" charset="0"/>
              </a:rPr>
              <a:t>heeft de werkgever een zekere mate van beoordelingsruimte</a:t>
            </a:r>
            <a:r>
              <a:rPr lang="nl-NL" altLang="nl-NL" sz="1800" i="1" dirty="0">
                <a:latin typeface="Calibri" panose="020F0502020204030204" pitchFamily="34" charset="0"/>
                <a:cs typeface="Calibri" panose="020F0502020204030204" pitchFamily="34" charset="0"/>
              </a:rPr>
              <a:t>; de rechter zal aan de hand van de vaststaande feiten moeten beoordelen of in redelijkheid kan worden geoordeeld dat sprake is van de door de werkgever aangevoerde ontslaggrond. Bij hun oordeelsvorming mogen rechters acht slaan op de gezichtspunten zoals die zijn opgenomen in het Ontslagbesluit en de Beleidsregels ontslagtaak UWV 2012, ook al is deze regelgeving inmiddels komen te vervallen.</a:t>
            </a:r>
          </a:p>
          <a:p>
            <a:pPr>
              <a:lnSpc>
                <a:spcPct val="150000"/>
              </a:lnSpc>
            </a:pPr>
            <a:endParaRPr lang="nl-NL" altLang="nl-NL"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416030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E-grond</a:t>
            </a:r>
            <a:r>
              <a:rPr lang="nl-NL" sz="2976" dirty="0"/>
              <a:t> </a:t>
            </a:r>
            <a:endParaRPr lang="en-GB" sz="2976" dirty="0"/>
          </a:p>
        </p:txBody>
      </p:sp>
      <p:sp>
        <p:nvSpPr>
          <p:cNvPr id="7" name="Content Placeholder 6"/>
          <p:cNvSpPr>
            <a:spLocks noGrp="1"/>
          </p:cNvSpPr>
          <p:nvPr>
            <p:ph sz="half" idx="13"/>
          </p:nvPr>
        </p:nvSpPr>
        <p:spPr/>
        <p:txBody>
          <a:bodyPr/>
          <a:lstStyle/>
          <a:p>
            <a:pPr>
              <a:lnSpc>
                <a:spcPct val="150000"/>
              </a:lnSpc>
              <a:defRPr/>
            </a:pPr>
            <a:r>
              <a:rPr lang="nl-NL" sz="1433" dirty="0"/>
              <a:t>Verwijtbaar handelen. Aantonen als werkgever dat:</a:t>
            </a:r>
          </a:p>
          <a:p>
            <a:pPr>
              <a:lnSpc>
                <a:spcPct val="150000"/>
              </a:lnSpc>
              <a:defRPr/>
            </a:pPr>
            <a:endParaRPr lang="nl-NL" sz="1433" dirty="0"/>
          </a:p>
          <a:p>
            <a:pPr>
              <a:lnSpc>
                <a:spcPct val="150000"/>
              </a:lnSpc>
              <a:buFontTx/>
              <a:buChar char="-"/>
              <a:defRPr/>
            </a:pPr>
            <a:r>
              <a:rPr lang="nl-NL" sz="1433" u="sng" dirty="0"/>
              <a:t>Er sprake is van verwijtbaar handelen of nalaten.</a:t>
            </a:r>
          </a:p>
          <a:p>
            <a:pPr lvl="2">
              <a:lnSpc>
                <a:spcPct val="150000"/>
              </a:lnSpc>
              <a:buFontTx/>
              <a:buChar char="-"/>
              <a:defRPr/>
            </a:pPr>
            <a:r>
              <a:rPr lang="nl-NL" sz="1433" dirty="0"/>
              <a:t>Breed scala aan gedragingen, niet te vervatten in eisenlijst.</a:t>
            </a:r>
          </a:p>
          <a:p>
            <a:pPr lvl="2">
              <a:lnSpc>
                <a:spcPct val="150000"/>
              </a:lnSpc>
              <a:buFontTx/>
              <a:buChar char="-"/>
              <a:defRPr/>
            </a:pPr>
            <a:endParaRPr lang="nl-NL" sz="1433" dirty="0"/>
          </a:p>
          <a:p>
            <a:pPr>
              <a:lnSpc>
                <a:spcPct val="150000"/>
              </a:lnSpc>
              <a:buFontTx/>
              <a:buChar char="-"/>
              <a:defRPr/>
            </a:pPr>
            <a:r>
              <a:rPr lang="nl-NL" sz="1433" u="sng" dirty="0"/>
              <a:t>Zodanig dat in redelijkheid niet gevergd kan worden de </a:t>
            </a:r>
            <a:r>
              <a:rPr lang="nl-NL" sz="1433" u="sng" dirty="0" err="1"/>
              <a:t>aovk</a:t>
            </a:r>
            <a:r>
              <a:rPr lang="nl-NL" sz="1433" u="sng" dirty="0"/>
              <a:t> voort te laten duren</a:t>
            </a:r>
          </a:p>
          <a:p>
            <a:pPr lvl="2">
              <a:lnSpc>
                <a:spcPct val="150000"/>
              </a:lnSpc>
              <a:buFontTx/>
              <a:buChar char="-"/>
              <a:defRPr/>
            </a:pPr>
            <a:r>
              <a:rPr lang="nl-NL" sz="1433" dirty="0"/>
              <a:t>Niet vereist dat ontslag een laatste redmiddel is (HR 28 mei 2021, ECLI:NL:HR:2021:781). </a:t>
            </a:r>
          </a:p>
          <a:p>
            <a:pPr lvl="2">
              <a:lnSpc>
                <a:spcPct val="150000"/>
              </a:lnSpc>
              <a:buFontTx/>
              <a:buChar char="-"/>
              <a:defRPr/>
            </a:pPr>
            <a:endParaRPr lang="nl-NL" sz="1433" dirty="0"/>
          </a:p>
          <a:p>
            <a:pPr>
              <a:lnSpc>
                <a:spcPct val="150000"/>
              </a:lnSpc>
              <a:buFontTx/>
              <a:buChar char="-"/>
              <a:defRPr/>
            </a:pPr>
            <a:r>
              <a:rPr lang="nl-NL" sz="1433" dirty="0"/>
              <a:t>Kenbaarheid WG + WN</a:t>
            </a:r>
          </a:p>
          <a:p>
            <a:pPr lvl="2">
              <a:lnSpc>
                <a:spcPct val="150000"/>
              </a:lnSpc>
              <a:buFontTx/>
              <a:buChar char="-"/>
              <a:defRPr/>
            </a:pPr>
            <a:r>
              <a:rPr lang="nl-NL" sz="1433" dirty="0"/>
              <a:t>Beleid + consequente naleving</a:t>
            </a:r>
          </a:p>
          <a:p>
            <a:pPr lvl="2">
              <a:lnSpc>
                <a:spcPct val="150000"/>
              </a:lnSpc>
              <a:buFontTx/>
              <a:buChar char="-"/>
              <a:defRPr/>
            </a:pPr>
            <a:r>
              <a:rPr lang="nl-NL" sz="1433" dirty="0"/>
              <a:t>Waarschuwing</a:t>
            </a:r>
          </a:p>
          <a:p>
            <a:pPr lvl="2">
              <a:lnSpc>
                <a:spcPct val="150000"/>
              </a:lnSpc>
              <a:buFontTx/>
              <a:buChar char="-"/>
              <a:defRPr/>
            </a:pPr>
            <a:r>
              <a:rPr lang="nl-NL" sz="1433" dirty="0"/>
              <a:t>Bestendige gedragslijn </a:t>
            </a:r>
            <a:r>
              <a:rPr lang="nl-NL" sz="1433" dirty="0" err="1"/>
              <a:t>wg</a:t>
            </a:r>
            <a:r>
              <a:rPr lang="nl-NL" sz="1433" dirty="0"/>
              <a:t>?</a:t>
            </a:r>
          </a:p>
          <a:p>
            <a:pPr lvl="2">
              <a:lnSpc>
                <a:spcPct val="150000"/>
              </a:lnSpc>
              <a:buFontTx/>
              <a:buChar char="-"/>
              <a:defRPr/>
            </a:pPr>
            <a:endParaRPr lang="nl-NL" sz="1433" dirty="0"/>
          </a:p>
          <a:p>
            <a:pPr>
              <a:lnSpc>
                <a:spcPct val="150000"/>
              </a:lnSpc>
              <a:buFontTx/>
              <a:buChar char="-"/>
              <a:defRPr/>
            </a:pPr>
            <a:r>
              <a:rPr lang="nl-NL" sz="1433" dirty="0"/>
              <a:t>Persoonlijke omstandigheden wegen mee</a:t>
            </a:r>
          </a:p>
          <a:p>
            <a:pPr marL="2994">
              <a:lnSpc>
                <a:spcPct val="150000"/>
              </a:lnSpc>
              <a:defRPr/>
            </a:pPr>
            <a:endParaRPr lang="nl-NL" sz="1433" dirty="0"/>
          </a:p>
          <a:p>
            <a:pPr>
              <a:lnSpc>
                <a:spcPct val="150000"/>
              </a:lnSpc>
              <a:buFontTx/>
              <a:buChar char="-"/>
              <a:defRPr/>
            </a:pPr>
            <a:r>
              <a:rPr lang="nl-NL" sz="1433" u="sng" dirty="0"/>
              <a:t>Herplaatsing</a:t>
            </a:r>
            <a:r>
              <a:rPr lang="nl-NL" sz="1433" dirty="0"/>
              <a:t>? Niet in de rede! Zie 7:669 ld 1 laatste zin.</a:t>
            </a:r>
          </a:p>
          <a:p>
            <a:pPr marL="238091" lvl="1">
              <a:lnSpc>
                <a:spcPct val="80000"/>
              </a:lnSpc>
            </a:pPr>
            <a:endParaRPr lang="nl-NL" sz="1433" dirty="0"/>
          </a:p>
        </p:txBody>
      </p:sp>
    </p:spTree>
    <p:extLst>
      <p:ext uri="{BB962C8B-B14F-4D97-AF65-F5344CB8AC3E}">
        <p14:creationId xmlns:p14="http://schemas.microsoft.com/office/powerpoint/2010/main" val="3451848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el 1"/>
          <p:cNvSpPr>
            <a:spLocks noGrp="1"/>
          </p:cNvSpPr>
          <p:nvPr>
            <p:ph type="title"/>
          </p:nvPr>
        </p:nvSpPr>
        <p:spPr/>
        <p:txBody>
          <a:bodyPr/>
          <a:lstStyle/>
          <a:p>
            <a:r>
              <a:rPr lang="nl-NL" altLang="nl-NL" dirty="0"/>
              <a:t>F-grond</a:t>
            </a:r>
          </a:p>
        </p:txBody>
      </p:sp>
      <p:sp>
        <p:nvSpPr>
          <p:cNvPr id="2" name="Content Placeholder 1"/>
          <p:cNvSpPr>
            <a:spLocks noGrp="1"/>
          </p:cNvSpPr>
          <p:nvPr>
            <p:ph sz="half" idx="13"/>
          </p:nvPr>
        </p:nvSpPr>
        <p:spPr/>
        <p:txBody>
          <a:bodyPr/>
          <a:lstStyle/>
          <a:p>
            <a:r>
              <a:rPr lang="en-US" sz="2000" dirty="0" err="1"/>
              <a:t>Voorheen</a:t>
            </a:r>
            <a:r>
              <a:rPr lang="en-US" sz="2000" dirty="0"/>
              <a:t> 5:1 lid 2 </a:t>
            </a:r>
            <a:r>
              <a:rPr lang="en-US" sz="2000" dirty="0" err="1"/>
              <a:t>Ontslagbesluit</a:t>
            </a:r>
            <a:endParaRPr lang="en-US" sz="2000" dirty="0"/>
          </a:p>
          <a:p>
            <a:endParaRPr lang="en-US" sz="2000" dirty="0"/>
          </a:p>
          <a:p>
            <a:r>
              <a:rPr lang="en-US" sz="2000" dirty="0" err="1"/>
              <a:t>Niet</a:t>
            </a:r>
            <a:r>
              <a:rPr lang="en-US" sz="2000" dirty="0"/>
              <a:t> </a:t>
            </a:r>
            <a:r>
              <a:rPr lang="en-US" sz="2000" dirty="0" err="1"/>
              <a:t>alleen</a:t>
            </a:r>
            <a:r>
              <a:rPr lang="en-US" sz="2000" dirty="0"/>
              <a:t> </a:t>
            </a:r>
            <a:r>
              <a:rPr lang="en-US" sz="2000" dirty="0" err="1"/>
              <a:t>religieuze</a:t>
            </a:r>
            <a:r>
              <a:rPr lang="en-US" sz="2000" dirty="0"/>
              <a:t> </a:t>
            </a:r>
            <a:r>
              <a:rPr lang="en-US" sz="2000" dirty="0" err="1"/>
              <a:t>bezwaren</a:t>
            </a:r>
            <a:r>
              <a:rPr lang="en-US" sz="2000" dirty="0"/>
              <a:t>, maar </a:t>
            </a:r>
            <a:r>
              <a:rPr lang="en-US" sz="2000" dirty="0" err="1"/>
              <a:t>ook</a:t>
            </a:r>
            <a:r>
              <a:rPr lang="en-US" sz="2000" dirty="0"/>
              <a:t> </a:t>
            </a:r>
            <a:r>
              <a:rPr lang="en-US" sz="2000" dirty="0" err="1"/>
              <a:t>maatschappelijk</a:t>
            </a:r>
            <a:r>
              <a:rPr lang="en-US" sz="2000" dirty="0"/>
              <a:t> </a:t>
            </a:r>
            <a:r>
              <a:rPr lang="en-US" sz="2000" dirty="0" err="1"/>
              <a:t>erkende</a:t>
            </a:r>
            <a:r>
              <a:rPr lang="en-US" sz="2000" dirty="0"/>
              <a:t> </a:t>
            </a:r>
            <a:r>
              <a:rPr lang="en-US" sz="2000" dirty="0" err="1"/>
              <a:t>ethische</a:t>
            </a:r>
            <a:r>
              <a:rPr lang="en-US" sz="2000" dirty="0"/>
              <a:t> en </a:t>
            </a:r>
            <a:r>
              <a:rPr lang="en-US" sz="2000" dirty="0" err="1"/>
              <a:t>politieke</a:t>
            </a:r>
            <a:r>
              <a:rPr lang="en-US" sz="2000" dirty="0"/>
              <a:t> </a:t>
            </a:r>
            <a:r>
              <a:rPr lang="en-US" sz="2000" dirty="0" err="1"/>
              <a:t>motieven</a:t>
            </a:r>
            <a:r>
              <a:rPr lang="en-US" sz="2000" dirty="0"/>
              <a:t>. </a:t>
            </a:r>
            <a:r>
              <a:rPr lang="en-US" sz="2000" dirty="0" err="1"/>
              <a:t>Voorbeelden</a:t>
            </a:r>
            <a:r>
              <a:rPr lang="en-US" sz="2000" dirty="0"/>
              <a:t>:</a:t>
            </a:r>
          </a:p>
          <a:p>
            <a:pPr marL="236237" lvl="1" indent="-236237">
              <a:buFont typeface="Arial" panose="020B0604020202020204" pitchFamily="34" charset="0"/>
              <a:buChar char="•"/>
            </a:pPr>
            <a:r>
              <a:rPr lang="en-US" sz="2000" dirty="0" err="1">
                <a:sym typeface="Wingdings" panose="05000000000000000000" pitchFamily="2" charset="2"/>
              </a:rPr>
              <a:t>mogelijk</a:t>
            </a:r>
            <a:r>
              <a:rPr lang="en-US" sz="2000" dirty="0">
                <a:sym typeface="Wingdings" panose="05000000000000000000" pitchFamily="2" charset="2"/>
              </a:rPr>
              <a:t> is (</a:t>
            </a:r>
            <a:r>
              <a:rPr lang="en-US" sz="2000" dirty="0" err="1">
                <a:sym typeface="Wingdings" panose="05000000000000000000" pitchFamily="2" charset="2"/>
              </a:rPr>
              <a:t>opzegverbod</a:t>
            </a:r>
            <a:r>
              <a:rPr lang="en-US" sz="2000" dirty="0">
                <a:sym typeface="Wingdings" panose="05000000000000000000" pitchFamily="2" charset="2"/>
              </a:rPr>
              <a:t>)</a:t>
            </a:r>
            <a:endParaRPr lang="en-US" sz="2000" dirty="0"/>
          </a:p>
          <a:p>
            <a:pPr lvl="1"/>
            <a:endParaRPr lang="en-US" sz="2000" dirty="0"/>
          </a:p>
          <a:p>
            <a:r>
              <a:rPr lang="en-US" sz="2000" dirty="0"/>
              <a:t>Let op! Het </a:t>
            </a:r>
            <a:r>
              <a:rPr lang="en-US" sz="2000" dirty="0" err="1"/>
              <a:t>moet</a:t>
            </a:r>
            <a:r>
              <a:rPr lang="en-US" sz="2000" dirty="0"/>
              <a:t> </a:t>
            </a:r>
            <a:r>
              <a:rPr lang="en-US" sz="2000" dirty="0" err="1"/>
              <a:t>aannemelijk</a:t>
            </a:r>
            <a:r>
              <a:rPr lang="en-US" sz="2000" dirty="0"/>
              <a:t> </a:t>
            </a:r>
            <a:r>
              <a:rPr lang="en-US" sz="2000" dirty="0" err="1"/>
              <a:t>zijn</a:t>
            </a:r>
            <a:r>
              <a:rPr lang="en-US" sz="2000" dirty="0"/>
              <a:t> </a:t>
            </a:r>
            <a:r>
              <a:rPr lang="en-US" sz="2000" dirty="0" err="1"/>
              <a:t>dat</a:t>
            </a:r>
            <a:r>
              <a:rPr lang="en-US" sz="2000" dirty="0"/>
              <a:t> de </a:t>
            </a:r>
            <a:r>
              <a:rPr lang="en-US" sz="2000" dirty="0" err="1"/>
              <a:t>bedongen</a:t>
            </a:r>
            <a:r>
              <a:rPr lang="en-US" sz="2000" dirty="0"/>
              <a:t> </a:t>
            </a:r>
            <a:r>
              <a:rPr lang="en-US" sz="2000" dirty="0" err="1"/>
              <a:t>arbeid</a:t>
            </a:r>
            <a:r>
              <a:rPr lang="en-US" sz="2000" dirty="0"/>
              <a:t> </a:t>
            </a:r>
            <a:r>
              <a:rPr lang="en-US" sz="2000" dirty="0" err="1"/>
              <a:t>niet</a:t>
            </a:r>
            <a:r>
              <a:rPr lang="en-US" sz="2000" dirty="0"/>
              <a:t> in </a:t>
            </a:r>
            <a:r>
              <a:rPr lang="en-US" sz="2000" dirty="0" err="1"/>
              <a:t>aangepaste</a:t>
            </a:r>
            <a:r>
              <a:rPr lang="en-US" sz="2000" dirty="0"/>
              <a:t> </a:t>
            </a:r>
            <a:r>
              <a:rPr lang="en-US" sz="2000" dirty="0" err="1"/>
              <a:t>vorm</a:t>
            </a:r>
            <a:r>
              <a:rPr lang="en-US" sz="2000" dirty="0"/>
              <a:t> </a:t>
            </a:r>
            <a:r>
              <a:rPr lang="en-US" sz="2000" dirty="0" err="1"/>
              <a:t>kan</a:t>
            </a:r>
            <a:r>
              <a:rPr lang="en-US" sz="2000" dirty="0"/>
              <a:t> </a:t>
            </a:r>
            <a:r>
              <a:rPr lang="en-US" sz="2000" dirty="0" err="1"/>
              <a:t>worden</a:t>
            </a:r>
            <a:r>
              <a:rPr lang="en-US" sz="2000" dirty="0"/>
              <a:t> </a:t>
            </a:r>
            <a:r>
              <a:rPr lang="en-US" sz="2000" dirty="0" err="1"/>
              <a:t>verricht</a:t>
            </a:r>
            <a:r>
              <a:rPr lang="en-US" sz="2000" dirty="0"/>
              <a:t>. </a:t>
            </a:r>
          </a:p>
          <a:p>
            <a:pPr marL="3175" indent="0">
              <a:buNone/>
            </a:pPr>
            <a:endParaRPr lang="en-US" sz="2000" dirty="0"/>
          </a:p>
          <a:p>
            <a:pPr marL="3175" indent="0">
              <a:buNone/>
            </a:pPr>
            <a:endParaRPr lang="en-US" sz="2000" dirty="0"/>
          </a:p>
          <a:p>
            <a:pPr marL="3175" indent="0">
              <a:buNone/>
            </a:pPr>
            <a:endParaRPr lang="en-US" sz="2000" dirty="0"/>
          </a:p>
          <a:p>
            <a:pPr marL="3175" indent="0">
              <a:buNone/>
            </a:pPr>
            <a:endParaRPr lang="en-US" sz="2000" dirty="0"/>
          </a:p>
          <a:p>
            <a:pPr marL="3175" indent="0">
              <a:buNone/>
            </a:pPr>
            <a:endParaRPr lang="en-US" sz="2000" dirty="0"/>
          </a:p>
          <a:p>
            <a:pPr marL="3175" indent="0">
              <a:buNone/>
            </a:pPr>
            <a:r>
              <a:rPr lang="en-US" sz="2000" dirty="0" err="1"/>
              <a:t>Ktr</a:t>
            </a:r>
            <a:r>
              <a:rPr lang="en-US" sz="2000" dirty="0"/>
              <a:t>. Utrecht 26 </a:t>
            </a:r>
            <a:r>
              <a:rPr lang="en-US" sz="2000" dirty="0" err="1"/>
              <a:t>april</a:t>
            </a:r>
            <a:r>
              <a:rPr lang="en-US" sz="2000" dirty="0"/>
              <a:t> 2022, ECLI:NL:RBMNE:2022:2027 (</a:t>
            </a:r>
            <a:r>
              <a:rPr lang="en-US" sz="2000" dirty="0" err="1"/>
              <a:t>gepubliceerd</a:t>
            </a:r>
            <a:r>
              <a:rPr lang="en-US" sz="2000" dirty="0"/>
              <a:t> op 31 </a:t>
            </a:r>
            <a:r>
              <a:rPr lang="en-US" sz="2000" dirty="0" err="1"/>
              <a:t>mei</a:t>
            </a:r>
            <a:r>
              <a:rPr lang="en-US" sz="2000" dirty="0"/>
              <a:t> 2022)</a:t>
            </a:r>
          </a:p>
          <a:p>
            <a:pPr marL="236237" lvl="1" indent="-236237">
              <a:buFont typeface="Arial" panose="020B0604020202020204" pitchFamily="34" charset="0"/>
              <a:buChar char="•"/>
            </a:pPr>
            <a:r>
              <a:rPr lang="nl-NL" sz="2000" dirty="0"/>
              <a:t>Apothekersassistente kan uit geloofsovertuiging niet met ontblote onderarmen werken (in het bijzijn van mannen), zoals het ziekenhuis met het oog op een optimale infectiepreventie voorschrijft.</a:t>
            </a:r>
          </a:p>
          <a:p>
            <a:pPr marL="236237" lvl="1" indent="-236237">
              <a:buFont typeface="Arial" panose="020B0604020202020204" pitchFamily="34" charset="0"/>
              <a:buChar char="•"/>
            </a:pPr>
            <a:r>
              <a:rPr lang="nl-NL" sz="2000" dirty="0"/>
              <a:t>Van de vijf gronden waarop het verzoek wordt gebaseerd (e-, f-, g-, h- en i-grond) volgt ontbinding op f-grond. </a:t>
            </a:r>
            <a:endParaRPr lang="en-GB" sz="2000" dirty="0"/>
          </a:p>
          <a:p>
            <a:pPr marL="236237" indent="-236237">
              <a:buFontTx/>
              <a:buChar char="-"/>
            </a:pPr>
            <a:endParaRPr lang="en-GB" sz="2000" dirty="0"/>
          </a:p>
          <a:p>
            <a:pPr marL="236237" indent="-236237">
              <a:buFontTx/>
              <a:buChar char="-"/>
            </a:pPr>
            <a:endParaRPr lang="en-US" sz="2000" dirty="0"/>
          </a:p>
        </p:txBody>
      </p:sp>
    </p:spTree>
    <p:extLst>
      <p:ext uri="{BB962C8B-B14F-4D97-AF65-F5344CB8AC3E}">
        <p14:creationId xmlns:p14="http://schemas.microsoft.com/office/powerpoint/2010/main" val="40980665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1"/>
          <p:cNvSpPr>
            <a:spLocks noGrp="1"/>
          </p:cNvSpPr>
          <p:nvPr>
            <p:ph type="title"/>
          </p:nvPr>
        </p:nvSpPr>
        <p:spPr/>
        <p:txBody>
          <a:bodyPr/>
          <a:lstStyle/>
          <a:p>
            <a:r>
              <a:rPr lang="nl-NL" altLang="nl-NL" dirty="0"/>
              <a:t>G-grond</a:t>
            </a:r>
          </a:p>
        </p:txBody>
      </p:sp>
      <p:sp>
        <p:nvSpPr>
          <p:cNvPr id="6" name="Content Placeholder 6"/>
          <p:cNvSpPr txBox="1">
            <a:spLocks/>
          </p:cNvSpPr>
          <p:nvPr/>
        </p:nvSpPr>
        <p:spPr>
          <a:xfrm>
            <a:off x="833773" y="1133077"/>
            <a:ext cx="9471048" cy="4489141"/>
          </a:xfrm>
          <a:prstGeom prst="rect">
            <a:avLst/>
          </a:prstGeom>
        </p:spPr>
        <p:txBody>
          <a:bodyPr vert="horz" lIns="0" tIns="0" rIns="0" bIns="0" rtlCol="0" anchor="t" anchorCtr="0">
            <a:noAutofit/>
          </a:bodyPr>
          <a:lstStyle>
            <a:lvl1pPr marL="216000" indent="-216000" algn="l" defTabSz="457200" rtl="0" eaLnBrk="1" latinLnBrk="0" hangingPunct="1">
              <a:lnSpc>
                <a:spcPts val="2300"/>
              </a:lnSpc>
              <a:spcBef>
                <a:spcPts val="0"/>
              </a:spcBef>
              <a:buSzPct val="130000"/>
              <a:buFont typeface="Arial"/>
              <a:buChar char="•"/>
              <a:defRPr sz="1800" b="0" i="0" kern="1200" baseline="0">
                <a:solidFill>
                  <a:schemeClr val="tx1"/>
                </a:solidFill>
                <a:latin typeface="+mn-lt"/>
                <a:ea typeface="+mn-ea"/>
                <a:cs typeface="Museo Sans 500"/>
              </a:defRPr>
            </a:lvl1pPr>
            <a:lvl2pPr marL="432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2pPr>
            <a:lvl3pPr marL="648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3pPr>
            <a:lvl4pPr marL="864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4pPr>
            <a:lvl5pPr marL="1080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755957">
              <a:lnSpc>
                <a:spcPct val="120000"/>
              </a:lnSpc>
              <a:buNone/>
              <a:defRPr/>
            </a:pPr>
            <a:r>
              <a:rPr lang="nl-NL" sz="2000" b="1" dirty="0">
                <a:solidFill>
                  <a:schemeClr val="tx2"/>
                </a:solidFill>
                <a:latin typeface="Calibri" panose="020F0502020204030204" pitchFamily="34" charset="0"/>
                <a:cs typeface="Calibri" panose="020F0502020204030204" pitchFamily="34" charset="0"/>
              </a:rPr>
              <a:t>Verstoorde relatie. Aantonen als werkgever dat:</a:t>
            </a:r>
          </a:p>
          <a:p>
            <a:pPr marL="0" indent="0">
              <a:lnSpc>
                <a:spcPct val="150000"/>
              </a:lnSpc>
              <a:buNone/>
              <a:defRPr/>
            </a:pPr>
            <a:endParaRPr lang="nl-NL" sz="2000" dirty="0">
              <a:latin typeface="Calibri" panose="020F0502020204030204" pitchFamily="34" charset="0"/>
              <a:cs typeface="Calibri" panose="020F0502020204030204" pitchFamily="34" charset="0"/>
            </a:endParaRPr>
          </a:p>
          <a:p>
            <a:pPr>
              <a:lnSpc>
                <a:spcPct val="150000"/>
              </a:lnSpc>
              <a:buFontTx/>
              <a:buChar char="-"/>
              <a:defRPr/>
            </a:pPr>
            <a:r>
              <a:rPr lang="nl-NL" sz="2000" dirty="0">
                <a:latin typeface="Calibri" panose="020F0502020204030204" pitchFamily="34" charset="0"/>
                <a:cs typeface="Calibri" panose="020F0502020204030204" pitchFamily="34" charset="0"/>
              </a:rPr>
              <a:t>Er sprake is van een </a:t>
            </a:r>
            <a:r>
              <a:rPr lang="nl-NL" sz="2000" u="sng" dirty="0">
                <a:latin typeface="Calibri" panose="020F0502020204030204" pitchFamily="34" charset="0"/>
                <a:cs typeface="Calibri" panose="020F0502020204030204" pitchFamily="34" charset="0"/>
              </a:rPr>
              <a:t>verstoring</a:t>
            </a:r>
          </a:p>
          <a:p>
            <a:pPr>
              <a:lnSpc>
                <a:spcPct val="150000"/>
              </a:lnSpc>
              <a:buFontTx/>
              <a:buChar char="-"/>
              <a:defRPr/>
            </a:pPr>
            <a:r>
              <a:rPr lang="nl-NL" sz="2000" dirty="0">
                <a:latin typeface="Calibri" panose="020F0502020204030204" pitchFamily="34" charset="0"/>
                <a:cs typeface="Calibri" panose="020F0502020204030204" pitchFamily="34" charset="0"/>
              </a:rPr>
              <a:t>Als gevolg waarvan het van werkgever </a:t>
            </a:r>
            <a:r>
              <a:rPr lang="nl-NL" sz="2000" u="sng" dirty="0">
                <a:latin typeface="Calibri" panose="020F0502020204030204" pitchFamily="34" charset="0"/>
                <a:cs typeface="Calibri" panose="020F0502020204030204" pitchFamily="34" charset="0"/>
              </a:rPr>
              <a:t>niet gevergd </a:t>
            </a:r>
            <a:r>
              <a:rPr lang="nl-NL" sz="2000" dirty="0">
                <a:latin typeface="Calibri" panose="020F0502020204030204" pitchFamily="34" charset="0"/>
                <a:cs typeface="Calibri" panose="020F0502020204030204" pitchFamily="34" charset="0"/>
              </a:rPr>
              <a:t>kan worden dat </a:t>
            </a:r>
            <a:r>
              <a:rPr lang="nl-NL" sz="2000" dirty="0" err="1">
                <a:latin typeface="Calibri" panose="020F0502020204030204" pitchFamily="34" charset="0"/>
                <a:cs typeface="Calibri" panose="020F0502020204030204" pitchFamily="34" charset="0"/>
              </a:rPr>
              <a:t>aovk</a:t>
            </a:r>
            <a:r>
              <a:rPr lang="nl-NL" sz="2000" dirty="0">
                <a:latin typeface="Calibri" panose="020F0502020204030204" pitchFamily="34" charset="0"/>
                <a:cs typeface="Calibri" panose="020F0502020204030204" pitchFamily="34" charset="0"/>
              </a:rPr>
              <a:t> blijft bestaan</a:t>
            </a:r>
          </a:p>
          <a:p>
            <a:pPr>
              <a:lnSpc>
                <a:spcPct val="150000"/>
              </a:lnSpc>
              <a:buFontTx/>
              <a:buChar char="-"/>
              <a:defRPr/>
            </a:pPr>
            <a:r>
              <a:rPr lang="nl-NL" sz="2000" dirty="0">
                <a:latin typeface="Calibri" panose="020F0502020204030204" pitchFamily="34" charset="0"/>
                <a:cs typeface="Calibri" panose="020F0502020204030204" pitchFamily="34" charset="0"/>
              </a:rPr>
              <a:t>De verstoring een 'enigszins' </a:t>
            </a:r>
            <a:r>
              <a:rPr lang="nl-NL" sz="2000" u="sng" dirty="0">
                <a:latin typeface="Calibri" panose="020F0502020204030204" pitchFamily="34" charset="0"/>
                <a:cs typeface="Calibri" panose="020F0502020204030204" pitchFamily="34" charset="0"/>
              </a:rPr>
              <a:t>duurzaam</a:t>
            </a:r>
            <a:r>
              <a:rPr lang="nl-NL" sz="2000" dirty="0">
                <a:latin typeface="Calibri" panose="020F0502020204030204" pitchFamily="34" charset="0"/>
                <a:cs typeface="Calibri" panose="020F0502020204030204" pitchFamily="34" charset="0"/>
              </a:rPr>
              <a:t> karakter heeft</a:t>
            </a:r>
          </a:p>
          <a:p>
            <a:pPr lvl="1">
              <a:lnSpc>
                <a:spcPct val="150000"/>
              </a:lnSpc>
              <a:buFontTx/>
              <a:buChar char="-"/>
              <a:defRPr/>
            </a:pPr>
            <a:r>
              <a:rPr lang="nl-NL" sz="2000" dirty="0">
                <a:latin typeface="Calibri" panose="020F0502020204030204" pitchFamily="34" charset="0"/>
                <a:cs typeface="Calibri" panose="020F0502020204030204" pitchFamily="34" charset="0"/>
              </a:rPr>
              <a:t>Ook bij minder duurzaam  kan ontbinding volgen, als ernst van verstoring dusdanig is dat voortzetting toch niet gevergd kan worden.</a:t>
            </a:r>
          </a:p>
          <a:p>
            <a:pPr lvl="1">
              <a:lnSpc>
                <a:spcPct val="150000"/>
              </a:lnSpc>
              <a:buFontTx/>
              <a:buChar char="-"/>
              <a:defRPr/>
            </a:pPr>
            <a:r>
              <a:rPr lang="nl-NL" sz="2000" dirty="0">
                <a:latin typeface="Calibri" panose="020F0502020204030204" pitchFamily="34" charset="0"/>
                <a:cs typeface="Calibri" panose="020F0502020204030204" pitchFamily="34" charset="0"/>
              </a:rPr>
              <a:t>Enige constructieve en reële poging om (te onderzoeken of) de verstoorde relatie nog te herstellen is wordt in de rechtspraak vereist, dus een soort </a:t>
            </a:r>
            <a:r>
              <a:rPr lang="nl-NL" sz="2000" u="sng" dirty="0">
                <a:latin typeface="Calibri" panose="020F0502020204030204" pitchFamily="34" charset="0"/>
                <a:cs typeface="Calibri" panose="020F0502020204030204" pitchFamily="34" charset="0"/>
              </a:rPr>
              <a:t>verbetertraject light </a:t>
            </a:r>
          </a:p>
          <a:p>
            <a:pPr>
              <a:lnSpc>
                <a:spcPct val="150000"/>
              </a:lnSpc>
              <a:buFontTx/>
              <a:buChar char="-"/>
              <a:defRPr/>
            </a:pPr>
            <a:r>
              <a:rPr lang="nl-NL" sz="2000" u="sng" dirty="0">
                <a:latin typeface="Calibri" panose="020F0502020204030204" pitchFamily="34" charset="0"/>
                <a:cs typeface="Calibri" panose="020F0502020204030204" pitchFamily="34" charset="0"/>
              </a:rPr>
              <a:t>Herplaatsing</a:t>
            </a:r>
            <a:r>
              <a:rPr lang="nl-NL" sz="2000" dirty="0">
                <a:latin typeface="Calibri" panose="020F0502020204030204" pitchFamily="34" charset="0"/>
                <a:cs typeface="Calibri" panose="020F0502020204030204" pitchFamily="34" charset="0"/>
              </a:rPr>
              <a:t> binnen redelijke termijn, al dan niet met behulp van scholing, niet </a:t>
            </a:r>
          </a:p>
          <a:p>
            <a:pPr marL="0" indent="0">
              <a:lnSpc>
                <a:spcPct val="150000"/>
              </a:lnSpc>
              <a:buNone/>
              <a:defRPr/>
            </a:pPr>
            <a:r>
              <a:rPr lang="nl-NL" sz="2000" dirty="0">
                <a:latin typeface="Calibri" panose="020F0502020204030204" pitchFamily="34" charset="0"/>
                <a:cs typeface="Calibri" panose="020F0502020204030204" pitchFamily="34" charset="0"/>
              </a:rPr>
              <a:t>    mogelijk is of niet in de rede ligt.</a:t>
            </a:r>
          </a:p>
          <a:p>
            <a:pPr marL="0" indent="0">
              <a:lnSpc>
                <a:spcPct val="150000"/>
              </a:lnSpc>
              <a:buNone/>
              <a:defRPr/>
            </a:pPr>
            <a:r>
              <a:rPr lang="nl-NL" sz="2000" dirty="0">
                <a:latin typeface="Calibri" panose="020F0502020204030204" pitchFamily="34" charset="0"/>
                <a:cs typeface="Calibri" panose="020F0502020204030204" pitchFamily="34" charset="0"/>
              </a:rPr>
              <a:t>Let op, vaak misvatting:</a:t>
            </a:r>
          </a:p>
          <a:p>
            <a:pPr>
              <a:lnSpc>
                <a:spcPct val="150000"/>
              </a:lnSpc>
              <a:buFontTx/>
              <a:buChar char="-"/>
              <a:defRPr/>
            </a:pPr>
            <a:r>
              <a:rPr lang="nl-NL" sz="2000" dirty="0">
                <a:latin typeface="Calibri" panose="020F0502020204030204" pitchFamily="34" charset="0"/>
                <a:cs typeface="Calibri" panose="020F0502020204030204" pitchFamily="34" charset="0"/>
              </a:rPr>
              <a:t>Verwijtbaarheid werknemer niet vereist (</a:t>
            </a:r>
            <a:r>
              <a:rPr lang="nl-NL" sz="2000" dirty="0" err="1">
                <a:latin typeface="Calibri" panose="020F0502020204030204" pitchFamily="34" charset="0"/>
                <a:cs typeface="Calibri" panose="020F0502020204030204" pitchFamily="34" charset="0"/>
              </a:rPr>
              <a:t>Bossers&amp;Cnossen</a:t>
            </a:r>
            <a:r>
              <a:rPr lang="nl-NL" sz="2000" dirty="0">
                <a:latin typeface="Calibri" panose="020F0502020204030204" pitchFamily="34" charset="0"/>
                <a:cs typeface="Calibri" panose="020F0502020204030204" pitchFamily="34" charset="0"/>
              </a:rPr>
              <a:t>)</a:t>
            </a:r>
          </a:p>
          <a:p>
            <a:pPr>
              <a:lnSpc>
                <a:spcPct val="150000"/>
              </a:lnSpc>
              <a:buFontTx/>
              <a:buChar char="-"/>
              <a:defRPr/>
            </a:pPr>
            <a:r>
              <a:rPr lang="nl-NL" sz="2000" dirty="0">
                <a:latin typeface="Calibri" panose="020F0502020204030204" pitchFamily="34" charset="0"/>
                <a:cs typeface="Calibri" panose="020F0502020204030204" pitchFamily="34" charset="0"/>
              </a:rPr>
              <a:t>Enig verwijt werkgever ook niet doorslaggevend.</a:t>
            </a:r>
          </a:p>
          <a:p>
            <a:pPr>
              <a:lnSpc>
                <a:spcPct val="150000"/>
              </a:lnSpc>
              <a:buFontTx/>
              <a:buChar char="-"/>
              <a:defRPr/>
            </a:pPr>
            <a:endParaRPr lang="nl-NL"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912527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el 1"/>
          <p:cNvSpPr>
            <a:spLocks noGrp="1"/>
          </p:cNvSpPr>
          <p:nvPr>
            <p:ph type="title"/>
          </p:nvPr>
        </p:nvSpPr>
        <p:spPr/>
        <p:txBody>
          <a:bodyPr/>
          <a:lstStyle/>
          <a:p>
            <a:r>
              <a:rPr lang="nl-NL" altLang="nl-NL" dirty="0"/>
              <a:t>G-grond in de rechtspraak</a:t>
            </a:r>
          </a:p>
        </p:txBody>
      </p:sp>
      <p:sp>
        <p:nvSpPr>
          <p:cNvPr id="67588" name="Tijdelijke aanduiding voor dianummer 3"/>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646">
                <a:solidFill>
                  <a:srgbClr val="808080"/>
                </a:solidFill>
                <a:latin typeface="Calibri" panose="020F0502020204030204" pitchFamily="34" charset="0"/>
              </a:defRPr>
            </a:lvl1pPr>
            <a:lvl2pPr marL="614200" indent="-236232">
              <a:spcBef>
                <a:spcPct val="20000"/>
              </a:spcBef>
              <a:buFont typeface="Arial" panose="020B0604020202020204" pitchFamily="34" charset="0"/>
              <a:buChar char="–"/>
              <a:defRPr sz="2315">
                <a:solidFill>
                  <a:srgbClr val="808080"/>
                </a:solidFill>
                <a:latin typeface="Calibri" panose="020F0502020204030204" pitchFamily="34" charset="0"/>
              </a:defRPr>
            </a:lvl2pPr>
            <a:lvl3pPr marL="944922" indent="-188985">
              <a:spcBef>
                <a:spcPct val="20000"/>
              </a:spcBef>
              <a:buFont typeface="Arial" panose="020B0604020202020204" pitchFamily="34" charset="0"/>
              <a:buChar char="•"/>
              <a:defRPr sz="1984">
                <a:solidFill>
                  <a:srgbClr val="808080"/>
                </a:solidFill>
                <a:latin typeface="Calibri" panose="020F0502020204030204" pitchFamily="34" charset="0"/>
              </a:defRPr>
            </a:lvl3pPr>
            <a:lvl4pPr marL="1322892" indent="-188985">
              <a:spcBef>
                <a:spcPct val="20000"/>
              </a:spcBef>
              <a:buFont typeface="Arial" panose="020B0604020202020204" pitchFamily="34" charset="0"/>
              <a:buChar char="–"/>
              <a:defRPr sz="1653">
                <a:solidFill>
                  <a:srgbClr val="808080"/>
                </a:solidFill>
                <a:latin typeface="Calibri" panose="020F0502020204030204" pitchFamily="34" charset="0"/>
              </a:defRPr>
            </a:lvl4pPr>
            <a:lvl5pPr marL="1700862" indent="-188985">
              <a:spcBef>
                <a:spcPct val="20000"/>
              </a:spcBef>
              <a:buFont typeface="Arial" panose="020B0604020202020204" pitchFamily="34" charset="0"/>
              <a:buChar char="»"/>
              <a:defRPr sz="1653">
                <a:solidFill>
                  <a:srgbClr val="808080"/>
                </a:solidFill>
                <a:latin typeface="Calibri" panose="020F0502020204030204" pitchFamily="34" charset="0"/>
              </a:defRPr>
            </a:lvl5pPr>
            <a:lvl6pPr marL="2078831" indent="-188985" eaLnBrk="0" fontAlgn="base" hangingPunct="0">
              <a:spcBef>
                <a:spcPct val="20000"/>
              </a:spcBef>
              <a:spcAft>
                <a:spcPct val="0"/>
              </a:spcAft>
              <a:buFont typeface="Arial" panose="020B0604020202020204" pitchFamily="34" charset="0"/>
              <a:buChar char="»"/>
              <a:defRPr sz="1653">
                <a:solidFill>
                  <a:srgbClr val="808080"/>
                </a:solidFill>
                <a:latin typeface="Calibri" panose="020F0502020204030204" pitchFamily="34" charset="0"/>
              </a:defRPr>
            </a:lvl6pPr>
            <a:lvl7pPr marL="2456801" indent="-188985" eaLnBrk="0" fontAlgn="base" hangingPunct="0">
              <a:spcBef>
                <a:spcPct val="20000"/>
              </a:spcBef>
              <a:spcAft>
                <a:spcPct val="0"/>
              </a:spcAft>
              <a:buFont typeface="Arial" panose="020B0604020202020204" pitchFamily="34" charset="0"/>
              <a:buChar char="»"/>
              <a:defRPr sz="1653">
                <a:solidFill>
                  <a:srgbClr val="808080"/>
                </a:solidFill>
                <a:latin typeface="Calibri" panose="020F0502020204030204" pitchFamily="34" charset="0"/>
              </a:defRPr>
            </a:lvl7pPr>
            <a:lvl8pPr marL="2834769" indent="-188985" eaLnBrk="0" fontAlgn="base" hangingPunct="0">
              <a:spcBef>
                <a:spcPct val="20000"/>
              </a:spcBef>
              <a:spcAft>
                <a:spcPct val="0"/>
              </a:spcAft>
              <a:buFont typeface="Arial" panose="020B0604020202020204" pitchFamily="34" charset="0"/>
              <a:buChar char="»"/>
              <a:defRPr sz="1653">
                <a:solidFill>
                  <a:srgbClr val="808080"/>
                </a:solidFill>
                <a:latin typeface="Calibri" panose="020F0502020204030204" pitchFamily="34" charset="0"/>
              </a:defRPr>
            </a:lvl8pPr>
            <a:lvl9pPr marL="3212738" indent="-188985" eaLnBrk="0" fontAlgn="base" hangingPunct="0">
              <a:spcBef>
                <a:spcPct val="20000"/>
              </a:spcBef>
              <a:spcAft>
                <a:spcPct val="0"/>
              </a:spcAft>
              <a:buFont typeface="Arial" panose="020B0604020202020204" pitchFamily="34" charset="0"/>
              <a:buChar char="»"/>
              <a:defRPr sz="1653">
                <a:solidFill>
                  <a:srgbClr val="808080"/>
                </a:solidFill>
                <a:latin typeface="Calibri" panose="020F0502020204030204" pitchFamily="34" charset="0"/>
              </a:defRPr>
            </a:lvl9pPr>
          </a:lstStyle>
          <a:p>
            <a:pPr>
              <a:spcBef>
                <a:spcPct val="0"/>
              </a:spcBef>
              <a:buFontTx/>
              <a:buNone/>
            </a:pPr>
            <a:fld id="{B3FB725B-61BF-4A50-9A56-318DBA89DDD0}" type="slidenum">
              <a:rPr lang="nl-NL" altLang="nl-NL" sz="992">
                <a:solidFill>
                  <a:srgbClr val="898989"/>
                </a:solidFill>
              </a:rPr>
              <a:pPr>
                <a:spcBef>
                  <a:spcPct val="0"/>
                </a:spcBef>
                <a:buFontTx/>
                <a:buNone/>
              </a:pPr>
              <a:t>30</a:t>
            </a:fld>
            <a:endParaRPr lang="nl-NL" altLang="nl-NL" sz="992">
              <a:solidFill>
                <a:srgbClr val="898989"/>
              </a:solidFill>
            </a:endParaRPr>
          </a:p>
        </p:txBody>
      </p:sp>
      <p:sp>
        <p:nvSpPr>
          <p:cNvPr id="67587" name="Tijdelijke aanduiding voor inhoud 2"/>
          <p:cNvSpPr>
            <a:spLocks noGrp="1"/>
          </p:cNvSpPr>
          <p:nvPr>
            <p:ph sz="half" idx="13"/>
          </p:nvPr>
        </p:nvSpPr>
        <p:spPr/>
        <p:txBody>
          <a:bodyPr numCol="1"/>
          <a:lstStyle/>
          <a:p>
            <a:pPr>
              <a:lnSpc>
                <a:spcPct val="150000"/>
              </a:lnSpc>
            </a:pPr>
            <a:r>
              <a:rPr lang="nl-NL" altLang="nl-NL" sz="2000" dirty="0">
                <a:latin typeface="Calibri" panose="020F0502020204030204" pitchFamily="34" charset="0"/>
                <a:cs typeface="Calibri" panose="020F0502020204030204" pitchFamily="34" charset="0"/>
              </a:rPr>
              <a:t>Wat moet werkgever precies 'bewijzen'? Zie </a:t>
            </a:r>
            <a:r>
              <a:rPr lang="nl-NL" altLang="nl-NL" sz="2000" dirty="0" err="1">
                <a:latin typeface="Calibri" panose="020F0502020204030204" pitchFamily="34" charset="0"/>
                <a:cs typeface="Calibri" panose="020F0502020204030204" pitchFamily="34" charset="0"/>
              </a:rPr>
              <a:t>Bossers&amp;Cnossen</a:t>
            </a:r>
            <a:endParaRPr lang="nl-NL" altLang="nl-NL" sz="2000" dirty="0">
              <a:latin typeface="Calibri" panose="020F0502020204030204" pitchFamily="34" charset="0"/>
              <a:cs typeface="Calibri" panose="020F0502020204030204" pitchFamily="34" charset="0"/>
            </a:endParaRPr>
          </a:p>
          <a:p>
            <a:pPr>
              <a:lnSpc>
                <a:spcPct val="150000"/>
              </a:lnSpc>
            </a:pPr>
            <a:endParaRPr lang="nl-NL" altLang="nl-NL" sz="2000" i="1" dirty="0">
              <a:latin typeface="Calibri" panose="020F0502020204030204" pitchFamily="34" charset="0"/>
              <a:cs typeface="Calibri" panose="020F0502020204030204" pitchFamily="34" charset="0"/>
            </a:endParaRPr>
          </a:p>
          <a:p>
            <a:pPr>
              <a:lnSpc>
                <a:spcPct val="150000"/>
              </a:lnSpc>
            </a:pPr>
            <a:r>
              <a:rPr lang="nl-NL" altLang="nl-NL" sz="2000" i="1" dirty="0">
                <a:latin typeface="Calibri" panose="020F0502020204030204" pitchFamily="34" charset="0"/>
                <a:cs typeface="Calibri" panose="020F0502020204030204" pitchFamily="34" charset="0"/>
              </a:rPr>
              <a:t>"De hiervoor in 3.4.2-3.4.3 bedoelde toepasselijkheid van de wettelijke bewijsregels moet worden onderscheiden van de vraag of is voldaan aan de maatstaf van art. 7:669 lid 3, onder g, BW dat sprake is van een verstoorde arbeidsverhouding, zodanig dat van de werkgever in redelijkheid niet kan worden gevergd de arbeidsovereenkomst te laten voortduren. De rechter zal moeten onderzoeken of, uitgaande van de feiten en omstandigheden die – zo nodig na bewijslevering – zijn komen vast te staan, in redelijkheid kan worden geoordeeld dat sprake is van deze door de werkgever aangevoerde ontslaggrond (zie HR 16 februari 2018, ECLI:NL:HR:2018:182 (Decor), </a:t>
            </a:r>
            <a:r>
              <a:rPr lang="nl-NL" altLang="nl-NL" sz="2000" i="1" dirty="0" err="1">
                <a:latin typeface="Calibri" panose="020F0502020204030204" pitchFamily="34" charset="0"/>
                <a:cs typeface="Calibri" panose="020F0502020204030204" pitchFamily="34" charset="0"/>
              </a:rPr>
              <a:t>rov</a:t>
            </a:r>
            <a:r>
              <a:rPr lang="nl-NL" altLang="nl-NL" sz="2000" i="1" dirty="0">
                <a:latin typeface="Calibri" panose="020F0502020204030204" pitchFamily="34" charset="0"/>
                <a:cs typeface="Calibri" panose="020F0502020204030204" pitchFamily="34" charset="0"/>
              </a:rPr>
              <a:t>. 3.4.2-3.4.4)."</a:t>
            </a:r>
          </a:p>
          <a:p>
            <a:pPr>
              <a:lnSpc>
                <a:spcPct val="150000"/>
              </a:lnSpc>
            </a:pPr>
            <a:endParaRPr lang="nl-NL" altLang="nl-NL"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883320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C79B54A-7446-44B1-ABE7-862A048C30A9}"/>
              </a:ext>
            </a:extLst>
          </p:cNvPr>
          <p:cNvGraphicFramePr>
            <a:graphicFrameLocks noChangeAspect="1"/>
          </p:cNvGraphicFramePr>
          <p:nvPr>
            <p:custDataLst>
              <p:tags r:id="rId1"/>
            </p:custDataLst>
          </p:nvPr>
        </p:nvGraphicFramePr>
        <p:xfrm>
          <a:off x="307873" y="946710"/>
          <a:ext cx="1750" cy="1750"/>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3" name="Object 2" hidden="1">
                        <a:extLst>
                          <a:ext uri="{FF2B5EF4-FFF2-40B4-BE49-F238E27FC236}">
                            <a16:creationId xmlns:a16="http://schemas.microsoft.com/office/drawing/2014/main" id="{AC79B54A-7446-44B1-ABE7-862A048C30A9}"/>
                          </a:ext>
                        </a:extLst>
                      </p:cNvPr>
                      <p:cNvPicPr/>
                      <p:nvPr/>
                    </p:nvPicPr>
                    <p:blipFill>
                      <a:blip r:embed="rId4"/>
                      <a:stretch>
                        <a:fillRect/>
                      </a:stretch>
                    </p:blipFill>
                    <p:spPr>
                      <a:xfrm>
                        <a:off x="307873" y="946710"/>
                        <a:ext cx="1750" cy="1750"/>
                      </a:xfrm>
                      <a:prstGeom prst="rect">
                        <a:avLst/>
                      </a:prstGeom>
                    </p:spPr>
                  </p:pic>
                </p:oleObj>
              </mc:Fallback>
            </mc:AlternateContent>
          </a:graphicData>
        </a:graphic>
      </p:graphicFrame>
      <p:sp>
        <p:nvSpPr>
          <p:cNvPr id="67586" name="Titel 1"/>
          <p:cNvSpPr>
            <a:spLocks noGrp="1"/>
          </p:cNvSpPr>
          <p:nvPr>
            <p:ph type="title"/>
          </p:nvPr>
        </p:nvSpPr>
        <p:spPr/>
        <p:txBody>
          <a:bodyPr vert="horz"/>
          <a:lstStyle/>
          <a:p>
            <a:r>
              <a:rPr lang="nl-NL" altLang="nl-NL" sz="3307" dirty="0"/>
              <a:t>D- en G-grond in de praktijk (met evt. een H)</a:t>
            </a:r>
          </a:p>
        </p:txBody>
      </p:sp>
      <p:sp>
        <p:nvSpPr>
          <p:cNvPr id="5" name="Tijdelijke aanduiding voor inhoud 2"/>
          <p:cNvSpPr>
            <a:spLocks noGrp="1"/>
          </p:cNvSpPr>
          <p:nvPr>
            <p:ph sz="half" idx="13"/>
          </p:nvPr>
        </p:nvSpPr>
        <p:spPr/>
        <p:txBody>
          <a:bodyPr/>
          <a:lstStyle/>
          <a:p>
            <a:pPr lvl="1">
              <a:lnSpc>
                <a:spcPct val="150000"/>
              </a:lnSpc>
            </a:pPr>
            <a:r>
              <a:rPr lang="nl-NL" altLang="nl-NL" sz="2000" dirty="0">
                <a:latin typeface="Calibri" panose="020F0502020204030204" pitchFamily="34" charset="0"/>
                <a:cs typeface="Calibri" panose="020F0502020204030204" pitchFamily="34" charset="0"/>
              </a:rPr>
              <a:t>Let op de escape van:</a:t>
            </a:r>
          </a:p>
          <a:p>
            <a:pPr lvl="1">
              <a:lnSpc>
                <a:spcPct val="150000"/>
              </a:lnSpc>
            </a:pPr>
            <a:r>
              <a:rPr lang="nl-NL" altLang="nl-NL" sz="2000" dirty="0">
                <a:latin typeface="Calibri" panose="020F0502020204030204" pitchFamily="34" charset="0"/>
                <a:cs typeface="Calibri" panose="020F0502020204030204" pitchFamily="34" charset="0"/>
              </a:rPr>
              <a:t>Bevestigd door HR in </a:t>
            </a:r>
            <a:r>
              <a:rPr lang="nl-NL" altLang="nl-NL" sz="2000" i="1" dirty="0" err="1">
                <a:latin typeface="Calibri" panose="020F0502020204030204" pitchFamily="34" charset="0"/>
                <a:cs typeface="Calibri" panose="020F0502020204030204" pitchFamily="34" charset="0"/>
              </a:rPr>
              <a:t>ServiceNow</a:t>
            </a:r>
            <a:endParaRPr lang="nl-NL" altLang="nl-NL" sz="2000" i="1" dirty="0">
              <a:latin typeface="Calibri" panose="020F0502020204030204" pitchFamily="34" charset="0"/>
              <a:cs typeface="Calibri" panose="020F0502020204030204" pitchFamily="34" charset="0"/>
            </a:endParaRPr>
          </a:p>
          <a:p>
            <a:pPr marL="124209" lvl="1">
              <a:lnSpc>
                <a:spcPct val="150000"/>
              </a:lnSpc>
            </a:pPr>
            <a:endParaRPr lang="nl-NL" altLang="nl-NL" sz="2000" dirty="0">
              <a:latin typeface="Calibri" panose="020F0502020204030204" pitchFamily="34" charset="0"/>
              <a:cs typeface="Calibri" panose="020F0502020204030204" pitchFamily="34" charset="0"/>
            </a:endParaRPr>
          </a:p>
          <a:p>
            <a:pPr marL="124209" lvl="1">
              <a:lnSpc>
                <a:spcPct val="150000"/>
              </a:lnSpc>
            </a:pPr>
            <a:r>
              <a:rPr lang="nl-NL" altLang="nl-NL" sz="2000" b="1" dirty="0">
                <a:latin typeface="Calibri" panose="020F0502020204030204" pitchFamily="34" charset="0"/>
                <a:cs typeface="Calibri" panose="020F0502020204030204" pitchFamily="34" charset="0"/>
              </a:rPr>
              <a:t>Gevolg</a:t>
            </a:r>
            <a:r>
              <a:rPr lang="nl-NL" altLang="nl-NL" sz="2000" dirty="0">
                <a:latin typeface="Calibri" panose="020F0502020204030204" pitchFamily="34" charset="0"/>
                <a:cs typeface="Calibri" panose="020F0502020204030204" pitchFamily="34" charset="0"/>
              </a:rPr>
              <a:t>: </a:t>
            </a:r>
          </a:p>
          <a:p>
            <a:pPr lvl="1">
              <a:lnSpc>
                <a:spcPct val="150000"/>
              </a:lnSpc>
              <a:buFontTx/>
              <a:buChar char="-"/>
            </a:pPr>
            <a:r>
              <a:rPr lang="nl-NL" altLang="nl-NL" sz="2000" dirty="0">
                <a:latin typeface="Calibri" panose="020F0502020204030204" pitchFamily="34" charset="0"/>
                <a:cs typeface="Calibri" panose="020F0502020204030204" pitchFamily="34" charset="0"/>
              </a:rPr>
              <a:t>Voldragen G-grond (dus ontbinding)</a:t>
            </a:r>
          </a:p>
          <a:p>
            <a:pPr lvl="1">
              <a:lnSpc>
                <a:spcPct val="150000"/>
              </a:lnSpc>
              <a:buFontTx/>
              <a:buChar char="-"/>
            </a:pPr>
            <a:r>
              <a:rPr lang="nl-NL" altLang="nl-NL" sz="2000" dirty="0">
                <a:latin typeface="Calibri" panose="020F0502020204030204" pitchFamily="34" charset="0"/>
                <a:cs typeface="Calibri" panose="020F0502020204030204" pitchFamily="34" charset="0"/>
              </a:rPr>
              <a:t>Transitievergoeding</a:t>
            </a:r>
          </a:p>
          <a:p>
            <a:pPr lvl="1">
              <a:lnSpc>
                <a:spcPct val="150000"/>
              </a:lnSpc>
              <a:buFontTx/>
              <a:buChar char="-"/>
            </a:pPr>
            <a:r>
              <a:rPr lang="nl-NL" altLang="nl-NL" sz="2000" dirty="0">
                <a:latin typeface="Calibri" panose="020F0502020204030204" pitchFamily="34" charset="0"/>
                <a:cs typeface="Calibri" panose="020F0502020204030204" pitchFamily="34" charset="0"/>
              </a:rPr>
              <a:t>Billijke vergoeding </a:t>
            </a:r>
          </a:p>
          <a:p>
            <a:pPr lvl="1">
              <a:lnSpc>
                <a:spcPct val="150000"/>
              </a:lnSpc>
              <a:buFontTx/>
              <a:buChar char="-"/>
            </a:pPr>
            <a:r>
              <a:rPr lang="nl-NL" altLang="nl-NL" sz="2000" dirty="0">
                <a:latin typeface="Calibri" panose="020F0502020204030204" pitchFamily="34" charset="0"/>
                <a:cs typeface="Calibri" panose="020F0502020204030204" pitchFamily="34" charset="0"/>
              </a:rPr>
              <a:t>611? </a:t>
            </a:r>
          </a:p>
          <a:p>
            <a:pPr lvl="1">
              <a:lnSpc>
                <a:spcPct val="150000"/>
              </a:lnSpc>
              <a:buFontTx/>
              <a:buChar char="-"/>
            </a:pPr>
            <a:endParaRPr lang="nl-NL" altLang="nl-NL" sz="2000" dirty="0">
              <a:latin typeface="Calibri" panose="020F0502020204030204" pitchFamily="34" charset="0"/>
              <a:cs typeface="Calibri" panose="020F0502020204030204" pitchFamily="34" charset="0"/>
            </a:endParaRPr>
          </a:p>
          <a:p>
            <a:pPr marL="124209" lvl="1">
              <a:lnSpc>
                <a:spcPct val="150000"/>
              </a:lnSpc>
            </a:pPr>
            <a:endParaRPr lang="nl-NL" altLang="nl-NL" sz="2000" dirty="0">
              <a:latin typeface="Calibri" panose="020F0502020204030204" pitchFamily="34" charset="0"/>
              <a:cs typeface="Calibri" panose="020F0502020204030204" pitchFamily="34" charset="0"/>
            </a:endParaRPr>
          </a:p>
          <a:p>
            <a:pPr lvl="1">
              <a:lnSpc>
                <a:spcPct val="150000"/>
              </a:lnSpc>
              <a:buFontTx/>
              <a:buChar char="-"/>
            </a:pPr>
            <a:endParaRPr lang="nl-NL" altLang="nl-NL" sz="2000" i="1" dirty="0">
              <a:latin typeface="Calibri" panose="020F0502020204030204" pitchFamily="34" charset="0"/>
              <a:cs typeface="Calibri" panose="020F0502020204030204" pitchFamily="34" charset="0"/>
            </a:endParaRPr>
          </a:p>
          <a:p>
            <a:pPr marL="124209" lvl="1">
              <a:lnSpc>
                <a:spcPct val="150000"/>
              </a:lnSpc>
            </a:pPr>
            <a:endParaRPr lang="nl-NL" altLang="nl-NL" sz="2000" dirty="0">
              <a:latin typeface="Calibri" panose="020F0502020204030204" pitchFamily="34" charset="0"/>
              <a:cs typeface="Calibri" panose="020F0502020204030204" pitchFamily="34" charset="0"/>
            </a:endParaRPr>
          </a:p>
          <a:p>
            <a:pPr marL="124209" lvl="1">
              <a:lnSpc>
                <a:spcPct val="150000"/>
              </a:lnSpc>
            </a:pPr>
            <a:endParaRPr lang="nl-NL" altLang="nl-NL" sz="2000" dirty="0">
              <a:latin typeface="Calibri" panose="020F0502020204030204" pitchFamily="34" charset="0"/>
              <a:cs typeface="Calibri" panose="020F0502020204030204" pitchFamily="34" charset="0"/>
            </a:endParaRPr>
          </a:p>
        </p:txBody>
      </p:sp>
      <p:pic>
        <p:nvPicPr>
          <p:cNvPr id="5122" name="Picture 2" descr="Asscher voor enquÃªtecommissie: 'Verantwoordelijkheid lag niet bij mij'"/>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1131" y="2016410"/>
            <a:ext cx="3069370" cy="3069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8326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1"/>
          <p:cNvSpPr>
            <a:spLocks noGrp="1"/>
          </p:cNvSpPr>
          <p:nvPr>
            <p:ph type="title"/>
          </p:nvPr>
        </p:nvSpPr>
        <p:spPr/>
        <p:txBody>
          <a:bodyPr/>
          <a:lstStyle/>
          <a:p>
            <a:r>
              <a:rPr lang="nl-NL" altLang="nl-NL" dirty="0"/>
              <a:t>H-grond</a:t>
            </a:r>
          </a:p>
        </p:txBody>
      </p:sp>
      <p:sp>
        <p:nvSpPr>
          <p:cNvPr id="12292" name="Tijdelijke aanduiding voor dianumm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646">
                <a:solidFill>
                  <a:srgbClr val="808080"/>
                </a:solidFill>
                <a:latin typeface="Calibri" panose="020F0502020204030204" pitchFamily="34" charset="0"/>
              </a:defRPr>
            </a:lvl1pPr>
            <a:lvl2pPr marL="614200" indent="-236232">
              <a:spcBef>
                <a:spcPct val="20000"/>
              </a:spcBef>
              <a:buFont typeface="Arial" panose="020B0604020202020204" pitchFamily="34" charset="0"/>
              <a:buChar char="–"/>
              <a:defRPr sz="2315">
                <a:solidFill>
                  <a:srgbClr val="808080"/>
                </a:solidFill>
                <a:latin typeface="Calibri" panose="020F0502020204030204" pitchFamily="34" charset="0"/>
              </a:defRPr>
            </a:lvl2pPr>
            <a:lvl3pPr marL="944922" indent="-188985">
              <a:spcBef>
                <a:spcPct val="20000"/>
              </a:spcBef>
              <a:buFont typeface="Arial" panose="020B0604020202020204" pitchFamily="34" charset="0"/>
              <a:buChar char="•"/>
              <a:defRPr sz="1984">
                <a:solidFill>
                  <a:srgbClr val="808080"/>
                </a:solidFill>
                <a:latin typeface="Calibri" panose="020F0502020204030204" pitchFamily="34" charset="0"/>
              </a:defRPr>
            </a:lvl3pPr>
            <a:lvl4pPr marL="1322892" indent="-188985">
              <a:spcBef>
                <a:spcPct val="20000"/>
              </a:spcBef>
              <a:buFont typeface="Arial" panose="020B0604020202020204" pitchFamily="34" charset="0"/>
              <a:buChar char="–"/>
              <a:defRPr sz="1653">
                <a:solidFill>
                  <a:srgbClr val="808080"/>
                </a:solidFill>
                <a:latin typeface="Calibri" panose="020F0502020204030204" pitchFamily="34" charset="0"/>
              </a:defRPr>
            </a:lvl4pPr>
            <a:lvl5pPr marL="1700862" indent="-188985">
              <a:spcBef>
                <a:spcPct val="20000"/>
              </a:spcBef>
              <a:buFont typeface="Arial" panose="020B0604020202020204" pitchFamily="34" charset="0"/>
              <a:buChar char="»"/>
              <a:defRPr sz="1653">
                <a:solidFill>
                  <a:srgbClr val="808080"/>
                </a:solidFill>
                <a:latin typeface="Calibri" panose="020F0502020204030204" pitchFamily="34" charset="0"/>
              </a:defRPr>
            </a:lvl5pPr>
            <a:lvl6pPr marL="2078831" indent="-188985" eaLnBrk="0" fontAlgn="base" hangingPunct="0">
              <a:spcBef>
                <a:spcPct val="20000"/>
              </a:spcBef>
              <a:spcAft>
                <a:spcPct val="0"/>
              </a:spcAft>
              <a:buFont typeface="Arial" panose="020B0604020202020204" pitchFamily="34" charset="0"/>
              <a:buChar char="»"/>
              <a:defRPr sz="1653">
                <a:solidFill>
                  <a:srgbClr val="808080"/>
                </a:solidFill>
                <a:latin typeface="Calibri" panose="020F0502020204030204" pitchFamily="34" charset="0"/>
              </a:defRPr>
            </a:lvl6pPr>
            <a:lvl7pPr marL="2456801" indent="-188985" eaLnBrk="0" fontAlgn="base" hangingPunct="0">
              <a:spcBef>
                <a:spcPct val="20000"/>
              </a:spcBef>
              <a:spcAft>
                <a:spcPct val="0"/>
              </a:spcAft>
              <a:buFont typeface="Arial" panose="020B0604020202020204" pitchFamily="34" charset="0"/>
              <a:buChar char="»"/>
              <a:defRPr sz="1653">
                <a:solidFill>
                  <a:srgbClr val="808080"/>
                </a:solidFill>
                <a:latin typeface="Calibri" panose="020F0502020204030204" pitchFamily="34" charset="0"/>
              </a:defRPr>
            </a:lvl7pPr>
            <a:lvl8pPr marL="2834769" indent="-188985" eaLnBrk="0" fontAlgn="base" hangingPunct="0">
              <a:spcBef>
                <a:spcPct val="20000"/>
              </a:spcBef>
              <a:spcAft>
                <a:spcPct val="0"/>
              </a:spcAft>
              <a:buFont typeface="Arial" panose="020B0604020202020204" pitchFamily="34" charset="0"/>
              <a:buChar char="»"/>
              <a:defRPr sz="1653">
                <a:solidFill>
                  <a:srgbClr val="808080"/>
                </a:solidFill>
                <a:latin typeface="Calibri" panose="020F0502020204030204" pitchFamily="34" charset="0"/>
              </a:defRPr>
            </a:lvl8pPr>
            <a:lvl9pPr marL="3212738" indent="-188985" eaLnBrk="0" fontAlgn="base" hangingPunct="0">
              <a:spcBef>
                <a:spcPct val="20000"/>
              </a:spcBef>
              <a:spcAft>
                <a:spcPct val="0"/>
              </a:spcAft>
              <a:buFont typeface="Arial" panose="020B0604020202020204" pitchFamily="34" charset="0"/>
              <a:buChar char="»"/>
              <a:defRPr sz="1653">
                <a:solidFill>
                  <a:srgbClr val="808080"/>
                </a:solidFill>
                <a:latin typeface="Calibri" panose="020F0502020204030204" pitchFamily="34" charset="0"/>
              </a:defRPr>
            </a:lvl9pPr>
          </a:lstStyle>
          <a:p>
            <a:pPr>
              <a:spcBef>
                <a:spcPct val="0"/>
              </a:spcBef>
              <a:buFontTx/>
              <a:buNone/>
            </a:pPr>
            <a:fld id="{D514E9D5-663C-4FA9-8083-EA115AACE268}" type="slidenum">
              <a:rPr lang="nl-NL" altLang="nl-NL" sz="992">
                <a:solidFill>
                  <a:srgbClr val="898989"/>
                </a:solidFill>
              </a:rPr>
              <a:pPr>
                <a:spcBef>
                  <a:spcPct val="0"/>
                </a:spcBef>
                <a:buFontTx/>
                <a:buNone/>
              </a:pPr>
              <a:t>32</a:t>
            </a:fld>
            <a:endParaRPr lang="nl-NL" altLang="nl-NL" sz="992">
              <a:solidFill>
                <a:srgbClr val="898989"/>
              </a:solidFill>
            </a:endParaRPr>
          </a:p>
        </p:txBody>
      </p:sp>
      <p:sp>
        <p:nvSpPr>
          <p:cNvPr id="6" name="Content Placeholder 6"/>
          <p:cNvSpPr txBox="1">
            <a:spLocks/>
          </p:cNvSpPr>
          <p:nvPr/>
        </p:nvSpPr>
        <p:spPr>
          <a:xfrm>
            <a:off x="735061" y="1411246"/>
            <a:ext cx="8820982" cy="4489141"/>
          </a:xfrm>
          <a:prstGeom prst="rect">
            <a:avLst/>
          </a:prstGeom>
        </p:spPr>
        <p:txBody>
          <a:bodyPr vert="horz" lIns="0" tIns="0" rIns="0" bIns="0" rtlCol="0" anchor="t" anchorCtr="0">
            <a:noAutofit/>
          </a:bodyPr>
          <a:lstStyle>
            <a:lvl1pPr marL="216000" indent="-216000" algn="l" defTabSz="457200" rtl="0" eaLnBrk="1" latinLnBrk="0" hangingPunct="1">
              <a:lnSpc>
                <a:spcPts val="2300"/>
              </a:lnSpc>
              <a:spcBef>
                <a:spcPts val="0"/>
              </a:spcBef>
              <a:buSzPct val="130000"/>
              <a:buFont typeface="Arial"/>
              <a:buChar char="•"/>
              <a:defRPr sz="1800" b="0" i="0" kern="1200" baseline="0">
                <a:solidFill>
                  <a:schemeClr val="tx1"/>
                </a:solidFill>
                <a:latin typeface="+mn-lt"/>
                <a:ea typeface="+mn-ea"/>
                <a:cs typeface="Museo Sans 500"/>
              </a:defRPr>
            </a:lvl1pPr>
            <a:lvl2pPr marL="432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2pPr>
            <a:lvl3pPr marL="648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3pPr>
            <a:lvl4pPr marL="864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4pPr>
            <a:lvl5pPr marL="1080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50000"/>
              </a:lnSpc>
              <a:buNone/>
              <a:defRPr/>
            </a:pPr>
            <a:r>
              <a:rPr lang="nl-NL" sz="2000" b="1" dirty="0">
                <a:latin typeface="Calibri" panose="020F0502020204030204" pitchFamily="34" charset="0"/>
                <a:cs typeface="Calibri" panose="020F0502020204030204" pitchFamily="34" charset="0"/>
              </a:rPr>
              <a:t>Overige omstandigheden. Aantonen als werkgever dat:</a:t>
            </a:r>
          </a:p>
          <a:p>
            <a:pPr marL="0" indent="0">
              <a:lnSpc>
                <a:spcPct val="150000"/>
              </a:lnSpc>
              <a:buNone/>
              <a:defRPr/>
            </a:pPr>
            <a:endParaRPr lang="nl-NL" sz="2000" b="1" dirty="0">
              <a:latin typeface="Calibri" panose="020F0502020204030204" pitchFamily="34" charset="0"/>
              <a:cs typeface="Calibri" panose="020F0502020204030204" pitchFamily="34" charset="0"/>
            </a:endParaRPr>
          </a:p>
          <a:p>
            <a:pPr>
              <a:lnSpc>
                <a:spcPct val="150000"/>
              </a:lnSpc>
              <a:buFontTx/>
              <a:buChar char="-"/>
              <a:defRPr/>
            </a:pPr>
            <a:r>
              <a:rPr lang="nl-NL" sz="2000" dirty="0">
                <a:latin typeface="Calibri" panose="020F0502020204030204" pitchFamily="34" charset="0"/>
                <a:cs typeface="Calibri" panose="020F0502020204030204" pitchFamily="34" charset="0"/>
              </a:rPr>
              <a:t>?</a:t>
            </a:r>
          </a:p>
          <a:p>
            <a:pPr>
              <a:lnSpc>
                <a:spcPct val="150000"/>
              </a:lnSpc>
              <a:buFontTx/>
              <a:buChar char="-"/>
              <a:defRPr/>
            </a:pPr>
            <a:r>
              <a:rPr lang="nl-NL" sz="2000" dirty="0">
                <a:latin typeface="Calibri" panose="020F0502020204030204" pitchFamily="34" charset="0"/>
                <a:cs typeface="Calibri" panose="020F0502020204030204" pitchFamily="34" charset="0"/>
              </a:rPr>
              <a:t>Restcategorie, maar uitdrukkelijk geen veeggrond. </a:t>
            </a:r>
          </a:p>
          <a:p>
            <a:pPr>
              <a:lnSpc>
                <a:spcPct val="150000"/>
              </a:lnSpc>
              <a:buFontTx/>
              <a:buChar char="-"/>
              <a:defRPr/>
            </a:pPr>
            <a:r>
              <a:rPr lang="nl-NL" sz="2000" dirty="0">
                <a:latin typeface="Calibri" panose="020F0502020204030204" pitchFamily="34" charset="0"/>
                <a:cs typeface="Calibri" panose="020F0502020204030204" pitchFamily="34" charset="0"/>
              </a:rPr>
              <a:t>Voorbeelden wetgever: detentie, illegaliteit, geen twv, de voetbaltrainer en 'manager met verschil van inzicht over te voeren beleid'. </a:t>
            </a:r>
          </a:p>
          <a:p>
            <a:pPr>
              <a:lnSpc>
                <a:spcPct val="150000"/>
              </a:lnSpc>
              <a:buFontTx/>
              <a:buChar char="-"/>
              <a:defRPr/>
            </a:pPr>
            <a:r>
              <a:rPr lang="nl-NL" sz="2000" dirty="0">
                <a:latin typeface="Calibri" panose="020F0502020204030204" pitchFamily="34" charset="0"/>
                <a:cs typeface="Calibri" panose="020F0502020204030204" pitchFamily="34" charset="0"/>
              </a:rPr>
              <a:t>'</a:t>
            </a:r>
            <a:r>
              <a:rPr lang="nl-NL" sz="2000" i="1" dirty="0">
                <a:latin typeface="Calibri" panose="020F0502020204030204" pitchFamily="34" charset="0"/>
                <a:cs typeface="Calibri" panose="020F0502020204030204" pitchFamily="34" charset="0"/>
              </a:rPr>
              <a:t>Situaties die niet zijn terug te voeren naar de overige gronden</a:t>
            </a:r>
            <a:r>
              <a:rPr lang="nl-NL" sz="2000" dirty="0">
                <a:latin typeface="Calibri" panose="020F0502020204030204" pitchFamily="34" charset="0"/>
                <a:cs typeface="Calibri" panose="020F0502020204030204" pitchFamily="34" charset="0"/>
              </a:rPr>
              <a:t>'.</a:t>
            </a:r>
          </a:p>
          <a:p>
            <a:pPr>
              <a:lnSpc>
                <a:spcPct val="150000"/>
              </a:lnSpc>
              <a:buFontTx/>
              <a:buChar char="-"/>
              <a:defRPr/>
            </a:pPr>
            <a:r>
              <a:rPr lang="nl-NL" sz="2000" dirty="0">
                <a:latin typeface="Calibri" panose="020F0502020204030204" pitchFamily="34" charset="0"/>
                <a:cs typeface="Calibri" panose="020F0502020204030204" pitchFamily="34" charset="0"/>
              </a:rPr>
              <a:t>Vaak bij statutair bestuurders.</a:t>
            </a:r>
          </a:p>
          <a:p>
            <a:pPr>
              <a:lnSpc>
                <a:spcPct val="150000"/>
              </a:lnSpc>
              <a:buFontTx/>
              <a:buChar char="-"/>
              <a:defRPr/>
            </a:pPr>
            <a:r>
              <a:rPr lang="nl-NL" sz="2000" u="sng" dirty="0">
                <a:latin typeface="Calibri" panose="020F0502020204030204" pitchFamily="34" charset="0"/>
                <a:cs typeface="Calibri" panose="020F0502020204030204" pitchFamily="34" charset="0"/>
              </a:rPr>
              <a:t>Herplaatsing</a:t>
            </a:r>
            <a:r>
              <a:rPr lang="nl-NL" sz="2000" dirty="0">
                <a:latin typeface="Calibri" panose="020F0502020204030204" pitchFamily="34" charset="0"/>
                <a:cs typeface="Calibri" panose="020F0502020204030204" pitchFamily="34" charset="0"/>
              </a:rPr>
              <a:t> binnen redelijke termijn, al dan niet met behulp van scholing, niet </a:t>
            </a:r>
          </a:p>
          <a:p>
            <a:pPr marL="0" indent="0">
              <a:lnSpc>
                <a:spcPct val="150000"/>
              </a:lnSpc>
              <a:buNone/>
              <a:defRPr/>
            </a:pPr>
            <a:r>
              <a:rPr lang="nl-NL" sz="2000" dirty="0">
                <a:latin typeface="Calibri" panose="020F0502020204030204" pitchFamily="34" charset="0"/>
                <a:cs typeface="Calibri" panose="020F0502020204030204" pitchFamily="34" charset="0"/>
              </a:rPr>
              <a:t>    mogelijk is of niet in de rede ligt. Dit is soms dezelfde toets als de ontslagreden: </a:t>
            </a:r>
            <a:r>
              <a:rPr lang="en-US" sz="2000" dirty="0"/>
              <a:t>Shell / X – H-</a:t>
            </a:r>
            <a:r>
              <a:rPr lang="en-US" sz="2000" dirty="0" err="1"/>
              <a:t>grond</a:t>
            </a:r>
            <a:r>
              <a:rPr lang="en-US" sz="2000" dirty="0"/>
              <a:t> en </a:t>
            </a:r>
            <a:r>
              <a:rPr lang="en-US" sz="2000" dirty="0" err="1"/>
              <a:t>herplaatsing</a:t>
            </a:r>
            <a:r>
              <a:rPr lang="en-US" sz="2000" dirty="0"/>
              <a:t> </a:t>
            </a:r>
            <a:r>
              <a:rPr lang="en-US" sz="2000" dirty="0" err="1"/>
              <a:t>bij</a:t>
            </a:r>
            <a:r>
              <a:rPr lang="en-US" sz="2000" dirty="0"/>
              <a:t> expat – </a:t>
            </a:r>
            <a:r>
              <a:rPr lang="nl-NL" sz="2000" dirty="0"/>
              <a:t>Hoge Raad 18-01-2019, ECLI:NL:HR:2019:64 (SIEP)</a:t>
            </a:r>
            <a:endParaRPr lang="en-US" sz="2000" dirty="0"/>
          </a:p>
          <a:p>
            <a:pPr marL="0" indent="0">
              <a:lnSpc>
                <a:spcPct val="150000"/>
              </a:lnSpc>
              <a:buNone/>
              <a:defRPr/>
            </a:pPr>
            <a:endParaRPr lang="nl-NL" sz="2000" dirty="0">
              <a:latin typeface="Calibri" panose="020F0502020204030204" pitchFamily="34" charset="0"/>
              <a:cs typeface="Calibri" panose="020F0502020204030204" pitchFamily="34" charset="0"/>
            </a:endParaRPr>
          </a:p>
          <a:p>
            <a:pPr marL="0" indent="0">
              <a:lnSpc>
                <a:spcPct val="150000"/>
              </a:lnSpc>
              <a:buNone/>
              <a:defRPr/>
            </a:pPr>
            <a:endParaRPr lang="nl-NL" sz="2000" dirty="0">
              <a:latin typeface="Calibri" panose="020F0502020204030204" pitchFamily="34" charset="0"/>
              <a:cs typeface="Calibri" panose="020F0502020204030204" pitchFamily="34" charset="0"/>
            </a:endParaRPr>
          </a:p>
          <a:p>
            <a:pPr marL="0" indent="0">
              <a:lnSpc>
                <a:spcPct val="150000"/>
              </a:lnSpc>
              <a:buNone/>
              <a:defRPr/>
            </a:pPr>
            <a:endParaRPr lang="nl-NL" sz="2000" dirty="0">
              <a:latin typeface="Calibri" panose="020F0502020204030204" pitchFamily="34" charset="0"/>
              <a:cs typeface="Calibri" panose="020F0502020204030204" pitchFamily="34" charset="0"/>
            </a:endParaRPr>
          </a:p>
          <a:p>
            <a:pPr>
              <a:lnSpc>
                <a:spcPct val="150000"/>
              </a:lnSpc>
              <a:buFontTx/>
              <a:buChar char="-"/>
              <a:defRPr/>
            </a:pPr>
            <a:endParaRPr lang="nl-NL"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463652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De i-grond</a:t>
            </a:r>
          </a:p>
        </p:txBody>
      </p:sp>
      <p:sp>
        <p:nvSpPr>
          <p:cNvPr id="4" name="Slide Number Placeholder 3"/>
          <p:cNvSpPr>
            <a:spLocks noGrp="1"/>
          </p:cNvSpPr>
          <p:nvPr>
            <p:ph type="sldNum" sz="quarter" idx="12"/>
          </p:nvPr>
        </p:nvSpPr>
        <p:spPr/>
        <p:txBody>
          <a:bodyPr/>
          <a:lstStyle/>
          <a:p>
            <a:pPr defTabSz="755939">
              <a:defRPr/>
            </a:pPr>
            <a:fld id="{35776BF8-EDBB-404C-821D-54B8C1A14D73}" type="slidenum">
              <a:rPr lang="nl-NL" sz="992" b="0">
                <a:solidFill>
                  <a:srgbClr val="6E6259"/>
                </a:solidFill>
                <a:latin typeface="Arial Narrow"/>
              </a:rPr>
              <a:pPr defTabSz="755939">
                <a:defRPr/>
              </a:pPr>
              <a:t>33</a:t>
            </a:fld>
            <a:endParaRPr lang="nl-NL" sz="992" b="0" dirty="0">
              <a:solidFill>
                <a:srgbClr val="6E6259"/>
              </a:solidFill>
              <a:latin typeface="Arial Narrow"/>
            </a:endParaRPr>
          </a:p>
        </p:txBody>
      </p:sp>
      <p:sp>
        <p:nvSpPr>
          <p:cNvPr id="5" name="Text Placeholder 4"/>
          <p:cNvSpPr>
            <a:spLocks noGrp="1"/>
          </p:cNvSpPr>
          <p:nvPr>
            <p:ph sz="half" idx="13"/>
          </p:nvPr>
        </p:nvSpPr>
        <p:spPr/>
        <p:txBody>
          <a:bodyPr numCol="1"/>
          <a:lstStyle/>
          <a:p>
            <a:pPr marL="0" indent="0">
              <a:buNone/>
            </a:pPr>
            <a:r>
              <a:rPr lang="nl-NL" sz="2000" b="1" dirty="0">
                <a:solidFill>
                  <a:schemeClr val="tx2"/>
                </a:solidFill>
                <a:latin typeface="Calibri" panose="020F0502020204030204" pitchFamily="34" charset="0"/>
                <a:cs typeface="Calibri" panose="020F0502020204030204" pitchFamily="34" charset="0"/>
              </a:rPr>
              <a:t>Doel</a:t>
            </a:r>
          </a:p>
          <a:p>
            <a:pPr marL="236237" indent="-236237">
              <a:buFont typeface="Arial" panose="020B0604020202020204" pitchFamily="34" charset="0"/>
              <a:buChar char="•"/>
            </a:pPr>
            <a:r>
              <a:rPr lang="nl-NL" sz="2000" dirty="0">
                <a:latin typeface="Calibri" panose="020F0502020204030204" pitchFamily="34" charset="0"/>
                <a:cs typeface="Calibri" panose="020F0502020204030204" pitchFamily="34" charset="0"/>
              </a:rPr>
              <a:t>Doel van het ontslagrecht is het beschermen van de werknemer tegen ontslag, als daar geen redelijke grond voor aanwezig is. </a:t>
            </a:r>
          </a:p>
          <a:p>
            <a:pPr marL="236237" indent="-236237">
              <a:buFont typeface="Arial" panose="020B0604020202020204" pitchFamily="34" charset="0"/>
              <a:buChar char="•"/>
            </a:pPr>
            <a:endParaRPr lang="nl-NL" sz="2000" dirty="0">
              <a:latin typeface="Calibri" panose="020F0502020204030204" pitchFamily="34" charset="0"/>
              <a:cs typeface="Calibri" panose="020F0502020204030204" pitchFamily="34" charset="0"/>
            </a:endParaRPr>
          </a:p>
          <a:p>
            <a:pPr marL="236237" indent="-236237">
              <a:buFont typeface="Arial" panose="020B0604020202020204" pitchFamily="34" charset="0"/>
              <a:buChar char="•"/>
            </a:pPr>
            <a:r>
              <a:rPr lang="nl-NL" sz="2000" dirty="0">
                <a:latin typeface="Calibri" panose="020F0502020204030204" pitchFamily="34" charset="0"/>
                <a:cs typeface="Calibri" panose="020F0502020204030204" pitchFamily="34" charset="0"/>
              </a:rPr>
              <a:t>Ontslagrecht moet echter niet té rigide zijn.</a:t>
            </a:r>
          </a:p>
          <a:p>
            <a:pPr marL="236237" indent="-236237">
              <a:buFont typeface="Arial" panose="020B0604020202020204" pitchFamily="34" charset="0"/>
              <a:buChar char="•"/>
            </a:pPr>
            <a:endParaRPr lang="nl-NL" sz="2000" dirty="0">
              <a:latin typeface="Calibri" panose="020F0502020204030204" pitchFamily="34" charset="0"/>
              <a:cs typeface="Calibri" panose="020F0502020204030204" pitchFamily="34" charset="0"/>
            </a:endParaRPr>
          </a:p>
          <a:p>
            <a:pPr marL="236237" indent="-236237">
              <a:buFont typeface="Arial" panose="020B0604020202020204" pitchFamily="34" charset="0"/>
              <a:buChar char="•"/>
            </a:pPr>
            <a:r>
              <a:rPr lang="nl-NL" sz="2000" dirty="0">
                <a:latin typeface="Calibri" panose="020F0502020204030204" pitchFamily="34" charset="0"/>
                <a:cs typeface="Calibri" panose="020F0502020204030204" pitchFamily="34" charset="0"/>
              </a:rPr>
              <a:t>"</a:t>
            </a:r>
            <a:r>
              <a:rPr lang="nl-NL" sz="2000" i="1" dirty="0">
                <a:latin typeface="Calibri" panose="020F0502020204030204" pitchFamily="34" charset="0"/>
                <a:cs typeface="Calibri" panose="020F0502020204030204" pitchFamily="34" charset="0"/>
              </a:rPr>
              <a:t>Het is van belang dat werkgevers er vertrouwen in kunnen hebben dat ze een werknemer kunnen ontslaan in een situatie waarin op basis van de huidige ontslaggronden de arbeidsovereenkomst niet kan worden ontbonden door de rechter, maar waarin een einde van de arbeidsovereenkomst redelijkerwijs aan de orde is</a:t>
            </a:r>
            <a:r>
              <a:rPr lang="nl-NL" sz="2000" dirty="0">
                <a:latin typeface="Calibri" panose="020F0502020204030204" pitchFamily="34" charset="0"/>
                <a:cs typeface="Calibri" panose="020F0502020204030204" pitchFamily="34" charset="0"/>
              </a:rPr>
              <a:t>."</a:t>
            </a:r>
          </a:p>
          <a:p>
            <a:pPr marL="236237" indent="-236237">
              <a:buFont typeface="Arial" panose="020B0604020202020204" pitchFamily="34" charset="0"/>
              <a:buChar char="•"/>
            </a:pPr>
            <a:endParaRPr lang="nl-NL" sz="2000" dirty="0">
              <a:latin typeface="Calibri" panose="020F0502020204030204" pitchFamily="34" charset="0"/>
              <a:cs typeface="Calibri" panose="020F0502020204030204" pitchFamily="34" charset="0"/>
            </a:endParaRPr>
          </a:p>
          <a:p>
            <a:pPr marL="236237" indent="-236237">
              <a:buFont typeface="Arial" panose="020B0604020202020204" pitchFamily="34" charset="0"/>
              <a:buChar char="•"/>
            </a:pPr>
            <a:r>
              <a:rPr lang="nl-NL" sz="2000" dirty="0">
                <a:latin typeface="Calibri" panose="020F0502020204030204" pitchFamily="34" charset="0"/>
                <a:cs typeface="Calibri" panose="020F0502020204030204" pitchFamily="34" charset="0"/>
              </a:rPr>
              <a:t>"</a:t>
            </a:r>
            <a:r>
              <a:rPr lang="nl-NL" sz="2000" i="1" dirty="0">
                <a:latin typeface="Calibri" panose="020F0502020204030204" pitchFamily="34" charset="0"/>
                <a:cs typeface="Calibri" panose="020F0502020204030204" pitchFamily="34" charset="0"/>
              </a:rPr>
              <a:t>Bij het huidige limitatieve grondenstelsel kan de rechter niet in alle gevallen waarin dat redelijk wordt geacht, tot ontslag komen. Er kunnen zich omstandigheden voordoen uit meerdere ontslaggronden die tezamen een ontslag wel rechtvaardigen</a:t>
            </a:r>
            <a:r>
              <a:rPr lang="nl-NL" sz="20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7934729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F5A9CFD-DF8B-46A8-8F97-265F32504DB4}"/>
              </a:ext>
            </a:extLst>
          </p:cNvPr>
          <p:cNvGraphicFramePr>
            <a:graphicFrameLocks noChangeAspect="1"/>
          </p:cNvGraphicFramePr>
          <p:nvPr>
            <p:custDataLst>
              <p:tags r:id="rId1"/>
            </p:custDataLst>
          </p:nvPr>
        </p:nvGraphicFramePr>
        <p:xfrm>
          <a:off x="307436" y="946272"/>
          <a:ext cx="1313" cy="1313"/>
        </p:xfrm>
        <a:graphic>
          <a:graphicData uri="http://schemas.openxmlformats.org/presentationml/2006/ole">
            <mc:AlternateContent xmlns:mc="http://schemas.openxmlformats.org/markup-compatibility/2006">
              <mc:Choice xmlns:v="urn:schemas-microsoft-com:vml" Requires="v">
                <p:oleObj name="think-cell Slide" r:id="rId3" imgW="344" imgH="344" progId="TCLayout.ActiveDocument.1">
                  <p:embed/>
                </p:oleObj>
              </mc:Choice>
              <mc:Fallback>
                <p:oleObj name="think-cell Slide" r:id="rId3" imgW="344" imgH="344" progId="TCLayout.ActiveDocument.1">
                  <p:embed/>
                  <p:pic>
                    <p:nvPicPr>
                      <p:cNvPr id="6" name="Object 5" hidden="1">
                        <a:extLst>
                          <a:ext uri="{FF2B5EF4-FFF2-40B4-BE49-F238E27FC236}">
                            <a16:creationId xmlns:a16="http://schemas.microsoft.com/office/drawing/2014/main" id="{EF5A9CFD-DF8B-46A8-8F97-265F32504DB4}"/>
                          </a:ext>
                        </a:extLst>
                      </p:cNvPr>
                      <p:cNvPicPr/>
                      <p:nvPr/>
                    </p:nvPicPr>
                    <p:blipFill>
                      <a:blip r:embed="rId4"/>
                      <a:stretch>
                        <a:fillRect/>
                      </a:stretch>
                    </p:blipFill>
                    <p:spPr>
                      <a:xfrm>
                        <a:off x="307436" y="946272"/>
                        <a:ext cx="1313" cy="1313"/>
                      </a:xfrm>
                      <a:prstGeom prst="rect">
                        <a:avLst/>
                      </a:prstGeom>
                    </p:spPr>
                  </p:pic>
                </p:oleObj>
              </mc:Fallback>
            </mc:AlternateContent>
          </a:graphicData>
        </a:graphic>
      </p:graphicFrame>
      <p:sp>
        <p:nvSpPr>
          <p:cNvPr id="2" name="Title 1"/>
          <p:cNvSpPr>
            <a:spLocks noGrp="1"/>
          </p:cNvSpPr>
          <p:nvPr>
            <p:ph type="title"/>
          </p:nvPr>
        </p:nvSpPr>
        <p:spPr/>
        <p:txBody>
          <a:bodyPr vert="horz"/>
          <a:lstStyle/>
          <a:p>
            <a:r>
              <a:rPr lang="nl-NL" dirty="0"/>
              <a:t>De i-grond – twee stromingen </a:t>
            </a:r>
          </a:p>
        </p:txBody>
      </p:sp>
      <p:sp>
        <p:nvSpPr>
          <p:cNvPr id="4" name="Slide Number Placeholder 3"/>
          <p:cNvSpPr>
            <a:spLocks noGrp="1"/>
          </p:cNvSpPr>
          <p:nvPr>
            <p:ph type="sldNum" sz="quarter" idx="12"/>
          </p:nvPr>
        </p:nvSpPr>
        <p:spPr/>
        <p:txBody>
          <a:bodyPr/>
          <a:lstStyle/>
          <a:p>
            <a:pPr defTabSz="755939">
              <a:defRPr/>
            </a:pPr>
            <a:fld id="{35776BF8-EDBB-404C-821D-54B8C1A14D73}" type="slidenum">
              <a:rPr lang="nl-NL" sz="992" b="0">
                <a:solidFill>
                  <a:srgbClr val="6E6259"/>
                </a:solidFill>
                <a:latin typeface="Arial Narrow"/>
              </a:rPr>
              <a:pPr defTabSz="755939">
                <a:defRPr/>
              </a:pPr>
              <a:t>34</a:t>
            </a:fld>
            <a:endParaRPr lang="nl-NL" sz="992" b="0" dirty="0">
              <a:solidFill>
                <a:srgbClr val="6E6259"/>
              </a:solidFill>
              <a:latin typeface="Arial Narrow"/>
            </a:endParaRPr>
          </a:p>
        </p:txBody>
      </p:sp>
      <p:sp>
        <p:nvSpPr>
          <p:cNvPr id="5" name="Text Placeholder 4"/>
          <p:cNvSpPr>
            <a:spLocks noGrp="1"/>
          </p:cNvSpPr>
          <p:nvPr>
            <p:ph sz="half" idx="13"/>
          </p:nvPr>
        </p:nvSpPr>
        <p:spPr/>
        <p:txBody>
          <a:bodyPr numCol="1"/>
          <a:lstStyle/>
          <a:p>
            <a:pPr marL="236237" indent="-236237">
              <a:buFont typeface="Arial" panose="020B0604020202020204" pitchFamily="34" charset="0"/>
              <a:buChar char="•"/>
            </a:pPr>
            <a:endParaRPr lang="nl-NL" sz="2646" dirty="0"/>
          </a:p>
          <a:p>
            <a:pPr marL="236237" indent="-236237">
              <a:buFont typeface="Arial" panose="020B0604020202020204" pitchFamily="34" charset="0"/>
              <a:buChar char="•"/>
            </a:pPr>
            <a:r>
              <a:rPr lang="nl-NL" sz="2646" dirty="0"/>
              <a:t>"Bijna voldragen" vs. "Vele kleine beetjes"</a:t>
            </a:r>
          </a:p>
          <a:p>
            <a:pPr marL="236237" indent="-236237">
              <a:buFont typeface="Arial" panose="020B0604020202020204" pitchFamily="34" charset="0"/>
              <a:buChar char="•"/>
            </a:pPr>
            <a:endParaRPr lang="nl-NL" sz="2646" dirty="0"/>
          </a:p>
          <a:p>
            <a:pPr marL="0" indent="0">
              <a:buNone/>
            </a:pPr>
            <a:br>
              <a:rPr lang="en-GB" sz="2646" dirty="0"/>
            </a:br>
            <a:r>
              <a:rPr lang="en-GB" sz="2646" dirty="0"/>
              <a:t>  </a:t>
            </a:r>
          </a:p>
          <a:p>
            <a:pPr marL="0" indent="0">
              <a:buNone/>
            </a:pPr>
            <a:endParaRPr lang="en-GB" sz="2646" dirty="0"/>
          </a:p>
          <a:p>
            <a:pPr marL="236237" indent="-236237">
              <a:buFont typeface="Arial" panose="020B0604020202020204" pitchFamily="34" charset="0"/>
              <a:buChar char="•"/>
            </a:pPr>
            <a:endParaRPr lang="nl-NL" sz="2646" dirty="0"/>
          </a:p>
        </p:txBody>
      </p:sp>
    </p:spTree>
    <p:extLst>
      <p:ext uri="{BB962C8B-B14F-4D97-AF65-F5344CB8AC3E}">
        <p14:creationId xmlns:p14="http://schemas.microsoft.com/office/powerpoint/2010/main" val="41601203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63C9D-C69E-145A-D208-D114461844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83A8CB-9C9E-380E-29CF-7B157A267AB9}"/>
              </a:ext>
            </a:extLst>
          </p:cNvPr>
          <p:cNvSpPr>
            <a:spLocks noGrp="1"/>
          </p:cNvSpPr>
          <p:nvPr>
            <p:ph type="title"/>
          </p:nvPr>
        </p:nvSpPr>
        <p:spPr/>
        <p:txBody>
          <a:bodyPr/>
          <a:lstStyle/>
          <a:p>
            <a:r>
              <a:rPr lang="nl-NL" dirty="0"/>
              <a:t>De i-grond – A-G in </a:t>
            </a:r>
            <a:r>
              <a:rPr lang="nl-NL" dirty="0" err="1"/>
              <a:t>Profoto</a:t>
            </a:r>
            <a:r>
              <a:rPr lang="nl-NL" dirty="0"/>
              <a:t> (conclusie 7 maart 2025, ECLI:NL:PHR:2025:301)</a:t>
            </a:r>
            <a:br>
              <a:rPr lang="nl-NL" dirty="0"/>
            </a:br>
            <a:endParaRPr lang="nl-NL" dirty="0"/>
          </a:p>
        </p:txBody>
      </p:sp>
      <p:sp>
        <p:nvSpPr>
          <p:cNvPr id="4" name="Slide Number Placeholder 3">
            <a:extLst>
              <a:ext uri="{FF2B5EF4-FFF2-40B4-BE49-F238E27FC236}">
                <a16:creationId xmlns:a16="http://schemas.microsoft.com/office/drawing/2014/main" id="{EAFCC7C7-428B-40ED-A099-206FEB9D50B8}"/>
              </a:ext>
            </a:extLst>
          </p:cNvPr>
          <p:cNvSpPr>
            <a:spLocks noGrp="1"/>
          </p:cNvSpPr>
          <p:nvPr>
            <p:ph type="sldNum" sz="quarter" idx="12"/>
          </p:nvPr>
        </p:nvSpPr>
        <p:spPr/>
        <p:txBody>
          <a:bodyPr/>
          <a:lstStyle/>
          <a:p>
            <a:pPr defTabSz="755939">
              <a:defRPr/>
            </a:pPr>
            <a:fld id="{35776BF8-EDBB-404C-821D-54B8C1A14D73}" type="slidenum">
              <a:rPr lang="nl-NL" sz="992" b="0">
                <a:solidFill>
                  <a:srgbClr val="6E6259"/>
                </a:solidFill>
                <a:latin typeface="Arial Narrow"/>
              </a:rPr>
              <a:pPr defTabSz="755939">
                <a:defRPr/>
              </a:pPr>
              <a:t>35</a:t>
            </a:fld>
            <a:endParaRPr lang="nl-NL" sz="992" b="0" dirty="0">
              <a:solidFill>
                <a:srgbClr val="6E6259"/>
              </a:solidFill>
              <a:latin typeface="Arial Narrow"/>
            </a:endParaRPr>
          </a:p>
        </p:txBody>
      </p:sp>
      <p:sp>
        <p:nvSpPr>
          <p:cNvPr id="5" name="Text Placeholder 4">
            <a:extLst>
              <a:ext uri="{FF2B5EF4-FFF2-40B4-BE49-F238E27FC236}">
                <a16:creationId xmlns:a16="http://schemas.microsoft.com/office/drawing/2014/main" id="{B0536082-1FD2-303E-42E7-3C887CDDE9BC}"/>
              </a:ext>
            </a:extLst>
          </p:cNvPr>
          <p:cNvSpPr>
            <a:spLocks noGrp="1"/>
          </p:cNvSpPr>
          <p:nvPr>
            <p:ph sz="half" idx="13"/>
          </p:nvPr>
        </p:nvSpPr>
        <p:spPr/>
        <p:txBody>
          <a:bodyPr numCol="1"/>
          <a:lstStyle/>
          <a:p>
            <a:pPr marL="236237" indent="-236237">
              <a:buFont typeface="Arial" panose="020B0604020202020204" pitchFamily="34" charset="0"/>
              <a:buChar char="•"/>
            </a:pPr>
            <a:r>
              <a:rPr lang="nl-NL" sz="2030" dirty="0" err="1">
                <a:latin typeface="Calibri" panose="020F0502020204030204" pitchFamily="34" charset="0"/>
                <a:cs typeface="Calibri" panose="020F0502020204030204" pitchFamily="34" charset="0"/>
              </a:rPr>
              <a:t>Ktr</a:t>
            </a:r>
            <a:r>
              <a:rPr lang="nl-NL" sz="2030" dirty="0">
                <a:latin typeface="Calibri" panose="020F0502020204030204" pitchFamily="34" charset="0"/>
                <a:cs typeface="Calibri" panose="020F0502020204030204" pitchFamily="34" charset="0"/>
              </a:rPr>
              <a:t>: vernietiging </a:t>
            </a:r>
            <a:r>
              <a:rPr lang="nl-NL" sz="2030" dirty="0" err="1">
                <a:latin typeface="Calibri" panose="020F0502020204030204" pitchFamily="34" charset="0"/>
                <a:cs typeface="Calibri" panose="020F0502020204030204" pitchFamily="34" charset="0"/>
              </a:rPr>
              <a:t>oosv</a:t>
            </a:r>
            <a:r>
              <a:rPr lang="nl-NL" sz="2030" dirty="0">
                <a:latin typeface="Calibri" panose="020F0502020204030204" pitchFamily="34" charset="0"/>
                <a:cs typeface="Calibri" panose="020F0502020204030204" pitchFamily="34" charset="0"/>
              </a:rPr>
              <a:t>, ontbonden op e-grond. </a:t>
            </a:r>
          </a:p>
          <a:p>
            <a:pPr marL="236237" indent="-236237">
              <a:buFont typeface="Arial" panose="020B0604020202020204" pitchFamily="34" charset="0"/>
              <a:buChar char="•"/>
            </a:pPr>
            <a:r>
              <a:rPr lang="nl-NL" sz="2030" dirty="0">
                <a:latin typeface="Calibri" panose="020F0502020204030204" pitchFamily="34" charset="0"/>
                <a:cs typeface="Calibri" panose="020F0502020204030204" pitchFamily="34" charset="0"/>
              </a:rPr>
              <a:t>Hof: i-grond.</a:t>
            </a:r>
          </a:p>
          <a:p>
            <a:pPr marL="236237" indent="-236237">
              <a:buFont typeface="Arial" panose="020B0604020202020204" pitchFamily="34" charset="0"/>
              <a:buChar char="•"/>
            </a:pPr>
            <a:endParaRPr lang="nl-NL" sz="2030" dirty="0">
              <a:latin typeface="Calibri" panose="020F0502020204030204" pitchFamily="34" charset="0"/>
              <a:cs typeface="Calibri" panose="020F0502020204030204" pitchFamily="34" charset="0"/>
            </a:endParaRPr>
          </a:p>
          <a:p>
            <a:pPr marL="236237" indent="-236237">
              <a:buFont typeface="Arial" panose="020B0604020202020204" pitchFamily="34" charset="0"/>
              <a:buChar char="•"/>
            </a:pPr>
            <a:r>
              <a:rPr lang="nl-NL" sz="2030" dirty="0">
                <a:latin typeface="Calibri" panose="020F0502020204030204" pitchFamily="34" charset="0"/>
                <a:cs typeface="Calibri" panose="020F0502020204030204" pitchFamily="34" charset="0"/>
              </a:rPr>
              <a:t>Cassatiemiddel: fout, want i-grond heeft ‘zwaardere stelplicht’: nader te specificeren </a:t>
            </a:r>
            <a:r>
              <a:rPr lang="nl-NL" sz="2030" b="1" i="1" dirty="0">
                <a:latin typeface="Calibri" panose="020F0502020204030204" pitchFamily="34" charset="0"/>
                <a:cs typeface="Calibri" panose="020F0502020204030204" pitchFamily="34" charset="0"/>
              </a:rPr>
              <a:t>welke omstandigheden </a:t>
            </a:r>
            <a:r>
              <a:rPr lang="nl-NL" sz="2030" i="1" dirty="0">
                <a:latin typeface="Calibri" panose="020F0502020204030204" pitchFamily="34" charset="0"/>
                <a:cs typeface="Calibri" panose="020F0502020204030204" pitchFamily="34" charset="0"/>
              </a:rPr>
              <a:t>uit twee of meer van de c, d, e, g en h-grond ertoe hebben geleid dat in redelijkheid niet kan worden gevergd de arbeidsovereenkomst te laten voortduren, en </a:t>
            </a:r>
            <a:r>
              <a:rPr lang="nl-NL" sz="2030" b="1" i="1" dirty="0">
                <a:latin typeface="Calibri" panose="020F0502020204030204" pitchFamily="34" charset="0"/>
                <a:cs typeface="Calibri" panose="020F0502020204030204" pitchFamily="34" charset="0"/>
              </a:rPr>
              <a:t>waarom die combinatie </a:t>
            </a:r>
            <a:r>
              <a:rPr lang="nl-NL" sz="2030" i="1" dirty="0">
                <a:latin typeface="Calibri" panose="020F0502020204030204" pitchFamily="34" charset="0"/>
                <a:cs typeface="Calibri" panose="020F0502020204030204" pitchFamily="34" charset="0"/>
              </a:rPr>
              <a:t>tot ontbinding moet leiden</a:t>
            </a:r>
          </a:p>
          <a:p>
            <a:pPr marL="236237" indent="-236237">
              <a:buFont typeface="Arial" panose="020B0604020202020204" pitchFamily="34" charset="0"/>
              <a:buChar char="•"/>
            </a:pPr>
            <a:endParaRPr lang="nl-NL" sz="2030" i="1" dirty="0">
              <a:latin typeface="Calibri" panose="020F0502020204030204" pitchFamily="34" charset="0"/>
              <a:cs typeface="Calibri" panose="020F0502020204030204" pitchFamily="34" charset="0"/>
            </a:endParaRPr>
          </a:p>
          <a:p>
            <a:pPr marL="236237" indent="-236237">
              <a:buFont typeface="Arial" panose="020B0604020202020204" pitchFamily="34" charset="0"/>
              <a:buChar char="•"/>
            </a:pPr>
            <a:r>
              <a:rPr lang="nl-NL" sz="2030" dirty="0">
                <a:latin typeface="Calibri" panose="020F0502020204030204" pitchFamily="34" charset="0"/>
                <a:cs typeface="Calibri" panose="020F0502020204030204" pitchFamily="34" charset="0"/>
              </a:rPr>
              <a:t>AG: geen zwaardere stelplicht, maar rechter wel een motiveringsplicht hoe je tot een i-grond bent gekomen. Het hof ging hier te kort door de bocht, dus we verwachten een verwijzing naar een ander Hof </a:t>
            </a:r>
            <a:r>
              <a:rPr lang="nl-NL" sz="2030" dirty="0">
                <a:latin typeface="Calibri" panose="020F0502020204030204" pitchFamily="34" charset="0"/>
                <a:cs typeface="Calibri" panose="020F0502020204030204" pitchFamily="34" charset="0"/>
                <a:sym typeface="Wingdings" panose="05000000000000000000" pitchFamily="2" charset="2"/>
              </a:rPr>
              <a:t></a:t>
            </a:r>
            <a:endParaRPr lang="nl-NL" sz="203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734856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B2E3A51-4893-7A48-9A16-F5CE083EFAA1}"/>
              </a:ext>
            </a:extLst>
          </p:cNvPr>
          <p:cNvSpPr>
            <a:spLocks noGrp="1"/>
          </p:cNvSpPr>
          <p:nvPr>
            <p:ph type="body" sz="quarter" idx="10"/>
          </p:nvPr>
        </p:nvSpPr>
        <p:spPr>
          <a:xfrm>
            <a:off x="776288" y="3385977"/>
            <a:ext cx="7375820" cy="3885680"/>
          </a:xfrm>
        </p:spPr>
        <p:txBody>
          <a:bodyPr/>
          <a:lstStyle/>
          <a:p>
            <a:r>
              <a:rPr lang="en-US" b="1" dirty="0"/>
              <a:t>Daniël van </a:t>
            </a:r>
            <a:r>
              <a:rPr lang="en-US" b="1" dirty="0" err="1"/>
              <a:t>Gerven</a:t>
            </a:r>
            <a:r>
              <a:rPr lang="en-US" b="1" dirty="0"/>
              <a:t> </a:t>
            </a:r>
          </a:p>
          <a:p>
            <a:r>
              <a:rPr lang="en-US" dirty="0"/>
              <a:t>Advocaat</a:t>
            </a:r>
          </a:p>
          <a:p>
            <a:endParaRPr lang="en-US" dirty="0"/>
          </a:p>
          <a:p>
            <a:r>
              <a:rPr lang="en-US" dirty="0"/>
              <a:t>M 06 - 83 63 90 49</a:t>
            </a:r>
          </a:p>
          <a:p>
            <a:r>
              <a:rPr lang="en-US" dirty="0"/>
              <a:t>F 010 - 436 44 00</a:t>
            </a:r>
          </a:p>
          <a:p>
            <a:endParaRPr lang="en-US" dirty="0"/>
          </a:p>
          <a:p>
            <a:r>
              <a:rPr lang="en-US" dirty="0"/>
              <a:t>www.ploum.nl</a:t>
            </a:r>
          </a:p>
          <a:p>
            <a:r>
              <a:rPr lang="en-US" dirty="0" err="1"/>
              <a:t>Blaak </a:t>
            </a:r>
            <a:r>
              <a:rPr lang="en-US" dirty="0"/>
              <a:t>28 - 3011 TA ROTTERDAM - NEDERLAND</a:t>
            </a:r>
          </a:p>
          <a:p>
            <a:r>
              <a:rPr lang="en-US" dirty="0"/>
              <a:t>Postbus 711 - 3000 AS ROTTERDAM – NEDERLAND</a:t>
            </a:r>
          </a:p>
          <a:p>
            <a:endParaRPr lang="en-US" dirty="0"/>
          </a:p>
          <a:p>
            <a:r>
              <a:rPr lang="en-US" b="0" i="0" dirty="0" err="1">
                <a:solidFill>
                  <a:srgbClr val="16161D"/>
                </a:solidFill>
                <a:effectLst/>
                <a:latin typeface="Syntax LT W01 Roman"/>
              </a:rPr>
              <a:t>Ploum's</a:t>
            </a:r>
            <a:r>
              <a:rPr lang="en-US" b="0" i="0" dirty="0">
                <a:solidFill>
                  <a:srgbClr val="16161D"/>
                </a:solidFill>
                <a:effectLst/>
                <a:latin typeface="Syntax LT W01 Roman"/>
              </a:rPr>
              <a:t> general terms and conditions apply to all legal relationships of Ploum. See </a:t>
            </a:r>
            <a:r>
              <a:rPr lang="nl-NL" dirty="0">
                <a:hlinkClick r:id="rId2"/>
              </a:rPr>
              <a:t>General </a:t>
            </a:r>
            <a:r>
              <a:rPr lang="nl-NL" dirty="0" err="1">
                <a:hlinkClick r:id="rId2"/>
              </a:rPr>
              <a:t>terms</a:t>
            </a:r>
            <a:r>
              <a:rPr lang="nl-NL" dirty="0">
                <a:hlinkClick r:id="rId2"/>
              </a:rPr>
              <a:t> | Ploum</a:t>
            </a:r>
            <a:r>
              <a:rPr lang="nl-NL" dirty="0"/>
              <a:t>.</a:t>
            </a:r>
            <a:r>
              <a:rPr lang="en-US" b="0" i="0" dirty="0">
                <a:solidFill>
                  <a:srgbClr val="16161D"/>
                </a:solidFill>
                <a:effectLst/>
                <a:latin typeface="Syntax LT W01 Roman"/>
              </a:rPr>
              <a:t> </a:t>
            </a:r>
            <a:endParaRPr lang="en-GB" dirty="0"/>
          </a:p>
          <a:p>
            <a:endParaRPr lang="en-GB" dirty="0"/>
          </a:p>
          <a:p>
            <a:endParaRPr lang="en-GB" dirty="0"/>
          </a:p>
          <a:p>
            <a:endParaRPr lang="en-NL" dirty="0"/>
          </a:p>
        </p:txBody>
      </p:sp>
    </p:spTree>
    <p:extLst>
      <p:ext uri="{BB962C8B-B14F-4D97-AF65-F5344CB8AC3E}">
        <p14:creationId xmlns:p14="http://schemas.microsoft.com/office/powerpoint/2010/main" val="155272712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byoKwNpEdBpmzGOAp.4.6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C0gP0dh0vzAsug2EWdMta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uKQACtXrMXRk7yYzNB6d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Kantoorthema">
  <a:themeElements>
    <a:clrScheme name="Ploum">
      <a:dk1>
        <a:srgbClr val="000000"/>
      </a:dk1>
      <a:lt1>
        <a:srgbClr val="FFFFFF"/>
      </a:lt1>
      <a:dk2>
        <a:srgbClr val="464646"/>
      </a:dk2>
      <a:lt2>
        <a:srgbClr val="F1F2F2"/>
      </a:lt2>
      <a:accent1>
        <a:srgbClr val="F18732"/>
      </a:accent1>
      <a:accent2>
        <a:srgbClr val="F14400"/>
      </a:accent2>
      <a:accent3>
        <a:srgbClr val="C10000"/>
      </a:accent3>
      <a:accent4>
        <a:srgbClr val="FFC000"/>
      </a:accent4>
      <a:accent5>
        <a:srgbClr val="D59F00"/>
      </a:accent5>
      <a:accent6>
        <a:srgbClr val="AF8300"/>
      </a:accent6>
      <a:hlink>
        <a:srgbClr val="F08632"/>
      </a:hlink>
      <a:folHlink>
        <a:srgbClr val="A7A9A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format B.pptx" id="{74B60F67-68B8-4CB6-8DDF-ED166ACB24C3}" vid="{430B2F56-DCAC-49C9-BF6E-01897CAB2A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9FAFF5C19464342AA2545C12199E759" ma:contentTypeVersion="10" ma:contentTypeDescription="Een nieuw document maken." ma:contentTypeScope="" ma:versionID="6a6fe884fe1cde1cfc1dbffcf0bc5a12">
  <xsd:schema xmlns:xsd="http://www.w3.org/2001/XMLSchema" xmlns:xs="http://www.w3.org/2001/XMLSchema" xmlns:p="http://schemas.microsoft.com/office/2006/metadata/properties" xmlns:ns2="ae0d5f82-cc13-4a00-a527-15fa0ae663e9" xmlns:ns3="90e7537b-d428-456b-b993-dc671e7e158a" targetNamespace="http://schemas.microsoft.com/office/2006/metadata/properties" ma:root="true" ma:fieldsID="2c24a7cc8e562375a23fdfff71611344" ns2:_="" ns3:_="">
    <xsd:import namespace="ae0d5f82-cc13-4a00-a527-15fa0ae663e9"/>
    <xsd:import namespace="90e7537b-d428-456b-b993-dc671e7e158a"/>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0d5f82-cc13-4a00-a527-15fa0ae663e9"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Afbeeldingtags" ma:readOnly="false" ma:fieldId="{5cf76f15-5ced-4ddc-b409-7134ff3c332f}" ma:taxonomyMulti="true" ma:sspId="4cd2eabf-8965-46ae-a4f0-1ee66cae24aa"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0e7537b-d428-456b-b993-dc671e7e158a"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8ddc561e-c595-4a3f-b03a-647a0303e639}" ma:internalName="TaxCatchAll" ma:showField="CatchAllData" ma:web="90e7537b-d428-456b-b993-dc671e7e158a">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0e7537b-d428-456b-b993-dc671e7e158a" xsi:nil="true"/>
    <lcf76f155ced4ddcb4097134ff3c332f xmlns="ae0d5f82-cc13-4a00-a527-15fa0ae663e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1579D22-4D77-401E-A868-510BC7168A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e0d5f82-cc13-4a00-a527-15fa0ae663e9"/>
    <ds:schemaRef ds:uri="90e7537b-d428-456b-b993-dc671e7e15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B82D9D4-8535-4DE5-B7DC-E8CF64BA46AB}">
  <ds:schemaRefs>
    <ds:schemaRef ds:uri="http://schemas.microsoft.com/sharepoint/v3/contenttype/forms"/>
  </ds:schemaRefs>
</ds:datastoreItem>
</file>

<file path=customXml/itemProps3.xml><?xml version="1.0" encoding="utf-8"?>
<ds:datastoreItem xmlns:ds="http://schemas.openxmlformats.org/officeDocument/2006/customXml" ds:itemID="{D8608407-06B6-434A-B98A-B21404C3BDE0}">
  <ds:schemaRefs>
    <ds:schemaRef ds:uri="http://purl.org/dc/elements/1.1/"/>
    <ds:schemaRef ds:uri="http://schemas.openxmlformats.org/package/2006/metadata/core-properties"/>
    <ds:schemaRef ds:uri="http://schemas.microsoft.com/office/2006/metadata/properties"/>
    <ds:schemaRef ds:uri="http://schemas.microsoft.com/office/2006/documentManagement/types"/>
    <ds:schemaRef ds:uri="007be540-5e6e-4a94-afe3-4ef748e4e899"/>
    <ds:schemaRef ds:uri="http://purl.org/dc/terms/"/>
    <ds:schemaRef ds:uri="http://purl.org/dc/dcmitype/"/>
    <ds:schemaRef ds:uri="http://schemas.microsoft.com/office/infopath/2007/PartnerControls"/>
    <ds:schemaRef ds:uri="248da372-47d8-44ca-a092-a854f352fb42"/>
    <ds:schemaRef ds:uri="http://www.w3.org/XML/1998/namespace"/>
    <ds:schemaRef ds:uri="90e7537b-d428-456b-b993-dc671e7e158a"/>
    <ds:schemaRef ds:uri="19b805a2-343d-4406-8769-995718ad0bb4"/>
    <ds:schemaRef ds:uri="ae0d5f82-cc13-4a00-a527-15fa0ae663e9"/>
  </ds:schemaRefs>
</ds:datastoreItem>
</file>

<file path=docProps/app.xml><?xml version="1.0" encoding="utf-8"?>
<Properties xmlns="http://schemas.openxmlformats.org/officeDocument/2006/extended-properties" xmlns:vt="http://schemas.openxmlformats.org/officeDocument/2006/docPropsVTypes">
  <Template>PowerPoint format B</Template>
  <TotalTime>0</TotalTime>
  <Words>3419</Words>
  <Application>Microsoft Office PowerPoint</Application>
  <PresentationFormat>Custom</PresentationFormat>
  <Paragraphs>400</Paragraphs>
  <Slides>36</Slides>
  <Notes>15</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49" baseType="lpstr">
      <vt:lpstr>Arial</vt:lpstr>
      <vt:lpstr>Arial Narrow</vt:lpstr>
      <vt:lpstr>Calibri</vt:lpstr>
      <vt:lpstr>Museo Sans 700</vt:lpstr>
      <vt:lpstr>Museo Sans 900</vt:lpstr>
      <vt:lpstr>Roboto Light</vt:lpstr>
      <vt:lpstr>Syntax LT Std</vt:lpstr>
      <vt:lpstr>Syntax LT Std Black</vt:lpstr>
      <vt:lpstr>Syntax LT W01 Roman</vt:lpstr>
      <vt:lpstr>System Font Regular</vt:lpstr>
      <vt:lpstr>Wingdings</vt:lpstr>
      <vt:lpstr>Kantoorthema</vt:lpstr>
      <vt:lpstr>think-cell Slide</vt:lpstr>
      <vt:lpstr>De redelijke gronden</vt:lpstr>
      <vt:lpstr>PowerPoint Presentation</vt:lpstr>
      <vt:lpstr>Lustrumjaar der lustrumjaren</vt:lpstr>
      <vt:lpstr>Doelen Wwz </vt:lpstr>
      <vt:lpstr>Wat zei de Koning? </vt:lpstr>
      <vt:lpstr>Nog altijd duaal stelsel, maar ontslaggrond bepalend voor de te volgen route… is dat dan de enige reden?   Nee! Inhoudelijke toetsing van de reden zwaarder(?)</vt:lpstr>
      <vt:lpstr>Fundament in systeem Wwz</vt:lpstr>
      <vt:lpstr>Fundament in systeem Wwz</vt:lpstr>
      <vt:lpstr>Fundamenten in systeem?</vt:lpstr>
      <vt:lpstr>En dus vandaag een limitatieve lijst</vt:lpstr>
      <vt:lpstr>Stellingen</vt:lpstr>
      <vt:lpstr>Stellingen</vt:lpstr>
      <vt:lpstr>Statistiek per grond (2024, Kruit):</vt:lpstr>
      <vt:lpstr>Kritiek</vt:lpstr>
      <vt:lpstr>Enkele stellingen</vt:lpstr>
      <vt:lpstr>De oogst van 10 jaar grondencassaties</vt:lpstr>
      <vt:lpstr>De oogst van 10 jaar grondenrechtspraak</vt:lpstr>
      <vt:lpstr>C-grond in vogelvlucht</vt:lpstr>
      <vt:lpstr>C-grond in vogelvlucht</vt:lpstr>
      <vt:lpstr>Disfunctioneren:  De ‘D grond’</vt:lpstr>
      <vt:lpstr>D-grond</vt:lpstr>
      <vt:lpstr>Verbeterplan: perspectief</vt:lpstr>
      <vt:lpstr>Ontslag </vt:lpstr>
      <vt:lpstr>HR 16 februari 2018, ECLI:NL:HR:2018:182 (Decor)</vt:lpstr>
      <vt:lpstr>HR 16 februari 2018, ECLI:NL:HR:2018:182 (Decor)</vt:lpstr>
      <vt:lpstr>D-grond</vt:lpstr>
      <vt:lpstr>E-grond </vt:lpstr>
      <vt:lpstr>F-grond</vt:lpstr>
      <vt:lpstr>G-grond</vt:lpstr>
      <vt:lpstr>G-grond in de rechtspraak</vt:lpstr>
      <vt:lpstr>D- en G-grond in de praktijk (met evt. een H)</vt:lpstr>
      <vt:lpstr>H-grond</vt:lpstr>
      <vt:lpstr>De i-grond</vt:lpstr>
      <vt:lpstr>De i-grond – twee stromingen </vt:lpstr>
      <vt:lpstr>De i-grond – A-G in Profoto (conclusie 7 maart 2025, ECLI:NL:PHR:2025:301)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Employment</dc:title>
  <dc:creator>"Anfernee Leemans" &lt;a.leemans@ploum.nl&gt;</dc:creator>
  <cp:keywords>Ondernemingsraad;Personeelsvertegenwoordiging</cp:keywords>
  <cp:lastModifiedBy>Daniël van Gerven</cp:lastModifiedBy>
  <cp:revision>30</cp:revision>
  <dcterms:created xsi:type="dcterms:W3CDTF">2023-01-16T10:25:05Z</dcterms:created>
  <dcterms:modified xsi:type="dcterms:W3CDTF">2025-05-22T06:58:48Z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fae36d72-54d1-4a59-81f4-441b2e2d9c44</vt:lpwstr>
  </property>
  <property fmtid="{D5CDD505-2E9C-101B-9397-08002B2CF9AE}" pid="3" name="ContentTypeId">
    <vt:lpwstr>0x010100C9FAFF5C19464342AA2545C12199E759</vt:lpwstr>
  </property>
  <property fmtid="{D5CDD505-2E9C-101B-9397-08002B2CF9AE}" pid="4" name="Stafonderdeel">
    <vt:lpwstr>25;#Marcom|48203d84-d122-40d7-a064-53816162fe2b</vt:lpwstr>
  </property>
</Properties>
</file>