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emf" ContentType="image/x-emf"/>
  <Override PartName="/customXml/item1.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4.12-->
<p:presentation xmlns:r="http://schemas.openxmlformats.org/officeDocument/2006/relationships" xmlns:a="http://schemas.openxmlformats.org/drawingml/2006/main" xmlns:p="http://schemas.openxmlformats.org/presentationml/2006/main" saveSubsetFonts="1">
  <p:sldMasterIdLst>
    <p:sldMasterId id="2147483760" r:id="rId3"/>
  </p:sldMasterIdLst>
  <p:notesMasterIdLst>
    <p:notesMasterId r:id="rId4"/>
  </p:notesMasterIdLst>
  <p:handoutMasterIdLst>
    <p:handoutMasterId r:id="rId5"/>
  </p:handoutMasterIdLst>
  <p:sldIdLst>
    <p:sldId id="268" r:id="rId6"/>
    <p:sldId id="474" r:id="rId7"/>
    <p:sldId id="473" r:id="rId8"/>
    <p:sldId id="1930" r:id="rId9"/>
    <p:sldId id="1933" r:id="rId10"/>
    <p:sldId id="1931" r:id="rId11"/>
    <p:sldId id="1932" r:id="rId12"/>
    <p:sldId id="318" r:id="rId13"/>
    <p:sldId id="457" r:id="rId14"/>
    <p:sldId id="453" r:id="rId15"/>
    <p:sldId id="458" r:id="rId16"/>
    <p:sldId id="459" r:id="rId17"/>
    <p:sldId id="454" r:id="rId18"/>
    <p:sldId id="460" r:id="rId19"/>
    <p:sldId id="461" r:id="rId20"/>
    <p:sldId id="462" r:id="rId21"/>
    <p:sldId id="463" r:id="rId22"/>
    <p:sldId id="464" r:id="rId23"/>
    <p:sldId id="465" r:id="rId24"/>
    <p:sldId id="467" r:id="rId25"/>
    <p:sldId id="455" r:id="rId26"/>
    <p:sldId id="410" r:id="rId27"/>
    <p:sldId id="393" r:id="rId28"/>
  </p:sldIdLst>
  <p:sldSz cx="9144000" cy="5143500" type="screen16x9"/>
  <p:notesSz cx="6858000" cy="9144000"/>
  <p:custDataLst>
    <p:tags r:id="rId29"/>
  </p:custDataLst>
  <p:defaultTextStyle>
    <a:defPPr>
      <a:defRPr lang="nl-NL"/>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p="http://schemas.openxmlformats.org/presentationml/2006/main">
  <p:cmAuthor id="1" name="Pelt, Cato van" initials="PCv" lastIdx="0" clrIdx="0">
    <p:extLst>
      <p:ext uri="{19B8F6BF-5375-455C-9EA6-DF929625EA0E}">
        <p15:presenceInfo xmlns:p15="http://schemas.microsoft.com/office/powerpoint/2012/main" userId="Pelt, Cato van" providerId="None"/>
      </p:ext>
    </p:extLst>
  </p:cmAuthor>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6" autoAdjust="0"/>
    <p:restoredTop sz="50734" autoAdjust="0"/>
  </p:normalViewPr>
  <p:slideViewPr>
    <p:cSldViewPr snapToGrid="0" showGuides="1">
      <p:cViewPr varScale="1">
        <p:scale>
          <a:sx n="79" d="100"/>
          <a:sy n="79" d="100"/>
        </p:scale>
        <p:origin x="102" y="186"/>
      </p:cViewPr>
      <p:guideLst/>
    </p:cSldViewPr>
  </p:slideViewPr>
  <p:outlineViewPr>
    <p:cViewPr>
      <p:scale>
        <a:sx n="33" d="100"/>
        <a:sy n="33" d="100"/>
      </p:scale>
      <p:origin x="0" y="14256"/>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96" d="100"/>
          <a:sy n="96" d="100"/>
        </p:scale>
        <p:origin x="2706" y="90"/>
      </p:cViewPr>
      <p:guideLst>
        <p:guide orient="horz" pos="2880"/>
        <p:guide pos="2160"/>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ustomXml" Target="../customXml/item1.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commentAuthors" Target="commentAuthors.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tags" Target="tags/tag17.xml" /><Relationship Id="rId3" Type="http://schemas.openxmlformats.org/officeDocument/2006/relationships/slideMaster" Target="slideMasters/slideMaster1.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heme" Target="theme/theme1.xml" /><Relationship Id="rId33"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handoutMaster" Target="handoutMasters/handout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B76879-6FC0-4D4B-A6B7-94602DC232D7}" type="datetimeFigureOut">
              <a:rPr lang="nl-NL" smtClean="0"/>
              <a:t>19-5-2025</a:t>
            </a:fld>
            <a:endParaRPr lang="nl-NL"/>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1E0E187-7F97-4764-A244-122FD8BCA3E7}" type="slidenum">
              <a:rPr lang="nl-NL" smtClean="0"/>
              <a:t>‹#›</a:t>
            </a:fld>
            <a:endParaRPr lang="nl-NL"/>
          </a:p>
        </p:txBody>
      </p:sp>
    </p:spTree>
    <p:extLst>
      <p:ext uri="{BB962C8B-B14F-4D97-AF65-F5344CB8AC3E}">
        <p14:creationId val="4183960159"/>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3DA88-C320-4671-A827-3B92E2B7931A}" type="datetimeFigureOut">
              <a:rPr lang="nl-NL" smtClean="0"/>
              <a:t>19-5-2025</a:t>
            </a:fld>
            <a:endParaRPr lang="nl-NL"/>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B0F857-68F6-48E2-8406-72F10A0E6489}" type="slidenum">
              <a:rPr lang="nl-NL" smtClean="0"/>
              <a:t>‹#›</a:t>
            </a:fld>
            <a:endParaRPr lang="nl-NL"/>
          </a:p>
        </p:txBody>
      </p:sp>
    </p:spTree>
    <p:extLst>
      <p:ext uri="{BB962C8B-B14F-4D97-AF65-F5344CB8AC3E}">
        <p14:creationId val="717849634"/>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8</a:t>
            </a:fld>
            <a:endParaRPr lang="nl-NL"/>
          </a:p>
        </p:txBody>
      </p:sp>
    </p:spTree>
    <p:extLst>
      <p:ext uri="{BB962C8B-B14F-4D97-AF65-F5344CB8AC3E}">
        <p14:creationId val="1544752702"/>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9</a:t>
            </a:fld>
            <a:endParaRPr lang="nl-NL"/>
          </a:p>
        </p:txBody>
      </p:sp>
    </p:spTree>
    <p:extLst>
      <p:ext uri="{BB962C8B-B14F-4D97-AF65-F5344CB8AC3E}">
        <p14:creationId val="1505889487"/>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10</a:t>
            </a:fld>
            <a:endParaRPr lang="nl-NL"/>
          </a:p>
        </p:txBody>
      </p:sp>
    </p:spTree>
    <p:extLst>
      <p:ext uri="{BB962C8B-B14F-4D97-AF65-F5344CB8AC3E}">
        <p14:creationId val="4231678939"/>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u="none"/>
          </a:p>
        </p:txBody>
      </p:sp>
      <p:sp>
        <p:nvSpPr>
          <p:cNvPr id="4" name="Slide Number Placeholder 3"/>
          <p:cNvSpPr>
            <a:spLocks noGrp="1"/>
          </p:cNvSpPr>
          <p:nvPr>
            <p:ph type="sldNum" sz="quarter" idx="10"/>
          </p:nvPr>
        </p:nvSpPr>
        <p:spPr/>
        <p:txBody>
          <a:bodyPr/>
          <a:lstStyle/>
          <a:p>
            <a:fld id="{D0B0F857-68F6-48E2-8406-72F10A0E6489}" type="slidenum">
              <a:rPr lang="nl-NL" smtClean="0"/>
              <a:t>11</a:t>
            </a:fld>
            <a:endParaRPr lang="nl-NL"/>
          </a:p>
        </p:txBody>
      </p:sp>
    </p:spTree>
    <p:extLst>
      <p:ext uri="{BB962C8B-B14F-4D97-AF65-F5344CB8AC3E}">
        <p14:creationId val="2263219480"/>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12</a:t>
            </a:fld>
            <a:endParaRPr lang="nl-NL"/>
          </a:p>
        </p:txBody>
      </p:sp>
    </p:spTree>
    <p:extLst>
      <p:ext uri="{BB962C8B-B14F-4D97-AF65-F5344CB8AC3E}">
        <p14:creationId val="1893650630"/>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13</a:t>
            </a:fld>
            <a:endParaRPr lang="nl-NL"/>
          </a:p>
        </p:txBody>
      </p:sp>
    </p:spTree>
    <p:extLst>
      <p:ext uri="{BB962C8B-B14F-4D97-AF65-F5344CB8AC3E}">
        <p14:creationId val="1207676543"/>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14</a:t>
            </a:fld>
            <a:endParaRPr lang="nl-NL"/>
          </a:p>
        </p:txBody>
      </p:sp>
    </p:spTree>
    <p:extLst>
      <p:ext uri="{BB962C8B-B14F-4D97-AF65-F5344CB8AC3E}">
        <p14:creationId val="1534206762"/>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15</a:t>
            </a:fld>
            <a:endParaRPr lang="nl-NL"/>
          </a:p>
        </p:txBody>
      </p:sp>
    </p:spTree>
    <p:extLst>
      <p:ext uri="{BB962C8B-B14F-4D97-AF65-F5344CB8AC3E}">
        <p14:creationId val="2924175578"/>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16</a:t>
            </a:fld>
            <a:endParaRPr lang="nl-NL"/>
          </a:p>
        </p:txBody>
      </p:sp>
    </p:spTree>
    <p:extLst>
      <p:ext uri="{BB962C8B-B14F-4D97-AF65-F5344CB8AC3E}">
        <p14:creationId val="2943631496"/>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17</a:t>
            </a:fld>
            <a:endParaRPr lang="nl-NL"/>
          </a:p>
        </p:txBody>
      </p:sp>
    </p:spTree>
    <p:extLst>
      <p:ext uri="{BB962C8B-B14F-4D97-AF65-F5344CB8AC3E}">
        <p14:creationId val="3552679228"/>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18</a:t>
            </a:fld>
            <a:endParaRPr lang="nl-NL"/>
          </a:p>
        </p:txBody>
      </p:sp>
    </p:spTree>
    <p:extLst>
      <p:ext uri="{BB962C8B-B14F-4D97-AF65-F5344CB8AC3E}">
        <p14:creationId val="2028272720"/>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19</a:t>
            </a:fld>
            <a:endParaRPr lang="nl-NL"/>
          </a:p>
        </p:txBody>
      </p:sp>
    </p:spTree>
    <p:extLst>
      <p:ext uri="{BB962C8B-B14F-4D97-AF65-F5344CB8AC3E}">
        <p14:creationId val="1485612165"/>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20</a:t>
            </a:fld>
            <a:endParaRPr lang="nl-NL"/>
          </a:p>
        </p:txBody>
      </p:sp>
    </p:spTree>
    <p:extLst>
      <p:ext uri="{BB962C8B-B14F-4D97-AF65-F5344CB8AC3E}">
        <p14:creationId val="3343010323"/>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0" i="0"/>
          </a:p>
        </p:txBody>
      </p:sp>
      <p:sp>
        <p:nvSpPr>
          <p:cNvPr id="4" name="Slide Number Placeholder 3"/>
          <p:cNvSpPr>
            <a:spLocks noGrp="1"/>
          </p:cNvSpPr>
          <p:nvPr>
            <p:ph type="sldNum" sz="quarter" idx="10"/>
          </p:nvPr>
        </p:nvSpPr>
        <p:spPr/>
        <p:txBody>
          <a:bodyPr/>
          <a:lstStyle/>
          <a:p>
            <a:fld id="{D0B0F857-68F6-48E2-8406-72F10A0E6489}" type="slidenum">
              <a:rPr lang="nl-NL" smtClean="0"/>
              <a:t>21</a:t>
            </a:fld>
            <a:endParaRPr lang="nl-NL"/>
          </a:p>
        </p:txBody>
      </p:sp>
    </p:spTree>
    <p:extLst>
      <p:ext uri="{BB962C8B-B14F-4D97-AF65-F5344CB8AC3E}">
        <p14:creationId val="361426450"/>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D0B0F857-68F6-48E2-8406-72F10A0E6489}" type="slidenum">
              <a:rPr lang="nl-NL" smtClean="0"/>
              <a:t>22</a:t>
            </a:fld>
            <a:endParaRPr lang="nl-NL"/>
          </a:p>
        </p:txBody>
      </p:sp>
    </p:spTree>
    <p:extLst>
      <p:ext uri="{BB962C8B-B14F-4D97-AF65-F5344CB8AC3E}">
        <p14:creationId val="481591048"/>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D0B0F857-68F6-48E2-8406-72F10A0E6489}" type="slidenum">
              <a:rPr lang="nl-NL" smtClean="0"/>
              <a:t>23</a:t>
            </a:fld>
            <a:endParaRPr lang="nl-NL"/>
          </a:p>
        </p:txBody>
      </p:sp>
    </p:spTree>
    <p:extLst>
      <p:ext uri="{BB962C8B-B14F-4D97-AF65-F5344CB8AC3E}">
        <p14:creationId val="3078648011"/>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2.xml" /><Relationship Id="rId2"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image" Target="../media/image2.emf" /><Relationship Id="rId2" Type="http://schemas.openxmlformats.org/officeDocument/2006/relationships/tags" Target="../tags/tag3.xml" /><Relationship Id="rId3"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4.xml" /><Relationship Id="rId2"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4.jpeg" /><Relationship Id="rId3"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5.jpeg" /><Relationship Id="rId2"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5.xml" /><Relationship Id="rId2" Type="http://schemas.openxmlformats.org/officeDocument/2006/relationships/tags" Target="../tags/tag6.xml" /><Relationship Id="rId3" Type="http://schemas.openxmlformats.org/officeDocument/2006/relationships/slideMaster" Target="../slideMasters/slideMaster1.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slideMaster" Target="../slideMasters/slideMaster1.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tags" Target="../tags/tag16.xml" /><Relationship Id="rId7" Type="http://schemas.openxmlformats.org/officeDocument/2006/relationships/slideMaster" Target="../slideMasters/slideMaster1.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6.jpeg" /><Relationship Id="rId2" Type="http://schemas.openxmlformats.org/officeDocument/2006/relationships/slideMaster" Target="../slideMasters/slideMaster1.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Titelslide">
    <p:bg bwMode="gray">
      <p:bgPr>
        <a:gradFill>
          <a:gsLst>
            <a:gs pos="0">
              <a:schemeClr val="accent1"/>
            </a:gs>
            <a:gs pos="93000">
              <a:schemeClr val="accent1">
                <a:alpha val="20000"/>
              </a:schemeClr>
            </a:gs>
          </a:gsLst>
          <a:lin ang="6600000" scaled="0"/>
        </a:gradFill>
        <a:effectLst/>
      </p:bgPr>
    </p:bg>
    <p:spTree>
      <p:nvGrpSpPr>
        <p:cNvPr id="1" name=""/>
        <p:cNvGrpSpPr/>
        <p:nvPr/>
      </p:nvGrpSpPr>
      <p:grpSpPr>
        <a:xfrm>
          <a:off x="0" y="0"/>
          <a:ext cx="0" cy="0"/>
        </a:xfrm>
      </p:grpSpPr>
      <p:pic>
        <p:nvPicPr>
          <p:cNvPr id="7" name="Picture 6"/>
          <p:cNvPicPr>
            <a:picLocks noChangeAspect="1"/>
          </p:cNvPicPr>
          <p:nvPr userDrawn="1"/>
        </p:nvPicPr>
        <p:blipFill>
          <a:blip r:embed="rId1">
            <a:extLst>
              <a:ext uri="{28A0092B-C50C-407E-A947-70E740481C1C}">
                <a14:useLocalDpi xmlns:a14="http://schemas.microsoft.com/office/drawing/2010/main"/>
              </a:ext>
            </a:extLst>
          </a:blip>
          <a:stretch>
            <a:fillRect/>
          </a:stretch>
        </p:blipFill>
        <p:spPr bwMode="gray">
          <a:xfrm>
            <a:off x="4115273" y="358827"/>
            <a:ext cx="913454" cy="186751"/>
          </a:xfrm>
          <a:prstGeom prst="rect">
            <a:avLst/>
          </a:prstGeom>
        </p:spPr>
      </p:pic>
      <p:cxnSp>
        <p:nvCxnSpPr>
          <p:cNvPr id="5" name="Straight Connector 4"/>
          <p:cNvCxnSpPr/>
          <p:nvPr userDrawn="1"/>
        </p:nvCxnSpPr>
        <p:spPr bwMode="gray">
          <a:xfrm flipH="1" flipV="1">
            <a:off x="9144000" y="0"/>
            <a:ext cx="0" cy="4513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EC5C18-9593-E2BC-FF7A-3EAA3EE219BD}"/>
              </a:ext>
            </a:extLst>
          </p:cNvPr>
          <p:cNvCxnSpPr/>
          <p:nvPr userDrawn="1"/>
        </p:nvCxnSpPr>
        <p:spPr>
          <a:xfrm flipH="1">
            <a:off x="4941570" y="476250"/>
            <a:ext cx="4202430" cy="4202430"/>
          </a:xfrm>
          <a:prstGeom prst="line">
            <a:avLst/>
          </a:prstGeom>
          <a:ln>
            <a:gradFill>
              <a:gsLst>
                <a:gs pos="48000">
                  <a:schemeClr val="accent1"/>
                </a:gs>
                <a:gs pos="89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908D2DE-6DE4-B9A7-64A7-3EFAE3A982A1}"/>
              </a:ext>
            </a:extLst>
          </p:cNvPr>
          <p:cNvCxnSpPr/>
          <p:nvPr userDrawn="1"/>
        </p:nvCxnSpPr>
        <p:spPr>
          <a:xfrm flipH="1">
            <a:off x="4127500" y="0"/>
            <a:ext cx="5016500" cy="5016500"/>
          </a:xfrm>
          <a:prstGeom prst="line">
            <a:avLst/>
          </a:prstGeom>
          <a:ln>
            <a:gradFill>
              <a:gsLst>
                <a:gs pos="65000">
                  <a:schemeClr val="accent1">
                    <a:lumMod val="5000"/>
                    <a:lumOff val="95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17E1B29-D28B-D2B9-6D63-B1E9354CCCAF}"/>
              </a:ext>
            </a:extLst>
          </p:cNvPr>
          <p:cNvCxnSpPr/>
          <p:nvPr userDrawn="1"/>
        </p:nvCxnSpPr>
        <p:spPr>
          <a:xfrm flipH="1">
            <a:off x="5791200" y="0"/>
            <a:ext cx="2876550" cy="2876550"/>
          </a:xfrm>
          <a:prstGeom prst="line">
            <a:avLst/>
          </a:prstGeom>
          <a:ln>
            <a:gradFill>
              <a:gsLst>
                <a:gs pos="0">
                  <a:schemeClr val="bg2"/>
                </a:gs>
                <a:gs pos="70000">
                  <a:schemeClr val="bg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9" name="Title 18">
            <a:extLst>
              <a:ext uri="{FF2B5EF4-FFF2-40B4-BE49-F238E27FC236}">
                <a16:creationId xmlns:a16="http://schemas.microsoft.com/office/drawing/2014/main" id="{A0F63587-321C-C6AF-647C-B5CE2335A539}"/>
              </a:ext>
            </a:extLst>
          </p:cNvPr>
          <p:cNvSpPr>
            <a:spLocks noGrp="1"/>
          </p:cNvSpPr>
          <p:nvPr>
            <p:ph type="title"/>
          </p:nvPr>
        </p:nvSpPr>
        <p:spPr bwMode="gray">
          <a:xfrm>
            <a:off x="432000" y="1318260"/>
            <a:ext cx="6471920" cy="1523257"/>
          </a:xfrm>
          <a:custGeom>
            <a:gdLst>
              <a:gd name="connsiteX0" fmla="*/ 0 w 6471920"/>
              <a:gd name="connsiteY0" fmla="*/ 15240 h 1523257"/>
              <a:gd name="connsiteX1" fmla="*/ 6471920 w 6471920"/>
              <a:gd name="connsiteY1" fmla="*/ 0 h 1523257"/>
              <a:gd name="connsiteX2" fmla="*/ 5016500 w 6471920"/>
              <a:gd name="connsiteY2" fmla="*/ 1523257 h 1523257"/>
              <a:gd name="connsiteX3" fmla="*/ 0 w 6471920"/>
              <a:gd name="connsiteY3" fmla="*/ 1523257 h 1523257"/>
              <a:gd name="connsiteX4" fmla="*/ 0 w 6471920"/>
              <a:gd name="connsiteY4" fmla="*/ 15240 h 1523257"/>
            </a:gdLst>
            <a:cxnLst>
              <a:cxn ang="0">
                <a:pos x="connsiteX0" y="connsiteY0"/>
              </a:cxn>
              <a:cxn ang="0">
                <a:pos x="connsiteX1" y="connsiteY1"/>
              </a:cxn>
              <a:cxn ang="0">
                <a:pos x="connsiteX2" y="connsiteY2"/>
              </a:cxn>
              <a:cxn ang="0">
                <a:pos x="connsiteX3" y="connsiteY3"/>
              </a:cxn>
              <a:cxn ang="0">
                <a:pos x="connsiteX4" y="connsiteY4"/>
              </a:cxn>
            </a:cxnLst>
            <a:rect l="l" t="t" r="r" b="b"/>
            <a:pathLst>
              <a:path w="6471920" h="1523257">
                <a:moveTo>
                  <a:pt x="0" y="15240"/>
                </a:moveTo>
                <a:lnTo>
                  <a:pt x="6471920" y="0"/>
                </a:lnTo>
                <a:lnTo>
                  <a:pt x="5016500" y="1523257"/>
                </a:lnTo>
                <a:lnTo>
                  <a:pt x="0" y="1523257"/>
                </a:lnTo>
                <a:lnTo>
                  <a:pt x="0" y="15240"/>
                </a:lnTo>
                <a:close/>
              </a:path>
            </a:pathLst>
          </a:custGeom>
        </p:spPr>
        <p:txBody>
          <a:bodyPr/>
          <a:lstStyle>
            <a:lvl1pPr>
              <a:defRPr sz="3000" spc="30" baseline="0"/>
            </a:lvl1pPr>
          </a:lstStyle>
          <a:p>
            <a:r>
              <a:rPr lang="en-US"/>
              <a:t>Click to edit Master title style</a:t>
            </a:r>
            <a:endParaRPr lang="en-GB"/>
          </a:p>
        </p:txBody>
      </p:sp>
      <p:sp>
        <p:nvSpPr>
          <p:cNvPr id="21" name="Text Placeholder 20">
            <a:extLst>
              <a:ext uri="{FF2B5EF4-FFF2-40B4-BE49-F238E27FC236}">
                <a16:creationId xmlns:a16="http://schemas.microsoft.com/office/drawing/2014/main" id="{AD23AF92-5FD4-0C13-57F4-E856025B7E1E}"/>
              </a:ext>
            </a:extLst>
          </p:cNvPr>
          <p:cNvSpPr>
            <a:spLocks noGrp="1"/>
          </p:cNvSpPr>
          <p:nvPr>
            <p:ph type="body" sz="quarter" idx="10"/>
          </p:nvPr>
        </p:nvSpPr>
        <p:spPr>
          <a:xfrm>
            <a:off x="432000" y="2999633"/>
            <a:ext cx="2574925" cy="471488"/>
          </a:xfrm>
          <a:prstGeom prst="rect">
            <a:avLst/>
          </a:prstGeom>
        </p:spPr>
        <p:txBody>
          <a:bodyPr/>
          <a:lstStyle>
            <a:lvl1pPr marL="0" indent="0">
              <a:buNone/>
              <a:defRPr>
                <a:solidFill>
                  <a:schemeClr val="bg2"/>
                </a:solidFill>
              </a:defRPr>
            </a:lvl1pPr>
            <a:lvl2pPr marL="179387" indent="0">
              <a:buNone/>
              <a:defRPr/>
            </a:lvl2pPr>
          </a:lstStyle>
          <a:p>
            <a:pPr lvl="0"/>
            <a:r>
              <a:rPr lang="en-US"/>
              <a:t>Click to edit Master text styles</a:t>
            </a:r>
          </a:p>
        </p:txBody>
      </p:sp>
    </p:spTree>
    <p:extLst>
      <p:ext uri="{BB962C8B-B14F-4D97-AF65-F5344CB8AC3E}">
        <p14:creationId val="375996309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Inhoud">
    <p:bg>
      <p:bgPr>
        <a:gradFill>
          <a:gsLst>
            <a:gs pos="0">
              <a:schemeClr val="accent1">
                <a:alpha val="70000"/>
              </a:schemeClr>
            </a:gs>
            <a:gs pos="25000">
              <a:schemeClr val="accent1">
                <a:alpha val="0"/>
              </a:schemeClr>
            </a:gs>
          </a:gsLst>
          <a:lin ang="0" scaled="0"/>
        </a:gradFill>
        <a:effectLst/>
      </p:bgPr>
    </p:bg>
    <p:spTree>
      <p:nvGrpSpPr>
        <p:cNvPr id="1" name=""/>
        <p:cNvGrpSpPr/>
        <p:nvPr/>
      </p:nvGrpSpPr>
      <p:grpSpPr>
        <a:xfrm>
          <a:off x="0" y="0"/>
          <a:ext cx="0" cy="0"/>
        </a:xfrm>
      </p:grpSpPr>
      <p:sp>
        <p:nvSpPr>
          <p:cNvPr id="4" name="Slide Number Placeholder 3">
            <a:extLst>
              <a:ext uri="{FF2B5EF4-FFF2-40B4-BE49-F238E27FC236}">
                <a16:creationId xmlns:a16="http://schemas.microsoft.com/office/drawing/2014/main" id="{91EC6195-0C55-41F0-864D-EA6613D87510}"/>
              </a:ext>
            </a:extLst>
          </p:cNvPr>
          <p:cNvSpPr>
            <a:spLocks noGrp="1"/>
          </p:cNvSpPr>
          <p:nvPr>
            <p:ph type="sldNum" sz="quarter" idx="11"/>
          </p:nvPr>
        </p:nvSpPr>
        <p:spPr/>
        <p:txBody>
          <a:bodyPr/>
          <a:lstStyle/>
          <a:p>
            <a:fld id="{B580E909-86CE-4A65-A532-F1382AA63AF2}" type="slidenum">
              <a:rPr lang="nl-NL" smtClean="0"/>
              <a:t>‹#›</a:t>
            </a:fld>
            <a:endParaRPr lang="nl-NL"/>
          </a:p>
        </p:txBody>
      </p:sp>
      <p:sp>
        <p:nvSpPr>
          <p:cNvPr id="5" name="Title 4">
            <a:extLst>
              <a:ext uri="{FF2B5EF4-FFF2-40B4-BE49-F238E27FC236}">
                <a16:creationId xmlns:a16="http://schemas.microsoft.com/office/drawing/2014/main" id="{0B386D67-B116-9D45-9166-CD5638EBB4D4}"/>
              </a:ext>
            </a:extLst>
          </p:cNvPr>
          <p:cNvSpPr>
            <a:spLocks noGrp="1"/>
          </p:cNvSpPr>
          <p:nvPr>
            <p:ph type="title"/>
          </p:nvPr>
        </p:nvSpPr>
        <p:spPr>
          <a:xfrm>
            <a:off x="1620000" y="360000"/>
            <a:ext cx="7092198" cy="648000"/>
          </a:xfrm>
        </p:spPr>
        <p:txBody>
          <a:bodyPr/>
          <a:lstStyle/>
          <a:p>
            <a:r>
              <a:rPr lang="en-US"/>
              <a:t>Click to edit Master title style</a:t>
            </a:r>
            <a:endParaRPr lang="en-GB"/>
          </a:p>
        </p:txBody>
      </p:sp>
      <p:sp>
        <p:nvSpPr>
          <p:cNvPr id="12" name="Isosceles Triangle 11">
            <a:extLst>
              <a:ext uri="{FF2B5EF4-FFF2-40B4-BE49-F238E27FC236}">
                <a16:creationId xmlns:a16="http://schemas.microsoft.com/office/drawing/2014/main" id="{5ABC3ECA-7BC4-7A8E-0A22-B921215CEF61}"/>
              </a:ext>
            </a:extLst>
          </p:cNvPr>
          <p:cNvSpPr/>
          <p:nvPr userDrawn="1"/>
        </p:nvSpPr>
        <p:spPr>
          <a:xfrm rot="5400000">
            <a:off x="894006" y="3253061"/>
            <a:ext cx="161925" cy="1619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entagon 12">
            <a:extLst>
              <a:ext uri="{FF2B5EF4-FFF2-40B4-BE49-F238E27FC236}">
                <a16:creationId xmlns:a16="http://schemas.microsoft.com/office/drawing/2014/main" id="{65224D63-B8C2-AEA2-2008-DB36606BF766}"/>
              </a:ext>
            </a:extLst>
          </p:cNvPr>
          <p:cNvSpPr/>
          <p:nvPr userDrawn="1"/>
        </p:nvSpPr>
        <p:spPr>
          <a:xfrm>
            <a:off x="581265" y="1972989"/>
            <a:ext cx="161925" cy="161925"/>
          </a:xfrm>
          <a:prstGeom prst="pent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7EB7821-2F0B-AEA5-F75E-1AA21FE2005F}"/>
              </a:ext>
            </a:extLst>
          </p:cNvPr>
          <p:cNvSpPr/>
          <p:nvPr userDrawn="1"/>
        </p:nvSpPr>
        <p:spPr>
          <a:xfrm>
            <a:off x="915515" y="772925"/>
            <a:ext cx="161925" cy="161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7B528CD1-6B59-7FEE-5B0B-F71D823CC5FE}"/>
              </a:ext>
            </a:extLst>
          </p:cNvPr>
          <p:cNvSpPr/>
          <p:nvPr userDrawn="1"/>
        </p:nvSpPr>
        <p:spPr>
          <a:xfrm>
            <a:off x="810422" y="4487414"/>
            <a:ext cx="161925" cy="1619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ACDBAD0A-0150-7ECB-2C79-EE35EDFD7E57}"/>
              </a:ext>
            </a:extLst>
          </p:cNvPr>
          <p:cNvSpPr/>
          <p:nvPr userDrawn="1"/>
        </p:nvSpPr>
        <p:spPr>
          <a:xfrm>
            <a:off x="431801" y="-1"/>
            <a:ext cx="664055" cy="5143501"/>
          </a:xfrm>
          <a:custGeom>
            <a:gdLst>
              <a:gd name="connsiteX0" fmla="*/ 0 w 981077"/>
              <a:gd name="connsiteY0" fmla="*/ 0 h 8315325"/>
              <a:gd name="connsiteX1" fmla="*/ 876300 w 981077"/>
              <a:gd name="connsiteY1" fmla="*/ 1695450 h 8315325"/>
              <a:gd name="connsiteX2" fmla="*/ 219075 w 981077"/>
              <a:gd name="connsiteY2" fmla="*/ 3943350 h 8315325"/>
              <a:gd name="connsiteX3" fmla="*/ 981075 w 981077"/>
              <a:gd name="connsiteY3" fmla="*/ 6210300 h 8315325"/>
              <a:gd name="connsiteX4" fmla="*/ 228600 w 981077"/>
              <a:gd name="connsiteY4" fmla="*/ 8315325 h 8315325"/>
            </a:gdLst>
            <a:cxnLst>
              <a:cxn ang="0">
                <a:pos x="connsiteX0" y="connsiteY0"/>
              </a:cxn>
              <a:cxn ang="0">
                <a:pos x="connsiteX1" y="connsiteY1"/>
              </a:cxn>
              <a:cxn ang="0">
                <a:pos x="connsiteX2" y="connsiteY2"/>
              </a:cxn>
              <a:cxn ang="0">
                <a:pos x="connsiteX3" y="connsiteY3"/>
              </a:cxn>
              <a:cxn ang="0">
                <a:pos x="connsiteX4" y="connsiteY4"/>
              </a:cxn>
            </a:cxnLst>
            <a:rect l="l" t="t" r="r" b="b"/>
            <a:pathLst>
              <a:path w="981076" h="8315325">
                <a:moveTo>
                  <a:pt x="0" y="0"/>
                </a:moveTo>
                <a:cubicBezTo>
                  <a:pt x="419894" y="519112"/>
                  <a:pt x="839788" y="1038225"/>
                  <a:pt x="876300" y="1695450"/>
                </a:cubicBezTo>
                <a:cubicBezTo>
                  <a:pt x="912812" y="2352675"/>
                  <a:pt x="201613" y="3190875"/>
                  <a:pt x="219075" y="3943350"/>
                </a:cubicBezTo>
                <a:cubicBezTo>
                  <a:pt x="236537" y="4695825"/>
                  <a:pt x="979488" y="5481638"/>
                  <a:pt x="981075" y="6210300"/>
                </a:cubicBezTo>
                <a:cubicBezTo>
                  <a:pt x="982662" y="6938962"/>
                  <a:pt x="347662" y="7988300"/>
                  <a:pt x="228600" y="8315325"/>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20">
            <a:extLst>
              <a:ext uri="{FF2B5EF4-FFF2-40B4-BE49-F238E27FC236}">
                <a16:creationId xmlns:a16="http://schemas.microsoft.com/office/drawing/2014/main" id="{C6738D9E-0B14-0D04-EDBA-22F2933CD8A2}"/>
              </a:ext>
            </a:extLst>
          </p:cNvPr>
          <p:cNvSpPr>
            <a:spLocks noGrp="1"/>
          </p:cNvSpPr>
          <p:nvPr>
            <p:ph type="body" sz="quarter" idx="14"/>
          </p:nvPr>
        </p:nvSpPr>
        <p:spPr>
          <a:xfrm>
            <a:off x="1620000" y="1224000"/>
            <a:ext cx="7088026" cy="3386100"/>
          </a:xfrm>
        </p:spPr>
        <p:txBody>
          <a:bodyPr/>
          <a:lstStyle>
            <a:lvl4pPr>
              <a:defRPr sz="1400">
                <a:latin typeface="Open Sans" panose="020b0606030504020204" pitchFamily="34" charset="0"/>
                <a:ea typeface="Open Sans" panose="020b0606030504020204" pitchFamily="34" charset="0"/>
                <a:cs typeface="Open Sans" panose="020b06060305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Footer Placeholder 1">
            <a:extLst>
              <a:ext uri="{FF2B5EF4-FFF2-40B4-BE49-F238E27FC236}">
                <a16:creationId xmlns:a16="http://schemas.microsoft.com/office/drawing/2014/main" id="{86FD5C91-C980-DAE7-8623-C43B61E0680C}"/>
              </a:ext>
            </a:extLst>
          </p:cNvPr>
          <p:cNvSpPr>
            <a:spLocks noGrp="1"/>
          </p:cNvSpPr>
          <p:nvPr>
            <p:ph type="ftr" sz="quarter" idx="15"/>
          </p:nvPr>
        </p:nvSpPr>
        <p:spPr>
          <a:xfrm>
            <a:off x="1620000" y="4750596"/>
            <a:ext cx="3086100" cy="274637"/>
          </a:xfrm>
        </p:spPr>
        <p:txBody>
          <a:bodyPr/>
          <a:lstStyle/>
          <a:p>
            <a:r>
              <a:rPr lang="nl-NL"/>
              <a:t>VvA 22 mei 2025: 10 jaar WWZ-ontslagrecht </a:t>
            </a:r>
            <a:endParaRPr lang="nl-NL"/>
          </a:p>
        </p:txBody>
      </p:sp>
    </p:spTree>
    <p:extLst>
      <p:ext uri="{BB962C8B-B14F-4D97-AF65-F5344CB8AC3E}">
        <p14:creationId val="57832298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Inhoud/introductie">
    <p:bg>
      <p:bgPr>
        <a:solidFill>
          <a:schemeClr val="bg1"/>
        </a:solidFill>
        <a:effectLst/>
      </p:bgPr>
    </p:bg>
    <p:spTree>
      <p:nvGrpSpPr>
        <p:cNvPr id="1" name=""/>
        <p:cNvGrpSpPr/>
        <p:nvPr/>
      </p:nvGrpSpPr>
      <p:grpSpPr>
        <a:xfrm>
          <a:off x="0" y="0"/>
          <a:ext cx="0" cy="0"/>
        </a:xfrm>
      </p:grpSpPr>
      <p:sp>
        <p:nvSpPr>
          <p:cNvPr id="4" name="Slide Number Placeholder 3">
            <a:extLst>
              <a:ext uri="{FF2B5EF4-FFF2-40B4-BE49-F238E27FC236}">
                <a16:creationId xmlns:a16="http://schemas.microsoft.com/office/drawing/2014/main" id="{91EC6195-0C55-41F0-864D-EA6613D87510}"/>
              </a:ext>
            </a:extLst>
          </p:cNvPr>
          <p:cNvSpPr>
            <a:spLocks noGrp="1"/>
          </p:cNvSpPr>
          <p:nvPr>
            <p:ph type="sldNum" sz="quarter" idx="11"/>
          </p:nvPr>
        </p:nvSpPr>
        <p:spPr/>
        <p:txBody>
          <a:bodyPr/>
          <a:lstStyle/>
          <a:p>
            <a:fld id="{B580E909-86CE-4A65-A532-F1382AA63AF2}" type="slidenum">
              <a:rPr lang="nl-NL" smtClean="0"/>
              <a:t>‹#›</a:t>
            </a:fld>
            <a:endParaRPr lang="nl-NL"/>
          </a:p>
        </p:txBody>
      </p:sp>
      <p:sp>
        <p:nvSpPr>
          <p:cNvPr id="5" name="Title 4">
            <a:extLst>
              <a:ext uri="{FF2B5EF4-FFF2-40B4-BE49-F238E27FC236}">
                <a16:creationId xmlns:a16="http://schemas.microsoft.com/office/drawing/2014/main" id="{0B386D67-B116-9D45-9166-CD5638EBB4D4}"/>
              </a:ext>
            </a:extLst>
          </p:cNvPr>
          <p:cNvSpPr>
            <a:spLocks noGrp="1"/>
          </p:cNvSpPr>
          <p:nvPr>
            <p:ph type="title"/>
          </p:nvPr>
        </p:nvSpPr>
        <p:spPr>
          <a:xfrm>
            <a:off x="431800" y="360000"/>
            <a:ext cx="5822696" cy="648000"/>
          </a:xfrm>
        </p:spPr>
        <p:txBody>
          <a:bodyPr/>
          <a:lstStyle/>
          <a:p>
            <a:r>
              <a:rPr lang="en-US"/>
              <a:t>Click to edit Master title style</a:t>
            </a:r>
            <a:endParaRPr lang="en-GB"/>
          </a:p>
        </p:txBody>
      </p:sp>
      <p:sp>
        <p:nvSpPr>
          <p:cNvPr id="21" name="Text Placeholder 20">
            <a:extLst>
              <a:ext uri="{FF2B5EF4-FFF2-40B4-BE49-F238E27FC236}">
                <a16:creationId xmlns:a16="http://schemas.microsoft.com/office/drawing/2014/main" id="{C6738D9E-0B14-0D04-EDBA-22F2933CD8A2}"/>
              </a:ext>
            </a:extLst>
          </p:cNvPr>
          <p:cNvSpPr>
            <a:spLocks noGrp="1"/>
          </p:cNvSpPr>
          <p:nvPr>
            <p:ph type="body" sz="quarter" idx="14"/>
          </p:nvPr>
        </p:nvSpPr>
        <p:spPr>
          <a:xfrm>
            <a:off x="431800" y="1224000"/>
            <a:ext cx="5822696" cy="3386100"/>
          </a:xfrm>
        </p:spPr>
        <p:txBody>
          <a:bodyPr/>
          <a:lstStyle>
            <a:lvl4pPr>
              <a:defRPr sz="1400">
                <a:latin typeface="Open Sans" panose="020b0606030504020204" pitchFamily="34" charset="0"/>
                <a:ea typeface="Open Sans" panose="020b0606030504020204" pitchFamily="34" charset="0"/>
                <a:cs typeface="Open Sans" panose="020b06060305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Footer Placeholder 1">
            <a:extLst>
              <a:ext uri="{FF2B5EF4-FFF2-40B4-BE49-F238E27FC236}">
                <a16:creationId xmlns:a16="http://schemas.microsoft.com/office/drawing/2014/main" id="{86FD5C91-C980-DAE7-8623-C43B61E0680C}"/>
              </a:ext>
            </a:extLst>
          </p:cNvPr>
          <p:cNvSpPr>
            <a:spLocks noGrp="1"/>
          </p:cNvSpPr>
          <p:nvPr>
            <p:ph type="ftr" sz="quarter" idx="15"/>
          </p:nvPr>
        </p:nvSpPr>
        <p:spPr>
          <a:xfrm>
            <a:off x="431800" y="4750596"/>
            <a:ext cx="3086100" cy="274637"/>
          </a:xfrm>
        </p:spPr>
        <p:txBody>
          <a:bodyPr/>
          <a:lstStyle/>
          <a:p>
            <a:r>
              <a:rPr lang="nl-NL"/>
              <a:t>VvA 22 mei 2025: 10 jaar WWZ-ontslagrecht </a:t>
            </a:r>
            <a:endParaRPr lang="nl-NL"/>
          </a:p>
        </p:txBody>
      </p:sp>
      <p:sp>
        <p:nvSpPr>
          <p:cNvPr id="6" name="Picture Placeholder 5">
            <a:extLst>
              <a:ext uri="{FF2B5EF4-FFF2-40B4-BE49-F238E27FC236}">
                <a16:creationId xmlns:a16="http://schemas.microsoft.com/office/drawing/2014/main" id="{48123247-AAA8-2983-6B2E-90884DB81924}"/>
              </a:ext>
            </a:extLst>
          </p:cNvPr>
          <p:cNvSpPr>
            <a:spLocks noGrp="1"/>
          </p:cNvSpPr>
          <p:nvPr>
            <p:ph type="pic" sz="quarter" idx="16"/>
            <p:custDataLst>
              <p:tags r:id="rId1"/>
            </p:custDataLst>
          </p:nvPr>
        </p:nvSpPr>
        <p:spPr>
          <a:xfrm>
            <a:off x="6991587" y="1282484"/>
            <a:ext cx="1260000" cy="1260000"/>
          </a:xfrm>
          <a:prstGeom prst="ellipse">
            <a:avLst/>
          </a:prstGeom>
          <a:solidFill>
            <a:schemeClr val="bg1">
              <a:lumMod val="95000"/>
            </a:schemeClr>
          </a:solidFill>
        </p:spPr>
        <p:txBody>
          <a:bodyPr/>
          <a:lstStyle>
            <a:lvl1pPr marL="0" indent="0" algn="ctr">
              <a:buNone/>
              <a:defRPr sz="1000"/>
            </a:lvl1pPr>
          </a:lstStyle>
          <a:p>
            <a:r>
              <a:rPr lang="en-US"/>
              <a:t>Click icon to add picture</a:t>
            </a:r>
            <a:endParaRPr lang="nl-NL"/>
          </a:p>
        </p:txBody>
      </p:sp>
      <p:sp>
        <p:nvSpPr>
          <p:cNvPr id="9" name="Text Placeholder 8">
            <a:extLst>
              <a:ext uri="{FF2B5EF4-FFF2-40B4-BE49-F238E27FC236}">
                <a16:creationId xmlns:a16="http://schemas.microsoft.com/office/drawing/2014/main" id="{466180AD-1D30-786E-C4FA-5AC7D0CDF541}"/>
              </a:ext>
            </a:extLst>
          </p:cNvPr>
          <p:cNvSpPr>
            <a:spLocks noGrp="1"/>
          </p:cNvSpPr>
          <p:nvPr>
            <p:ph type="body" sz="quarter" idx="17" hasCustomPrompt="1"/>
          </p:nvPr>
        </p:nvSpPr>
        <p:spPr>
          <a:xfrm>
            <a:off x="6530975" y="2638426"/>
            <a:ext cx="2181225" cy="1033463"/>
          </a:xfrm>
        </p:spPr>
        <p:txBody>
          <a:bodyPr/>
          <a:lstStyle>
            <a:lvl1pPr marL="0" indent="0" algn="ctr">
              <a:lnSpc>
                <a:spcPct val="110000"/>
              </a:lnSpc>
              <a:spcAft>
                <a:spcPts val="200"/>
              </a:spcAft>
              <a:buNone/>
              <a:defRPr sz="1300" spc="20" baseline="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110000"/>
              </a:lnSpc>
              <a:buNone/>
              <a:defRPr sz="1300" spc="20" baseline="0">
                <a:solidFill>
                  <a:schemeClr val="tx2"/>
                </a:solidFill>
                <a:latin typeface="+mj-lt"/>
              </a:defRPr>
            </a:lvl2pPr>
            <a:lvl3pPr marL="0" indent="0" algn="ctr">
              <a:lnSpc>
                <a:spcPct val="110000"/>
              </a:lnSpc>
              <a:buNone/>
              <a:defRPr sz="1300"/>
            </a:lvl3pPr>
          </a:lstStyle>
          <a:p>
            <a:pPr lvl="0"/>
            <a:r>
              <a:rPr lang="en-US"/>
              <a:t>NAAM</a:t>
            </a:r>
          </a:p>
          <a:p>
            <a:pPr lvl="1"/>
            <a:r>
              <a:rPr lang="en-US"/>
              <a:t>FUNCTIE</a:t>
            </a:r>
          </a:p>
          <a:p>
            <a:pPr lvl="2"/>
            <a:r>
              <a:rPr lang="en-US" err="1"/>
              <a:t>Gegevens</a:t>
            </a:r>
            <a:endParaRPr lang="nl-NL"/>
          </a:p>
        </p:txBody>
      </p:sp>
    </p:spTree>
    <p:extLst>
      <p:ext uri="{BB962C8B-B14F-4D97-AF65-F5344CB8AC3E}">
        <p14:creationId val="78250028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ekstslide met bullits">
    <p:spTree>
      <p:nvGrpSpPr>
        <p:cNvPr id="1" name=""/>
        <p:cNvGrpSpPr/>
        <p:nvPr/>
      </p:nvGrpSpPr>
      <p:grpSpPr>
        <a:xfrm>
          <a:off x="0" y="0"/>
          <a:ext cx="0" cy="0"/>
        </a:xfrm>
      </p:grpSpPr>
      <p:sp>
        <p:nvSpPr>
          <p:cNvPr id="6" name="Tijdelijke aanduiding voor dianummer 5">
            <a:extLst>
              <a:ext uri="{FF2B5EF4-FFF2-40B4-BE49-F238E27FC236}">
                <a16:creationId xmlns:a16="http://schemas.microsoft.com/office/drawing/2014/main" id="{5828EFE6-BDE2-4001-9B7F-01F04022C3FA}"/>
              </a:ext>
            </a:extLst>
          </p:cNvPr>
          <p:cNvSpPr>
            <a:spLocks noGrp="1"/>
          </p:cNvSpPr>
          <p:nvPr>
            <p:ph type="sldNum" sz="quarter" idx="12"/>
          </p:nvPr>
        </p:nvSpPr>
        <p:spPr/>
        <p:txBody>
          <a:bodyPr/>
          <a:lstStyle/>
          <a:p>
            <a:fld id="{B580E909-86CE-4A65-A532-F1382AA63AF2}" type="slidenum">
              <a:rPr lang="nl-NL" smtClean="0"/>
              <a:t>‹#›</a:t>
            </a:fld>
            <a:endParaRPr lang="nl-NL"/>
          </a:p>
        </p:txBody>
      </p:sp>
      <p:sp>
        <p:nvSpPr>
          <p:cNvPr id="7" name="Title 6">
            <a:extLst>
              <a:ext uri="{FF2B5EF4-FFF2-40B4-BE49-F238E27FC236}">
                <a16:creationId xmlns:a16="http://schemas.microsoft.com/office/drawing/2014/main" id="{EF75B1E9-F97C-D3CD-2131-FCFFFD566E9B}"/>
              </a:ext>
            </a:extLst>
          </p:cNvPr>
          <p:cNvSpPr>
            <a:spLocks noGrp="1"/>
          </p:cNvSpPr>
          <p:nvPr>
            <p:ph type="title"/>
          </p:nvPr>
        </p:nvSpPr>
        <p:spPr/>
        <p:txBody>
          <a:bodyPr/>
          <a:lstStyle/>
          <a:p>
            <a:r>
              <a:rPr lang="en-US"/>
              <a:t>Click to edit Master title style</a:t>
            </a:r>
            <a:endParaRPr lang="en-GB"/>
          </a:p>
        </p:txBody>
      </p:sp>
      <p:sp>
        <p:nvSpPr>
          <p:cNvPr id="11" name="Text Placeholder 10">
            <a:extLst>
              <a:ext uri="{FF2B5EF4-FFF2-40B4-BE49-F238E27FC236}">
                <a16:creationId xmlns:a16="http://schemas.microsoft.com/office/drawing/2014/main" id="{E837B438-3D21-1897-57E6-49F2ACD09E84}"/>
              </a:ext>
            </a:extLst>
          </p:cNvPr>
          <p:cNvSpPr>
            <a:spLocks noGrp="1"/>
          </p:cNvSpPr>
          <p:nvPr>
            <p:ph type="body" sz="quarter" idx="14"/>
          </p:nvPr>
        </p:nvSpPr>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Footer Placeholder 1">
            <a:extLst>
              <a:ext uri="{FF2B5EF4-FFF2-40B4-BE49-F238E27FC236}">
                <a16:creationId xmlns:a16="http://schemas.microsoft.com/office/drawing/2014/main" id="{A2975196-24A6-A283-F352-F64C41A222B6}"/>
              </a:ext>
            </a:extLst>
          </p:cNvPr>
          <p:cNvSpPr>
            <a:spLocks noGrp="1"/>
          </p:cNvSpPr>
          <p:nvPr>
            <p:ph type="ftr" sz="quarter" idx="15"/>
          </p:nvPr>
        </p:nvSpPr>
        <p:spPr/>
        <p:txBody>
          <a:bodyPr/>
          <a:lstStyle/>
          <a:p>
            <a:r>
              <a:rPr lang="nl-NL"/>
              <a:t>VvA 22 mei 2025: 10 jaar WWZ-ontslagrecht </a:t>
            </a:r>
            <a:endParaRPr lang="nl-NL"/>
          </a:p>
        </p:txBody>
      </p:sp>
    </p:spTree>
    <p:extLst>
      <p:ext uri="{BB962C8B-B14F-4D97-AF65-F5344CB8AC3E}">
        <p14:creationId val="121773743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ekstslide">
    <p:spTree>
      <p:nvGrpSpPr>
        <p:cNvPr id="1" name=""/>
        <p:cNvGrpSpPr/>
        <p:nvPr/>
      </p:nvGrpSpPr>
      <p:grpSpPr>
        <a:xfrm>
          <a:off x="0" y="0"/>
          <a:ext cx="0" cy="0"/>
        </a:xfrm>
      </p:grpSpPr>
      <p:sp>
        <p:nvSpPr>
          <p:cNvPr id="3" name="Title 2">
            <a:extLst>
              <a:ext uri="{FF2B5EF4-FFF2-40B4-BE49-F238E27FC236}">
                <a16:creationId xmlns:a16="http://schemas.microsoft.com/office/drawing/2014/main" id="{2D8EF578-E4D1-5C7F-E68F-60A35D190D61}"/>
              </a:ext>
            </a:extLst>
          </p:cNvPr>
          <p:cNvSpPr>
            <a:spLocks noGrp="1"/>
          </p:cNvSpPr>
          <p:nvPr>
            <p:ph type="title"/>
          </p:nvPr>
        </p:nvSpPr>
        <p:spPr/>
        <p:txBody>
          <a:bodyPr/>
          <a:lstStyle/>
          <a:p>
            <a:r>
              <a:rPr lang="en-US"/>
              <a:t>Click to edit Master title style</a:t>
            </a:r>
            <a:endParaRPr lang="en-GB"/>
          </a:p>
        </p:txBody>
      </p:sp>
      <p:sp>
        <p:nvSpPr>
          <p:cNvPr id="8" name="Slide Number Placeholder 7">
            <a:extLst>
              <a:ext uri="{FF2B5EF4-FFF2-40B4-BE49-F238E27FC236}">
                <a16:creationId xmlns:a16="http://schemas.microsoft.com/office/drawing/2014/main" id="{B2A4D00F-DC7B-9EB7-9281-FE85F331D7F8}"/>
              </a:ext>
            </a:extLst>
          </p:cNvPr>
          <p:cNvSpPr>
            <a:spLocks noGrp="1"/>
          </p:cNvSpPr>
          <p:nvPr>
            <p:ph type="sldNum" sz="quarter" idx="11"/>
          </p:nvPr>
        </p:nvSpPr>
        <p:spPr/>
        <p:txBody>
          <a:bodyPr/>
          <a:lstStyle/>
          <a:p>
            <a:fld id="{B580E909-86CE-4A65-A532-F1382AA63AF2}" type="slidenum">
              <a:rPr lang="nl-NL" smtClean="0"/>
              <a:t>‹#›</a:t>
            </a:fld>
            <a:endParaRPr lang="nl-NL"/>
          </a:p>
        </p:txBody>
      </p:sp>
      <p:sp>
        <p:nvSpPr>
          <p:cNvPr id="13" name="Text Placeholder 12">
            <a:extLst>
              <a:ext uri="{FF2B5EF4-FFF2-40B4-BE49-F238E27FC236}">
                <a16:creationId xmlns:a16="http://schemas.microsoft.com/office/drawing/2014/main" id="{11617089-1A8A-2D91-A285-84B5E07AD8BD}"/>
              </a:ext>
            </a:extLst>
          </p:cNvPr>
          <p:cNvSpPr>
            <a:spLocks noGrp="1"/>
          </p:cNvSpPr>
          <p:nvPr>
            <p:ph type="body" sz="quarter" idx="12"/>
          </p:nvPr>
        </p:nvSpPr>
        <p:spPr/>
        <p:txBody>
          <a:bodyPr/>
          <a:lstStyle>
            <a:lvl1pPr marL="0" indent="0">
              <a:buNone/>
              <a:defRPr/>
            </a:lvl1pPr>
            <a:lvl2pPr marL="176213" indent="-176213">
              <a:buSzTx/>
              <a:buFont typeface="Arial" panose="020b0604020202020204" pitchFamily="34" charset="0"/>
              <a:buChar char="•"/>
              <a:defRPr/>
            </a:lvl2pPr>
            <a:lvl3pPr marL="361950" indent="-185738">
              <a:buSzTx/>
              <a:buFont typeface="Georgia" panose="02040502050405020303" pitchFamily="18" charset="0"/>
              <a:buChar char="-"/>
              <a:defRPr/>
            </a:lvl3pPr>
            <a:lvl4pPr marL="541338" indent="-179388">
              <a:spcAft>
                <a:spcPts val="300"/>
              </a:spcAft>
              <a:buSzPct val="80000"/>
              <a:buFont typeface="Wingdings" panose="05000000000000000000" pitchFamily="2" charset="2"/>
              <a:buChar char="§"/>
              <a:defRPr sz="1400" spc="0" baseline="0">
                <a:solidFill>
                  <a:schemeClr val="tx1"/>
                </a:solidFill>
                <a:latin typeface="+mn-lt"/>
              </a:defRPr>
            </a:lvl4pPr>
            <a:lvl5pPr>
              <a:lnSpc>
                <a:spcPct val="120000"/>
              </a:lnSpc>
              <a:spcAft>
                <a:spcPts val="300"/>
              </a:spcAft>
              <a:defRPr sz="1500" spc="30" baseline="0">
                <a:solidFill>
                  <a:schemeClr val="bg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Footer Placeholder 1">
            <a:extLst>
              <a:ext uri="{FF2B5EF4-FFF2-40B4-BE49-F238E27FC236}">
                <a16:creationId xmlns:a16="http://schemas.microsoft.com/office/drawing/2014/main" id="{30B38FB2-76CC-9751-8110-C4E0EA5F452F}"/>
              </a:ext>
            </a:extLst>
          </p:cNvPr>
          <p:cNvSpPr>
            <a:spLocks noGrp="1"/>
          </p:cNvSpPr>
          <p:nvPr>
            <p:ph type="ftr" sz="quarter" idx="13"/>
          </p:nvPr>
        </p:nvSpPr>
        <p:spPr/>
        <p:txBody>
          <a:bodyPr/>
          <a:lstStyle/>
          <a:p>
            <a:r>
              <a:rPr lang="nl-NL"/>
              <a:t>VvA 22 mei 2025: 10 jaar WWZ-ontslagrecht </a:t>
            </a:r>
            <a:endParaRPr lang="nl-NL"/>
          </a:p>
        </p:txBody>
      </p:sp>
    </p:spTree>
    <p:extLst>
      <p:ext uri="{BB962C8B-B14F-4D97-AF65-F5344CB8AC3E}">
        <p14:creationId val="20683922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ekstslide 2 kolommen">
    <p:spTree>
      <p:nvGrpSpPr>
        <p:cNvPr id="1" name=""/>
        <p:cNvGrpSpPr/>
        <p:nvPr/>
      </p:nvGrpSpPr>
      <p:grpSpPr>
        <a:xfrm>
          <a:off x="0" y="0"/>
          <a:ext cx="0" cy="0"/>
        </a:xfrm>
      </p:grpSpPr>
      <p:sp>
        <p:nvSpPr>
          <p:cNvPr id="3" name="Title 2">
            <a:extLst>
              <a:ext uri="{FF2B5EF4-FFF2-40B4-BE49-F238E27FC236}">
                <a16:creationId xmlns:a16="http://schemas.microsoft.com/office/drawing/2014/main" id="{2D8EF578-E4D1-5C7F-E68F-60A35D190D61}"/>
              </a:ext>
            </a:extLst>
          </p:cNvPr>
          <p:cNvSpPr>
            <a:spLocks noGrp="1"/>
          </p:cNvSpPr>
          <p:nvPr>
            <p:ph type="title"/>
          </p:nvPr>
        </p:nvSpPr>
        <p:spPr/>
        <p:txBody>
          <a:bodyPr/>
          <a:lstStyle/>
          <a:p>
            <a:r>
              <a:rPr lang="en-US"/>
              <a:t>Click to edit Master title style</a:t>
            </a:r>
            <a:endParaRPr lang="en-GB"/>
          </a:p>
        </p:txBody>
      </p:sp>
      <p:sp>
        <p:nvSpPr>
          <p:cNvPr id="8" name="Slide Number Placeholder 7">
            <a:extLst>
              <a:ext uri="{FF2B5EF4-FFF2-40B4-BE49-F238E27FC236}">
                <a16:creationId xmlns:a16="http://schemas.microsoft.com/office/drawing/2014/main" id="{B2A4D00F-DC7B-9EB7-9281-FE85F331D7F8}"/>
              </a:ext>
            </a:extLst>
          </p:cNvPr>
          <p:cNvSpPr>
            <a:spLocks noGrp="1"/>
          </p:cNvSpPr>
          <p:nvPr>
            <p:ph type="sldNum" sz="quarter" idx="11"/>
          </p:nvPr>
        </p:nvSpPr>
        <p:spPr/>
        <p:txBody>
          <a:bodyPr/>
          <a:lstStyle/>
          <a:p>
            <a:fld id="{B580E909-86CE-4A65-A532-F1382AA63AF2}" type="slidenum">
              <a:rPr lang="nl-NL" smtClean="0"/>
              <a:t>‹#›</a:t>
            </a:fld>
            <a:endParaRPr lang="nl-NL"/>
          </a:p>
        </p:txBody>
      </p:sp>
      <p:sp>
        <p:nvSpPr>
          <p:cNvPr id="4" name="Text Placeholder 3">
            <a:extLst>
              <a:ext uri="{FF2B5EF4-FFF2-40B4-BE49-F238E27FC236}">
                <a16:creationId xmlns:a16="http://schemas.microsoft.com/office/drawing/2014/main" id="{FE3B6392-F362-1AB5-A1E0-48755386D142}"/>
              </a:ext>
            </a:extLst>
          </p:cNvPr>
          <p:cNvSpPr>
            <a:spLocks noGrp="1"/>
          </p:cNvSpPr>
          <p:nvPr>
            <p:ph type="body" sz="quarter" idx="12"/>
          </p:nvPr>
        </p:nvSpPr>
        <p:spPr/>
        <p:txBody>
          <a:bodyPr numCol="2" spcCol="288000"/>
          <a:lstStyle>
            <a:lvl1pPr marL="0" indent="0">
              <a:buNone/>
              <a:defRPr/>
            </a:lvl1pPr>
            <a:lvl2pPr marL="176213" indent="-176213">
              <a:buSzTx/>
              <a:buFont typeface="Arial" panose="020b0604020202020204" pitchFamily="34" charset="0"/>
              <a:buChar char="•"/>
              <a:defRPr/>
            </a:lvl2pPr>
            <a:lvl3pPr marL="361950" indent="-185738">
              <a:buSzTx/>
              <a:buFont typeface="Georgia" panose="02040502050405020303" pitchFamily="18" charset="0"/>
              <a:buChar char="-"/>
              <a:defRPr/>
            </a:lvl3pPr>
            <a:lvl4pPr marL="538163" indent="-176213">
              <a:buSzPct val="80000"/>
              <a:buFont typeface="Wingdings" panose="05000000000000000000" pitchFamily="2" charset="2"/>
              <a:buChar char="§"/>
              <a:defRPr sz="1400">
                <a:solidFill>
                  <a:schemeClr val="tx1"/>
                </a:solidFill>
                <a:latin typeface="+mn-lt"/>
              </a:defRPr>
            </a:lvl4pPr>
            <a:lvl5pPr>
              <a:defRPr sz="1500" spc="20" baseline="0">
                <a:solidFill>
                  <a:schemeClr val="bg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2" name="Footer Placeholder 1">
            <a:extLst>
              <a:ext uri="{FF2B5EF4-FFF2-40B4-BE49-F238E27FC236}">
                <a16:creationId xmlns:a16="http://schemas.microsoft.com/office/drawing/2014/main" id="{89C3F58B-D1E5-7569-CB6E-743ED3A5B783}"/>
              </a:ext>
            </a:extLst>
          </p:cNvPr>
          <p:cNvSpPr>
            <a:spLocks noGrp="1"/>
          </p:cNvSpPr>
          <p:nvPr>
            <p:ph type="ftr" sz="quarter" idx="13"/>
          </p:nvPr>
        </p:nvSpPr>
        <p:spPr/>
        <p:txBody>
          <a:bodyPr/>
          <a:lstStyle/>
          <a:p>
            <a:r>
              <a:rPr lang="nl-NL"/>
              <a:t>VvA 22 mei 2025: 10 jaar WWZ-ontslagrecht </a:t>
            </a:r>
            <a:endParaRPr lang="nl-NL"/>
          </a:p>
        </p:txBody>
      </p:sp>
    </p:spTree>
    <p:extLst>
      <p:ext uri="{BB962C8B-B14F-4D97-AF65-F5344CB8AC3E}">
        <p14:creationId val="41529975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Hoofdstuk">
    <p:spTree>
      <p:nvGrpSpPr>
        <p:cNvPr id="1" name=""/>
        <p:cNvGrpSpPr/>
        <p:nvPr/>
      </p:nvGrpSpPr>
      <p:grpSpPr>
        <a:xfrm>
          <a:off x="0" y="0"/>
          <a:ext cx="0" cy="0"/>
        </a:xfrm>
      </p:grpSpPr>
      <p:sp>
        <p:nvSpPr>
          <p:cNvPr id="10" name="Freeform: Shape 9">
            <a:extLst>
              <a:ext uri="{FF2B5EF4-FFF2-40B4-BE49-F238E27FC236}">
                <a16:creationId xmlns:a16="http://schemas.microsoft.com/office/drawing/2014/main" id="{B70294B3-25E0-F8D5-1758-30374FAA656B}"/>
              </a:ext>
            </a:extLst>
          </p:cNvPr>
          <p:cNvSpPr/>
          <p:nvPr userDrawn="1"/>
        </p:nvSpPr>
        <p:spPr>
          <a:xfrm flipH="1">
            <a:off x="1930967" y="-97722"/>
            <a:ext cx="7213031" cy="5239637"/>
          </a:xfrm>
          <a:custGeom>
            <a:gdLst>
              <a:gd name="connsiteX0" fmla="*/ 1935510 w 7078503"/>
              <a:gd name="connsiteY0" fmla="*/ 0 h 5141914"/>
              <a:gd name="connsiteX1" fmla="*/ 1586 w 7078503"/>
              <a:gd name="connsiteY1" fmla="*/ 0 h 5141914"/>
              <a:gd name="connsiteX2" fmla="*/ 1586 w 7078503"/>
              <a:gd name="connsiteY2" fmla="*/ 1023134 h 5141914"/>
              <a:gd name="connsiteX3" fmla="*/ 0 w 7078503"/>
              <a:gd name="connsiteY3" fmla="*/ 1021662 h 5141914"/>
              <a:gd name="connsiteX4" fmla="*/ 0 w 7078503"/>
              <a:gd name="connsiteY4" fmla="*/ 5141914 h 5141914"/>
              <a:gd name="connsiteX5" fmla="*/ 4440469 w 7078503"/>
              <a:gd name="connsiteY5" fmla="*/ 5141914 h 5141914"/>
              <a:gd name="connsiteX6" fmla="*/ 4440468 w 7078503"/>
              <a:gd name="connsiteY6" fmla="*/ 5141913 h 5141914"/>
              <a:gd name="connsiteX7" fmla="*/ 7078503 w 7078503"/>
              <a:gd name="connsiteY7" fmla="*/ 5141913 h 51419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78503" h="5141914">
                <a:moveTo>
                  <a:pt x="1935510" y="0"/>
                </a:moveTo>
                <a:lnTo>
                  <a:pt x="1586" y="0"/>
                </a:lnTo>
                <a:lnTo>
                  <a:pt x="1586" y="1023134"/>
                </a:lnTo>
                <a:lnTo>
                  <a:pt x="0" y="1021662"/>
                </a:lnTo>
                <a:lnTo>
                  <a:pt x="0" y="5141914"/>
                </a:lnTo>
                <a:lnTo>
                  <a:pt x="4440469" y="5141914"/>
                </a:lnTo>
                <a:lnTo>
                  <a:pt x="4440468" y="5141913"/>
                </a:lnTo>
                <a:lnTo>
                  <a:pt x="7078503" y="5141913"/>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2" name="Rectangle 11">
            <a:extLst>
              <a:ext uri="{FF2B5EF4-FFF2-40B4-BE49-F238E27FC236}">
                <a16:creationId xmlns:a16="http://schemas.microsoft.com/office/drawing/2014/main" id="{623C1BB8-FD86-FB5C-DE7C-391275D01D59}"/>
              </a:ext>
            </a:extLst>
          </p:cNvPr>
          <p:cNvSpPr/>
          <p:nvPr userDrawn="1"/>
        </p:nvSpPr>
        <p:spPr>
          <a:xfrm rot="2701670">
            <a:off x="4598556" y="-1491345"/>
            <a:ext cx="2034599" cy="8735791"/>
          </a:xfrm>
          <a:prstGeom prst="rect">
            <a:avLst/>
          </a:prstGeom>
          <a:gradFill>
            <a:gsLst>
              <a:gs pos="0">
                <a:schemeClr val="bg1"/>
              </a:gs>
              <a:gs pos="61000">
                <a:schemeClr val="bg1">
                  <a:alpha val="0"/>
                </a:schemeClr>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jdelijke aanduiding voor dianummer 4">
            <a:extLst>
              <a:ext uri="{FF2B5EF4-FFF2-40B4-BE49-F238E27FC236}">
                <a16:creationId xmlns:a16="http://schemas.microsoft.com/office/drawing/2014/main" id="{6076021B-A67A-425A-98AC-7FFB3AA13DE3}"/>
              </a:ext>
            </a:extLst>
          </p:cNvPr>
          <p:cNvSpPr>
            <a:spLocks noGrp="1"/>
          </p:cNvSpPr>
          <p:nvPr>
            <p:ph type="sldNum" sz="quarter" idx="12"/>
          </p:nvPr>
        </p:nvSpPr>
        <p:spPr/>
        <p:txBody>
          <a:bodyPr/>
          <a:lstStyle>
            <a:lvl1pPr>
              <a:defRPr>
                <a:solidFill>
                  <a:schemeClr val="bg1"/>
                </a:solidFill>
              </a:defRPr>
            </a:lvl1pPr>
          </a:lstStyle>
          <a:p>
            <a:fld id="{B580E909-86CE-4A65-A532-F1382AA63AF2}" type="slidenum">
              <a:rPr lang="nl-NL" smtClean="0"/>
              <a:t>‹#›</a:t>
            </a:fld>
            <a:endParaRPr lang="nl-NL"/>
          </a:p>
        </p:txBody>
      </p:sp>
      <p:cxnSp>
        <p:nvCxnSpPr>
          <p:cNvPr id="13" name="Straight Connector 12">
            <a:extLst>
              <a:ext uri="{FF2B5EF4-FFF2-40B4-BE49-F238E27FC236}">
                <a16:creationId xmlns:a16="http://schemas.microsoft.com/office/drawing/2014/main" id="{5B9D4DE3-F6BD-44DB-501E-27439C441024}"/>
              </a:ext>
            </a:extLst>
          </p:cNvPr>
          <p:cNvCxnSpPr/>
          <p:nvPr userDrawn="1"/>
        </p:nvCxnSpPr>
        <p:spPr>
          <a:xfrm flipH="1">
            <a:off x="2792367" y="0"/>
            <a:ext cx="4678680" cy="4678680"/>
          </a:xfrm>
          <a:prstGeom prst="line">
            <a:avLst/>
          </a:prstGeom>
          <a:ln>
            <a:gradFill>
              <a:gsLst>
                <a:gs pos="48000">
                  <a:schemeClr val="accent1"/>
                </a:gs>
                <a:gs pos="89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A9299C-1C80-D275-F908-0AF0152C6BB4}"/>
              </a:ext>
            </a:extLst>
          </p:cNvPr>
          <p:cNvCxnSpPr/>
          <p:nvPr userDrawn="1"/>
        </p:nvCxnSpPr>
        <p:spPr>
          <a:xfrm flipH="1">
            <a:off x="2056870" y="0"/>
            <a:ext cx="5016500" cy="5016500"/>
          </a:xfrm>
          <a:prstGeom prst="line">
            <a:avLst/>
          </a:prstGeom>
          <a:ln>
            <a:gradFill>
              <a:gsLst>
                <a:gs pos="65000">
                  <a:schemeClr val="accent3"/>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E527D49-963E-1749-E3D7-5FFE788BB2C5}"/>
              </a:ext>
            </a:extLst>
          </p:cNvPr>
          <p:cNvCxnSpPr/>
          <p:nvPr userDrawn="1"/>
        </p:nvCxnSpPr>
        <p:spPr>
          <a:xfrm flipH="1">
            <a:off x="3794381" y="0"/>
            <a:ext cx="2876550" cy="2876550"/>
          </a:xfrm>
          <a:prstGeom prst="line">
            <a:avLst/>
          </a:prstGeom>
          <a:ln>
            <a:gradFill>
              <a:gsLst>
                <a:gs pos="0">
                  <a:schemeClr val="bg2"/>
                </a:gs>
                <a:gs pos="70000">
                  <a:schemeClr val="bg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8BC2DC00-EF02-C622-2DE0-BBDBC653AC51}"/>
              </a:ext>
            </a:extLst>
          </p:cNvPr>
          <p:cNvSpPr>
            <a:spLocks noGrp="1"/>
          </p:cNvSpPr>
          <p:nvPr>
            <p:ph type="title"/>
          </p:nvPr>
        </p:nvSpPr>
        <p:spPr>
          <a:xfrm>
            <a:off x="431800" y="1222374"/>
            <a:ext cx="5845175" cy="1349375"/>
          </a:xfrm>
        </p:spPr>
        <p:txBody>
          <a:bodyPr anchor="ctr" anchorCtr="0"/>
          <a:lstStyle>
            <a:lvl1pPr>
              <a:defRPr sz="2800"/>
            </a:lvl1pPr>
          </a:lstStyle>
          <a:p>
            <a:r>
              <a:rPr lang="en-US"/>
              <a:t>Click to edit Master title style</a:t>
            </a:r>
            <a:endParaRPr lang="en-GB"/>
          </a:p>
        </p:txBody>
      </p:sp>
      <p:sp>
        <p:nvSpPr>
          <p:cNvPr id="2" name="Footer Placeholder 1">
            <a:extLst>
              <a:ext uri="{FF2B5EF4-FFF2-40B4-BE49-F238E27FC236}">
                <a16:creationId xmlns:a16="http://schemas.microsoft.com/office/drawing/2014/main" id="{E1B729AF-97BA-46F0-DD8C-1095DD0929A2}"/>
              </a:ext>
            </a:extLst>
          </p:cNvPr>
          <p:cNvSpPr>
            <a:spLocks noGrp="1"/>
          </p:cNvSpPr>
          <p:nvPr>
            <p:ph type="ftr" sz="quarter" idx="13"/>
          </p:nvPr>
        </p:nvSpPr>
        <p:spPr/>
        <p:txBody>
          <a:bodyPr/>
          <a:lstStyle/>
          <a:p>
            <a:r>
              <a:rPr lang="nl-NL"/>
              <a:t>VvA 22 mei 2025: 10 jaar WWZ-ontslagrecht </a:t>
            </a:r>
            <a:endParaRPr lang="nl-NL"/>
          </a:p>
        </p:txBody>
      </p:sp>
      <p:sp>
        <p:nvSpPr>
          <p:cNvPr id="18" name="TextBox 17">
            <a:extLst>
              <a:ext uri="{FF2B5EF4-FFF2-40B4-BE49-F238E27FC236}">
                <a16:creationId xmlns:a16="http://schemas.microsoft.com/office/drawing/2014/main" id="{6135FF14-5848-0B46-36E0-6C1519B8F95F}"/>
              </a:ext>
            </a:extLst>
          </p:cNvPr>
          <p:cNvSpPr txBox="1"/>
          <p:nvPr userDrawn="1"/>
        </p:nvSpPr>
        <p:spPr>
          <a:xfrm>
            <a:off x="7914711" y="4829156"/>
            <a:ext cx="605012" cy="123111"/>
          </a:xfrm>
          <a:prstGeom prst="rect">
            <a:avLst/>
          </a:prstGeom>
          <a:noFill/>
        </p:spPr>
        <p:txBody>
          <a:bodyPr wrap="square" lIns="0" tIns="0" rIns="0" bIns="0" rtlCol="0">
            <a:spAutoFit/>
          </a:bodyPr>
          <a:lstStyle/>
          <a:p>
            <a:pPr algn="r"/>
            <a:r>
              <a:rPr lang="en-US" sz="800">
                <a:solidFill>
                  <a:schemeClr val="bg1"/>
                </a:solidFill>
                <a:latin typeface="+mj-lt"/>
              </a:rPr>
              <a:t>  Houthoff  /</a:t>
            </a:r>
            <a:endParaRPr lang="en-GB" sz="800">
              <a:solidFill>
                <a:schemeClr val="bg1"/>
              </a:solidFill>
              <a:latin typeface="+mj-lt"/>
            </a:endParaRPr>
          </a:p>
        </p:txBody>
      </p:sp>
    </p:spTree>
    <p:extLst>
      <p:ext uri="{BB962C8B-B14F-4D97-AF65-F5344CB8AC3E}">
        <p14:creationId val="7223074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Hoofdstuk met beeld">
    <p:spTree>
      <p:nvGrpSpPr>
        <p:cNvPr id="1" name=""/>
        <p:cNvGrpSpPr/>
        <p:nvPr/>
      </p:nvGrpSpPr>
      <p:grpSpPr>
        <a:xfrm>
          <a:off x="0" y="0"/>
          <a:ext cx="0" cy="0"/>
        </a:xfrm>
      </p:grpSpPr>
      <p:sp>
        <p:nvSpPr>
          <p:cNvPr id="4" name="Picture Placeholder 3">
            <a:extLst>
              <a:ext uri="{FF2B5EF4-FFF2-40B4-BE49-F238E27FC236}">
                <a16:creationId xmlns:a16="http://schemas.microsoft.com/office/drawing/2014/main" id="{EAC95F7E-DE1D-667B-4CDC-2A9A6C01C599}"/>
              </a:ext>
            </a:extLst>
          </p:cNvPr>
          <p:cNvSpPr>
            <a:spLocks noGrp="1"/>
          </p:cNvSpPr>
          <p:nvPr>
            <p:ph type="pic" sz="quarter" idx="14"/>
            <p:custDataLst>
              <p:tags r:id="rId1"/>
            </p:custDataLst>
          </p:nvPr>
        </p:nvSpPr>
        <p:spPr>
          <a:xfrm>
            <a:off x="2332489" y="-13709"/>
            <a:ext cx="6840448" cy="5171060"/>
          </a:xfrm>
          <a:custGeom>
            <a:gdLst>
              <a:gd name="connsiteX0" fmla="*/ 0 w 10006"/>
              <a:gd name="connsiteY0" fmla="*/ 9998 h 10000"/>
              <a:gd name="connsiteX1" fmla="*/ 7542 w 10006"/>
              <a:gd name="connsiteY1" fmla="*/ 0 h 10000"/>
              <a:gd name="connsiteX2" fmla="*/ 9987 w 10006"/>
              <a:gd name="connsiteY2" fmla="*/ 14 h 10000"/>
              <a:gd name="connsiteX3" fmla="*/ 9997 w 10006"/>
              <a:gd name="connsiteY3" fmla="*/ 10000 h 10000"/>
              <a:gd name="connsiteX4" fmla="*/ 0 w 10006"/>
              <a:gd name="connsiteY4" fmla="*/ 9998 h 1000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0006" h="10000">
                <a:moveTo>
                  <a:pt x="0" y="9998"/>
                </a:moveTo>
                <a:lnTo>
                  <a:pt x="7542" y="0"/>
                </a:lnTo>
                <a:lnTo>
                  <a:pt x="9987" y="14"/>
                </a:lnTo>
                <a:cubicBezTo>
                  <a:pt x="9950" y="3352"/>
                  <a:pt x="10033" y="6662"/>
                  <a:pt x="9997" y="10000"/>
                </a:cubicBezTo>
                <a:lnTo>
                  <a:pt x="0" y="9998"/>
                </a:lnTo>
                <a:close/>
              </a:path>
            </a:pathLst>
          </a:custGeom>
          <a:solidFill>
            <a:schemeClr val="bg1">
              <a:lumMod val="95000"/>
            </a:schemeClr>
          </a:solidFill>
          <a:ln>
            <a:solidFill>
              <a:schemeClr val="accent1"/>
            </a:solidFill>
          </a:ln>
        </p:spPr>
        <p:txBody>
          <a:bodyPr tIns="576000" anchor="ctr" anchorCtr="0"/>
          <a:lstStyle>
            <a:lvl1pPr marL="0" indent="0" algn="ctr">
              <a:buNone/>
              <a:defRPr sz="1200"/>
            </a:lvl1pPr>
          </a:lstStyle>
          <a:p>
            <a:r>
              <a:rPr lang="en-US"/>
              <a:t>Click icon to add picture</a:t>
            </a:r>
            <a:endParaRPr lang="nl-NL"/>
          </a:p>
        </p:txBody>
      </p:sp>
      <p:cxnSp>
        <p:nvCxnSpPr>
          <p:cNvPr id="14" name="Straight Connector 13">
            <a:extLst>
              <a:ext uri="{FF2B5EF4-FFF2-40B4-BE49-F238E27FC236}">
                <a16:creationId xmlns:a16="http://schemas.microsoft.com/office/drawing/2014/main" id="{2EA9299C-1C80-D275-F908-0AF0152C6BB4}"/>
              </a:ext>
            </a:extLst>
          </p:cNvPr>
          <p:cNvCxnSpPr/>
          <p:nvPr userDrawn="1"/>
        </p:nvCxnSpPr>
        <p:spPr>
          <a:xfrm flipH="1">
            <a:off x="2056765" y="0"/>
            <a:ext cx="5016500" cy="5016500"/>
          </a:xfrm>
          <a:prstGeom prst="line">
            <a:avLst/>
          </a:prstGeom>
          <a:ln>
            <a:gradFill>
              <a:gsLst>
                <a:gs pos="65000">
                  <a:schemeClr val="accent3"/>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E527D49-963E-1749-E3D7-5FFE788BB2C5}"/>
              </a:ext>
            </a:extLst>
          </p:cNvPr>
          <p:cNvCxnSpPr/>
          <p:nvPr userDrawn="1"/>
        </p:nvCxnSpPr>
        <p:spPr>
          <a:xfrm flipH="1">
            <a:off x="3797621" y="0"/>
            <a:ext cx="2876550" cy="2876550"/>
          </a:xfrm>
          <a:prstGeom prst="line">
            <a:avLst/>
          </a:prstGeom>
          <a:ln>
            <a:gradFill>
              <a:gsLst>
                <a:gs pos="0">
                  <a:schemeClr val="bg2"/>
                </a:gs>
                <a:gs pos="70000">
                  <a:schemeClr val="bg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0625C53-934C-3220-0359-117E5A4B31B5}"/>
              </a:ext>
            </a:extLst>
          </p:cNvPr>
          <p:cNvSpPr txBox="1"/>
          <p:nvPr userDrawn="1"/>
        </p:nvSpPr>
        <p:spPr>
          <a:xfrm>
            <a:off x="8435818" y="4829156"/>
            <a:ext cx="144000" cy="123111"/>
          </a:xfrm>
          <a:prstGeom prst="rect">
            <a:avLst/>
          </a:prstGeom>
          <a:noFill/>
        </p:spPr>
        <p:txBody>
          <a:bodyPr wrap="square" lIns="0" tIns="0" rIns="0" bIns="0" rtlCol="0">
            <a:spAutoFit/>
          </a:bodyPr>
          <a:lstStyle/>
          <a:p>
            <a:pPr algn="ctr"/>
            <a:r>
              <a:rPr lang="en-US" sz="800">
                <a:solidFill>
                  <a:schemeClr val="bg1"/>
                </a:solidFill>
                <a:latin typeface="+mj-lt"/>
              </a:rPr>
              <a:t>/</a:t>
            </a:r>
            <a:endParaRPr lang="en-GB" sz="800">
              <a:solidFill>
                <a:schemeClr val="bg1"/>
              </a:solidFill>
              <a:latin typeface="+mj-lt"/>
            </a:endParaRPr>
          </a:p>
        </p:txBody>
      </p:sp>
      <p:sp>
        <p:nvSpPr>
          <p:cNvPr id="3" name="Title 2">
            <a:extLst>
              <a:ext uri="{FF2B5EF4-FFF2-40B4-BE49-F238E27FC236}">
                <a16:creationId xmlns:a16="http://schemas.microsoft.com/office/drawing/2014/main" id="{8BC2DC00-EF02-C622-2DE0-BBDBC653AC51}"/>
              </a:ext>
            </a:extLst>
          </p:cNvPr>
          <p:cNvSpPr>
            <a:spLocks noGrp="1"/>
          </p:cNvSpPr>
          <p:nvPr>
            <p:ph type="title"/>
          </p:nvPr>
        </p:nvSpPr>
        <p:spPr>
          <a:xfrm>
            <a:off x="431800" y="1222374"/>
            <a:ext cx="5845175" cy="1349375"/>
          </a:xfrm>
        </p:spPr>
        <p:txBody>
          <a:bodyPr anchor="ctr" anchorCtr="0"/>
          <a:lstStyle>
            <a:lvl1pPr>
              <a:defRPr sz="2800"/>
            </a:lvl1pPr>
          </a:lstStyle>
          <a:p>
            <a:r>
              <a:rPr lang="en-US"/>
              <a:t>Click to edit Master title style</a:t>
            </a:r>
            <a:endParaRPr lang="en-GB"/>
          </a:p>
        </p:txBody>
      </p:sp>
      <p:sp>
        <p:nvSpPr>
          <p:cNvPr id="9" name="Slide Number Placeholder 8">
            <a:extLst>
              <a:ext uri="{FF2B5EF4-FFF2-40B4-BE49-F238E27FC236}">
                <a16:creationId xmlns:a16="http://schemas.microsoft.com/office/drawing/2014/main" id="{1072E350-E6DA-E1EA-C426-6977366B21AE}"/>
              </a:ext>
            </a:extLst>
          </p:cNvPr>
          <p:cNvSpPr>
            <a:spLocks noGrp="1"/>
          </p:cNvSpPr>
          <p:nvPr>
            <p:ph type="sldNum" sz="quarter" idx="16"/>
          </p:nvPr>
        </p:nvSpPr>
        <p:spPr/>
        <p:txBody>
          <a:bodyPr/>
          <a:lstStyle/>
          <a:p>
            <a:fld id="{B580E909-86CE-4A65-A532-F1382AA63AF2}" type="slidenum">
              <a:rPr lang="nl-NL" smtClean="0"/>
              <a:t>‹#›</a:t>
            </a:fld>
            <a:endParaRPr lang="nl-NL"/>
          </a:p>
        </p:txBody>
      </p:sp>
      <p:sp>
        <p:nvSpPr>
          <p:cNvPr id="18" name="Footer Placeholder 17">
            <a:extLst>
              <a:ext uri="{FF2B5EF4-FFF2-40B4-BE49-F238E27FC236}">
                <a16:creationId xmlns:a16="http://schemas.microsoft.com/office/drawing/2014/main" id="{94DA92E6-E265-5ED0-9E74-DAE43D01706C}"/>
              </a:ext>
            </a:extLst>
          </p:cNvPr>
          <p:cNvSpPr>
            <a:spLocks noGrp="1"/>
          </p:cNvSpPr>
          <p:nvPr>
            <p:ph type="ftr" sz="quarter" idx="17"/>
          </p:nvPr>
        </p:nvSpPr>
        <p:spPr/>
        <p:txBody>
          <a:bodyPr/>
          <a:lstStyle/>
          <a:p>
            <a:r>
              <a:rPr lang="nl-NL"/>
              <a:t>VvA 22 mei 2025: 10 jaar WWZ-ontslagrecht </a:t>
            </a:r>
            <a:endParaRPr lang="nl-NL"/>
          </a:p>
        </p:txBody>
      </p:sp>
      <p:sp>
        <p:nvSpPr>
          <p:cNvPr id="11" name="TextBox 10">
            <a:extLst>
              <a:ext uri="{FF2B5EF4-FFF2-40B4-BE49-F238E27FC236}">
                <a16:creationId xmlns:a16="http://schemas.microsoft.com/office/drawing/2014/main" id="{515C506D-E49C-4B2E-D323-D9AF5A734352}"/>
              </a:ext>
            </a:extLst>
          </p:cNvPr>
          <p:cNvSpPr txBox="1"/>
          <p:nvPr userDrawn="1"/>
        </p:nvSpPr>
        <p:spPr>
          <a:xfrm>
            <a:off x="7914711" y="4836776"/>
            <a:ext cx="605012" cy="123111"/>
          </a:xfrm>
          <a:prstGeom prst="rect">
            <a:avLst/>
          </a:prstGeom>
          <a:noFill/>
        </p:spPr>
        <p:txBody>
          <a:bodyPr wrap="square" lIns="0" tIns="0" rIns="0" bIns="0" rtlCol="0">
            <a:spAutoFit/>
          </a:bodyPr>
          <a:lstStyle/>
          <a:p>
            <a:pPr algn="r"/>
            <a:r>
              <a:rPr lang="en-US" sz="800">
                <a:solidFill>
                  <a:schemeClr val="accent1"/>
                </a:solidFill>
                <a:latin typeface="+mj-lt"/>
              </a:rPr>
              <a:t>  Houthoff  /</a:t>
            </a:r>
            <a:endParaRPr lang="en-GB" sz="800">
              <a:solidFill>
                <a:schemeClr val="accent1"/>
              </a:solidFill>
              <a:latin typeface="+mj-lt"/>
            </a:endParaRPr>
          </a:p>
        </p:txBody>
      </p:sp>
    </p:spTree>
    <p:extLst>
      <p:ext uri="{BB962C8B-B14F-4D97-AF65-F5344CB8AC3E}">
        <p14:creationId val="44419983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Tekst + foto 1">
    <p:spTree>
      <p:nvGrpSpPr>
        <p:cNvPr id="1" name=""/>
        <p:cNvGrpSpPr/>
        <p:nvPr/>
      </p:nvGrpSpPr>
      <p:grpSpPr>
        <a:xfrm>
          <a:off x="0" y="0"/>
          <a:ext cx="0" cy="0"/>
        </a:xfrm>
      </p:grpSpPr>
      <p:sp>
        <p:nvSpPr>
          <p:cNvPr id="11" name="Rectangle: Rounded Corners 10">
            <a:extLst>
              <a:ext uri="{FF2B5EF4-FFF2-40B4-BE49-F238E27FC236}">
                <a16:creationId xmlns:a16="http://schemas.microsoft.com/office/drawing/2014/main" id="{7761487A-B446-183D-383F-E8A764761A8C}"/>
              </a:ext>
            </a:extLst>
          </p:cNvPr>
          <p:cNvSpPr/>
          <p:nvPr userDrawn="1"/>
        </p:nvSpPr>
        <p:spPr>
          <a:xfrm>
            <a:off x="4940500" y="0"/>
            <a:ext cx="3337777" cy="5143500"/>
          </a:xfrm>
          <a:prstGeom prst="roundRect">
            <a:avLst>
              <a:gd name="adj" fmla="val 4417"/>
            </a:avLst>
          </a:prstGeom>
          <a:noFill/>
          <a:ln w="9525">
            <a:gradFill>
              <a:gsLst>
                <a:gs pos="46000">
                  <a:schemeClr val="bg1">
                    <a:lumMod val="65000"/>
                  </a:schemeClr>
                </a:gs>
                <a:gs pos="91000">
                  <a:schemeClr val="bg1">
                    <a:lumMod val="65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771F377A-A2E6-EF4E-E848-80AC8C6CBDFB}"/>
              </a:ext>
            </a:extLst>
          </p:cNvPr>
          <p:cNvSpPr/>
          <p:nvPr userDrawn="1"/>
        </p:nvSpPr>
        <p:spPr>
          <a:xfrm>
            <a:off x="5184000" y="0"/>
            <a:ext cx="3192486" cy="5143500"/>
          </a:xfrm>
          <a:prstGeom prst="roundRect">
            <a:avLst>
              <a:gd name="adj" fmla="val 4199"/>
            </a:avLst>
          </a:prstGeom>
          <a:noFill/>
          <a:ln w="9525">
            <a:gradFill flip="none" rotWithShape="1">
              <a:gsLst>
                <a:gs pos="22000">
                  <a:schemeClr val="accent1"/>
                </a:gs>
                <a:gs pos="62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p:cNvPicPr>
            <a:picLocks noChangeAspect="1"/>
          </p:cNvPicPr>
          <p:nvPr userDrawn="1"/>
        </p:nvPicPr>
        <p:blipFill>
          <a:blip r:embed="rId1">
            <a:extLst>
              <a:ext uri="{28A0092B-C50C-407E-A947-70E740481C1C}">
                <a14:useLocalDpi xmlns:a14="http://schemas.microsoft.com/office/drawing/2010/main"/>
              </a:ext>
            </a:extLst>
          </a:blip>
          <a:stretch>
            <a:fillRect/>
          </a:stretch>
        </p:blipFill>
        <p:spPr>
          <a:xfrm>
            <a:off x="4248000" y="4838608"/>
            <a:ext cx="648000" cy="133056"/>
          </a:xfrm>
          <a:prstGeom prst="rect">
            <a:avLst/>
          </a:prstGeom>
        </p:spPr>
      </p:pic>
      <p:sp>
        <p:nvSpPr>
          <p:cNvPr id="7" name="Picture Placeholder 6">
            <a:extLst>
              <a:ext uri="{FF2B5EF4-FFF2-40B4-BE49-F238E27FC236}">
                <a16:creationId xmlns:a16="http://schemas.microsoft.com/office/drawing/2014/main" id="{5A4C2FAD-9290-041A-1F89-D88E2C9A3A00}"/>
              </a:ext>
            </a:extLst>
          </p:cNvPr>
          <p:cNvSpPr>
            <a:spLocks noGrp="1"/>
          </p:cNvSpPr>
          <p:nvPr>
            <p:ph type="pic" sz="quarter" idx="14"/>
            <p:custDataLst>
              <p:tags r:id="rId2"/>
            </p:custDataLst>
          </p:nvPr>
        </p:nvSpPr>
        <p:spPr>
          <a:xfrm>
            <a:off x="5427500" y="0"/>
            <a:ext cx="3938750" cy="5143500"/>
          </a:xfrm>
          <a:prstGeom prst="roundRect">
            <a:avLst>
              <a:gd name="adj" fmla="val 3697"/>
            </a:avLst>
          </a:prstGeom>
          <a:solidFill>
            <a:schemeClr val="bg1">
              <a:lumMod val="95000"/>
            </a:schemeClr>
          </a:solidFill>
        </p:spPr>
        <p:txBody>
          <a:bodyPr tIns="576000" anchor="ctr" anchorCtr="0">
            <a:normAutofit/>
          </a:bodyPr>
          <a:lstStyle>
            <a:lvl1pPr marL="0" indent="0" algn="ctr">
              <a:buNone/>
              <a:defRPr sz="1200"/>
            </a:lvl1pPr>
          </a:lstStyle>
          <a:p>
            <a:r>
              <a:rPr lang="en-US"/>
              <a:t>Click icon to add picture</a:t>
            </a:r>
            <a:endParaRPr lang="en-GB"/>
          </a:p>
        </p:txBody>
      </p:sp>
      <p:sp>
        <p:nvSpPr>
          <p:cNvPr id="4" name="Title 3">
            <a:extLst>
              <a:ext uri="{FF2B5EF4-FFF2-40B4-BE49-F238E27FC236}">
                <a16:creationId xmlns:a16="http://schemas.microsoft.com/office/drawing/2014/main" id="{D92D9362-EFCE-24B0-5638-9F17C5B12C3A}"/>
              </a:ext>
            </a:extLst>
          </p:cNvPr>
          <p:cNvSpPr>
            <a:spLocks noGrp="1"/>
          </p:cNvSpPr>
          <p:nvPr>
            <p:ph type="title"/>
          </p:nvPr>
        </p:nvSpPr>
        <p:spPr>
          <a:xfrm>
            <a:off x="432000" y="360000"/>
            <a:ext cx="4140000" cy="648000"/>
          </a:xfrm>
        </p:spPr>
        <p:txBody>
          <a:bodyPr/>
          <a:lstStyle/>
          <a:p>
            <a:r>
              <a:rPr lang="en-US"/>
              <a:t>Click to edit Master title style</a:t>
            </a:r>
            <a:endParaRPr lang="en-GB"/>
          </a:p>
        </p:txBody>
      </p:sp>
      <p:sp>
        <p:nvSpPr>
          <p:cNvPr id="9" name="Text Placeholder 8">
            <a:extLst>
              <a:ext uri="{FF2B5EF4-FFF2-40B4-BE49-F238E27FC236}">
                <a16:creationId xmlns:a16="http://schemas.microsoft.com/office/drawing/2014/main" id="{C62FDDA0-C41E-332C-4490-9B11774408A4}"/>
              </a:ext>
            </a:extLst>
          </p:cNvPr>
          <p:cNvSpPr>
            <a:spLocks noGrp="1"/>
          </p:cNvSpPr>
          <p:nvPr>
            <p:ph type="body" sz="quarter" idx="15"/>
          </p:nvPr>
        </p:nvSpPr>
        <p:spPr>
          <a:xfrm>
            <a:off x="431800" y="1222374"/>
            <a:ext cx="4140200" cy="3387725"/>
          </a:xfrm>
          <a:prstGeom prst="rect">
            <a:avLst/>
          </a:prstGeom>
        </p:spPr>
        <p:txBody>
          <a:bodyPr/>
          <a:lstStyle>
            <a:lvl5pPr>
              <a:defRPr/>
            </a:lvl5pPr>
          </a:lstStyle>
          <a:p>
            <a:pPr lvl="0"/>
            <a:r>
              <a:rPr lang="en-US"/>
              <a:t>Click to edit Master text styles</a:t>
            </a:r>
          </a:p>
        </p:txBody>
      </p:sp>
      <p:sp>
        <p:nvSpPr>
          <p:cNvPr id="2" name="Footer Placeholder 1">
            <a:extLst>
              <a:ext uri="{FF2B5EF4-FFF2-40B4-BE49-F238E27FC236}">
                <a16:creationId xmlns:a16="http://schemas.microsoft.com/office/drawing/2014/main" id="{DCC40A9B-F68D-FE71-7AA2-8496B31B9A27}"/>
              </a:ext>
            </a:extLst>
          </p:cNvPr>
          <p:cNvSpPr>
            <a:spLocks noGrp="1"/>
          </p:cNvSpPr>
          <p:nvPr>
            <p:ph type="ftr" sz="quarter" idx="16"/>
          </p:nvPr>
        </p:nvSpPr>
        <p:spPr/>
        <p:txBody>
          <a:bodyPr/>
          <a:lstStyle/>
          <a:p>
            <a:r>
              <a:rPr lang="nl-NL"/>
              <a:t>VvA 22 mei 2025: 10 jaar WWZ-ontslagrecht </a:t>
            </a:r>
            <a:endParaRPr lang="nl-NL"/>
          </a:p>
        </p:txBody>
      </p:sp>
      <p:sp>
        <p:nvSpPr>
          <p:cNvPr id="3" name="Slide Number Placeholder 2">
            <a:extLst>
              <a:ext uri="{FF2B5EF4-FFF2-40B4-BE49-F238E27FC236}">
                <a16:creationId xmlns:a16="http://schemas.microsoft.com/office/drawing/2014/main" id="{662F180B-F06E-AEAA-084C-CD84343ECDF3}"/>
              </a:ext>
            </a:extLst>
          </p:cNvPr>
          <p:cNvSpPr>
            <a:spLocks noGrp="1"/>
          </p:cNvSpPr>
          <p:nvPr>
            <p:ph type="sldNum" sz="quarter" idx="17"/>
          </p:nvPr>
        </p:nvSpPr>
        <p:spPr/>
        <p:txBody>
          <a:bodyPr/>
          <a:lstStyle/>
          <a:p>
            <a:fld id="{B580E909-86CE-4A65-A532-F1382AA63AF2}" type="slidenum">
              <a:rPr lang="nl-NL" smtClean="0"/>
              <a:t>‹#›</a:t>
            </a:fld>
            <a:endParaRPr lang="nl-NL"/>
          </a:p>
        </p:txBody>
      </p:sp>
      <p:sp>
        <p:nvSpPr>
          <p:cNvPr id="14" name="Rectangle: Rounded Corners 13">
            <a:extLst>
              <a:ext uri="{FF2B5EF4-FFF2-40B4-BE49-F238E27FC236}">
                <a16:creationId xmlns:a16="http://schemas.microsoft.com/office/drawing/2014/main" id="{69602CFC-3FAB-A2D7-58D5-DFE3AF7F2ED9}"/>
              </a:ext>
            </a:extLst>
          </p:cNvPr>
          <p:cNvSpPr/>
          <p:nvPr userDrawn="1"/>
        </p:nvSpPr>
        <p:spPr>
          <a:xfrm>
            <a:off x="5351101" y="0"/>
            <a:ext cx="1699738" cy="5143500"/>
          </a:xfrm>
          <a:prstGeom prst="roundRect">
            <a:avLst>
              <a:gd name="adj" fmla="val 8359"/>
            </a:avLst>
          </a:prstGeom>
          <a:gradFill>
            <a:gsLst>
              <a:gs pos="0">
                <a:schemeClr val="bg1"/>
              </a:gs>
              <a:gs pos="61000">
                <a:schemeClr val="bg1">
                  <a:alpha val="0"/>
                </a:schemeClr>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49EED439-3DCB-398E-190B-660A27623FB7}"/>
              </a:ext>
            </a:extLst>
          </p:cNvPr>
          <p:cNvSpPr txBox="1"/>
          <p:nvPr userDrawn="1"/>
        </p:nvSpPr>
        <p:spPr>
          <a:xfrm>
            <a:off x="7914711" y="4836776"/>
            <a:ext cx="605012" cy="123111"/>
          </a:xfrm>
          <a:prstGeom prst="rect">
            <a:avLst/>
          </a:prstGeom>
          <a:noFill/>
        </p:spPr>
        <p:txBody>
          <a:bodyPr wrap="square" lIns="0" tIns="0" rIns="0" bIns="0" rtlCol="0">
            <a:spAutoFit/>
          </a:bodyPr>
          <a:lstStyle/>
          <a:p>
            <a:pPr algn="r"/>
            <a:r>
              <a:rPr lang="en-US" sz="800">
                <a:solidFill>
                  <a:schemeClr val="accent1"/>
                </a:solidFill>
                <a:latin typeface="+mj-lt"/>
              </a:rPr>
              <a:t>  Houthoff  /</a:t>
            </a:r>
            <a:endParaRPr lang="en-GB" sz="800">
              <a:solidFill>
                <a:schemeClr val="accent1"/>
              </a:solidFill>
              <a:latin typeface="+mj-lt"/>
            </a:endParaRPr>
          </a:p>
        </p:txBody>
      </p:sp>
    </p:spTree>
    <p:extLst>
      <p:ext uri="{BB962C8B-B14F-4D97-AF65-F5344CB8AC3E}">
        <p14:creationId val="389779931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extLst>
    <p:ext uri="{DCECCB84-F9BA-43D5-87BE-67443E8EF086}">
      <p15:sldGuideLst xmlns:p15="http://schemas.microsoft.com/office/powerpoint/2012/main">
        <p15:guide id="1"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ekst + foto 2">
    <p:spTree>
      <p:nvGrpSpPr>
        <p:cNvPr id="1" name=""/>
        <p:cNvGrpSpPr/>
        <p:nvPr/>
      </p:nvGrpSpPr>
      <p:grpSpPr>
        <a:xfrm>
          <a:off x="0" y="0"/>
          <a:ext cx="0" cy="0"/>
        </a:xfrm>
      </p:grpSpPr>
      <p:cxnSp>
        <p:nvCxnSpPr>
          <p:cNvPr id="10" name="Straight Connector 9">
            <a:extLst>
              <a:ext uri="{FF2B5EF4-FFF2-40B4-BE49-F238E27FC236}">
                <a16:creationId xmlns:a16="http://schemas.microsoft.com/office/drawing/2014/main" id="{E7219976-9970-244B-61F0-A33E23A181C3}"/>
              </a:ext>
            </a:extLst>
          </p:cNvPr>
          <p:cNvCxnSpPr/>
          <p:nvPr userDrawn="1"/>
        </p:nvCxnSpPr>
        <p:spPr>
          <a:xfrm flipH="1">
            <a:off x="8279606" y="391568"/>
            <a:ext cx="864394" cy="895932"/>
          </a:xfrm>
          <a:prstGeom prst="line">
            <a:avLst/>
          </a:prstGeom>
          <a:ln>
            <a:gradFill>
              <a:gsLst>
                <a:gs pos="0">
                  <a:schemeClr val="accent2">
                    <a:alpha val="82000"/>
                  </a:schemeClr>
                </a:gs>
                <a:gs pos="58000">
                  <a:schemeClr val="accent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6F12E5-DB00-C287-9475-B98A4546FEC8}"/>
              </a:ext>
            </a:extLst>
          </p:cNvPr>
          <p:cNvCxnSpPr/>
          <p:nvPr userDrawn="1"/>
        </p:nvCxnSpPr>
        <p:spPr>
          <a:xfrm flipH="1">
            <a:off x="5334000" y="0"/>
            <a:ext cx="3810000" cy="3810000"/>
          </a:xfrm>
          <a:prstGeom prst="line">
            <a:avLst/>
          </a:prstGeom>
          <a:ln>
            <a:gradFill>
              <a:gsLst>
                <a:gs pos="0">
                  <a:schemeClr val="bg2"/>
                </a:gs>
                <a:gs pos="85000">
                  <a:schemeClr val="accent3">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0F34244-84C3-0BCD-8AEA-34CEB0215DCB}"/>
              </a:ext>
            </a:extLst>
          </p:cNvPr>
          <p:cNvCxnSpPr/>
          <p:nvPr userDrawn="1"/>
        </p:nvCxnSpPr>
        <p:spPr>
          <a:xfrm flipH="1">
            <a:off x="6805837" y="0"/>
            <a:ext cx="1926200" cy="1950720"/>
          </a:xfrm>
          <a:prstGeom prst="line">
            <a:avLst/>
          </a:prstGeom>
          <a:ln>
            <a:gradFill>
              <a:gsLst>
                <a:gs pos="0">
                  <a:schemeClr val="accent1"/>
                </a:gs>
                <a:gs pos="54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5" name="Tijdelijke aanduiding voor dianummer 4">
            <a:extLst>
              <a:ext uri="{FF2B5EF4-FFF2-40B4-BE49-F238E27FC236}">
                <a16:creationId xmlns:a16="http://schemas.microsoft.com/office/drawing/2014/main" id="{6076021B-A67A-425A-98AC-7FFB3AA13DE3}"/>
              </a:ext>
            </a:extLst>
          </p:cNvPr>
          <p:cNvSpPr>
            <a:spLocks noGrp="1"/>
          </p:cNvSpPr>
          <p:nvPr>
            <p:ph type="sldNum" sz="quarter" idx="12"/>
          </p:nvPr>
        </p:nvSpPr>
        <p:spPr/>
        <p:txBody>
          <a:bodyPr/>
          <a:lstStyle/>
          <a:p>
            <a:fld id="{B580E909-86CE-4A65-A532-F1382AA63AF2}" type="slidenum">
              <a:rPr lang="nl-NL" smtClean="0"/>
              <a:t>‹#›</a:t>
            </a:fld>
            <a:endParaRPr lang="nl-NL"/>
          </a:p>
        </p:txBody>
      </p:sp>
      <p:sp>
        <p:nvSpPr>
          <p:cNvPr id="6" name="Text Placeholder 5"/>
          <p:cNvSpPr>
            <a:spLocks noGrp="1"/>
          </p:cNvSpPr>
          <p:nvPr>
            <p:ph type="body" sz="quarter" idx="15"/>
          </p:nvPr>
        </p:nvSpPr>
        <p:spPr>
          <a:xfrm>
            <a:off x="431800" y="1224001"/>
            <a:ext cx="4903680" cy="3384000"/>
          </a:xfrm>
          <a:prstGeom prst="rect">
            <a:avLst/>
          </a:prstGeom>
        </p:spPr>
        <p:txBody>
          <a:bodyPr/>
          <a:lstStyle>
            <a:lvl3pPr>
              <a:defRPr/>
            </a:lvl3pPr>
          </a:lstStyle>
          <a:p>
            <a:pPr lvl="0"/>
            <a:r>
              <a:rPr lang="en-US"/>
              <a:t>Click to edit Master text styles</a:t>
            </a:r>
          </a:p>
        </p:txBody>
      </p:sp>
      <p:sp>
        <p:nvSpPr>
          <p:cNvPr id="7" name="Picture Placeholder 6">
            <a:extLst>
              <a:ext uri="{FF2B5EF4-FFF2-40B4-BE49-F238E27FC236}">
                <a16:creationId xmlns:a16="http://schemas.microsoft.com/office/drawing/2014/main" id="{C694840B-4FFA-47E3-ADE7-5E4168ABB487}"/>
              </a:ext>
            </a:extLst>
          </p:cNvPr>
          <p:cNvSpPr>
            <a:spLocks noGrp="1"/>
          </p:cNvSpPr>
          <p:nvPr>
            <p:ph type="pic" sz="quarter" idx="16"/>
            <p:custDataLst>
              <p:tags r:id="rId1"/>
            </p:custDataLst>
          </p:nvPr>
        </p:nvSpPr>
        <p:spPr>
          <a:xfrm>
            <a:off x="5506836" y="1287500"/>
            <a:ext cx="3205163" cy="3322600"/>
          </a:xfrm>
          <a:prstGeom prst="roundRect">
            <a:avLst>
              <a:gd name="adj" fmla="val 4334"/>
            </a:avLst>
          </a:prstGeom>
          <a:solidFill>
            <a:schemeClr val="bg1">
              <a:lumMod val="95000"/>
            </a:schemeClr>
          </a:solidFill>
        </p:spPr>
        <p:txBody>
          <a:bodyPr tIns="576000" anchor="ctr" anchorCtr="0"/>
          <a:lstStyle>
            <a:lvl1pPr marL="0" indent="0" algn="ctr">
              <a:buNone/>
              <a:defRPr sz="900"/>
            </a:lvl1pPr>
          </a:lstStyle>
          <a:p>
            <a:r>
              <a:rPr lang="en-US"/>
              <a:t>Click icon to add picture</a:t>
            </a:r>
            <a:endParaRPr lang="nl-NL"/>
          </a:p>
        </p:txBody>
      </p:sp>
      <p:sp>
        <p:nvSpPr>
          <p:cNvPr id="3" name="Title 2">
            <a:extLst>
              <a:ext uri="{FF2B5EF4-FFF2-40B4-BE49-F238E27FC236}">
                <a16:creationId xmlns:a16="http://schemas.microsoft.com/office/drawing/2014/main" id="{7C79EB2B-2C50-0634-7443-6CFAF733E4D0}"/>
              </a:ext>
            </a:extLst>
          </p:cNvPr>
          <p:cNvSpPr>
            <a:spLocks noGrp="1"/>
          </p:cNvSpPr>
          <p:nvPr>
            <p:ph type="title"/>
          </p:nvPr>
        </p:nvSpPr>
        <p:spPr/>
        <p:txBody>
          <a:bodyPr/>
          <a:lstStyle/>
          <a:p>
            <a:r>
              <a:rPr lang="en-US"/>
              <a:t>Click to edit Master title style</a:t>
            </a:r>
            <a:endParaRPr lang="en-GB"/>
          </a:p>
        </p:txBody>
      </p:sp>
      <p:sp>
        <p:nvSpPr>
          <p:cNvPr id="2" name="Footer Placeholder 1">
            <a:extLst>
              <a:ext uri="{FF2B5EF4-FFF2-40B4-BE49-F238E27FC236}">
                <a16:creationId xmlns:a16="http://schemas.microsoft.com/office/drawing/2014/main" id="{8FA0319C-BAA3-066A-BEAB-2D755894E5B0}"/>
              </a:ext>
            </a:extLst>
          </p:cNvPr>
          <p:cNvSpPr>
            <a:spLocks noGrp="1"/>
          </p:cNvSpPr>
          <p:nvPr>
            <p:ph type="ftr" sz="quarter" idx="17"/>
          </p:nvPr>
        </p:nvSpPr>
        <p:spPr/>
        <p:txBody>
          <a:bodyPr/>
          <a:lstStyle/>
          <a:p>
            <a:r>
              <a:rPr lang="nl-NL"/>
              <a:t>VvA 22 mei 2025: 10 jaar WWZ-ontslagrecht </a:t>
            </a:r>
            <a:endParaRPr lang="nl-NL"/>
          </a:p>
        </p:txBody>
      </p:sp>
    </p:spTree>
    <p:extLst>
      <p:ext uri="{BB962C8B-B14F-4D97-AF65-F5344CB8AC3E}">
        <p14:creationId val="203342555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ekst op kleurvlak">
    <p:bg>
      <p:bgPr>
        <a:gradFill>
          <a:gsLst>
            <a:gs pos="0">
              <a:schemeClr val="accent1">
                <a:alpha val="50000"/>
              </a:schemeClr>
            </a:gs>
            <a:gs pos="82000">
              <a:schemeClr val="accent1">
                <a:alpha val="40000"/>
              </a:schemeClr>
            </a:gs>
          </a:gsLst>
          <a:lin ang="8100000" scaled="0"/>
        </a:gradFill>
        <a:effectLst/>
      </p:bgPr>
    </p:bg>
    <p:spTree>
      <p:nvGrpSpPr>
        <p:cNvPr id="1" name=""/>
        <p:cNvGrpSpPr/>
        <p:nvPr/>
      </p:nvGrpSpPr>
      <p:grpSpPr>
        <a:xfrm>
          <a:off x="0" y="0"/>
          <a:ext cx="0" cy="0"/>
        </a:xfrm>
      </p:grpSpPr>
      <p:sp>
        <p:nvSpPr>
          <p:cNvPr id="4" name="Rectangle: Rounded Corners 3"/>
          <p:cNvSpPr/>
          <p:nvPr userDrawn="1"/>
        </p:nvSpPr>
        <p:spPr>
          <a:xfrm>
            <a:off x="431800" y="540000"/>
            <a:ext cx="8280400" cy="4068000"/>
          </a:xfrm>
          <a:prstGeom prst="roundRect">
            <a:avLst>
              <a:gd name="adj" fmla="val 27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09C6EF45-FBA8-4777-8D67-A873832E57A8}"/>
              </a:ext>
            </a:extLst>
          </p:cNvPr>
          <p:cNvSpPr>
            <a:spLocks noGrp="1"/>
          </p:cNvSpPr>
          <p:nvPr>
            <p:ph type="title"/>
          </p:nvPr>
        </p:nvSpPr>
        <p:spPr>
          <a:xfrm>
            <a:off x="683998" y="719999"/>
            <a:ext cx="7740000" cy="504000"/>
          </a:xfrm>
        </p:spPr>
        <p:txBody>
          <a:bodyPr anchor="ctr" anchorCtr="0"/>
          <a:lstStyle>
            <a:lvl1pPr algn="l">
              <a:defRPr/>
            </a:lvl1pPr>
          </a:lstStyle>
          <a:p>
            <a:r>
              <a:rPr lang="en-US"/>
              <a:t>Click to edit Master title style</a:t>
            </a:r>
            <a:endParaRPr lang="nl-NL"/>
          </a:p>
        </p:txBody>
      </p:sp>
      <p:sp>
        <p:nvSpPr>
          <p:cNvPr id="6" name="Tijdelijke aanduiding voor dianummer 5">
            <a:extLst>
              <a:ext uri="{FF2B5EF4-FFF2-40B4-BE49-F238E27FC236}">
                <a16:creationId xmlns:a16="http://schemas.microsoft.com/office/drawing/2014/main" id="{5828EFE6-BDE2-4001-9B7F-01F04022C3FA}"/>
              </a:ext>
            </a:extLst>
          </p:cNvPr>
          <p:cNvSpPr>
            <a:spLocks noGrp="1"/>
          </p:cNvSpPr>
          <p:nvPr>
            <p:ph type="sldNum" sz="quarter" idx="12"/>
          </p:nvPr>
        </p:nvSpPr>
        <p:spPr/>
        <p:txBody>
          <a:bodyPr/>
          <a:lstStyle/>
          <a:p>
            <a:fld id="{B580E909-86CE-4A65-A532-F1382AA63AF2}" type="slidenum">
              <a:rPr lang="nl-NL" smtClean="0"/>
              <a:t>‹#›</a:t>
            </a:fld>
            <a:endParaRPr lang="nl-NL"/>
          </a:p>
        </p:txBody>
      </p:sp>
      <p:cxnSp>
        <p:nvCxnSpPr>
          <p:cNvPr id="9" name="Straight Connector 8">
            <a:extLst>
              <a:ext uri="{FF2B5EF4-FFF2-40B4-BE49-F238E27FC236}">
                <a16:creationId xmlns:a16="http://schemas.microsoft.com/office/drawing/2014/main" id="{39C6CCCE-5B83-9BAB-7775-2F84944CBC40}"/>
              </a:ext>
            </a:extLst>
          </p:cNvPr>
          <p:cNvCxnSpPr/>
          <p:nvPr userDrawn="1"/>
        </p:nvCxnSpPr>
        <p:spPr>
          <a:xfrm flipH="1">
            <a:off x="5844538" y="400048"/>
            <a:ext cx="3299462" cy="3299462"/>
          </a:xfrm>
          <a:prstGeom prst="line">
            <a:avLst/>
          </a:prstGeom>
          <a:ln>
            <a:gradFill>
              <a:gsLst>
                <a:gs pos="0">
                  <a:schemeClr val="accent1">
                    <a:alpha val="64000"/>
                  </a:schemeClr>
                </a:gs>
                <a:gs pos="47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67DDDD0-4A65-5573-C87F-F600F4946BDE}"/>
              </a:ext>
            </a:extLst>
          </p:cNvPr>
          <p:cNvCxnSpPr/>
          <p:nvPr userDrawn="1"/>
        </p:nvCxnSpPr>
        <p:spPr>
          <a:xfrm flipH="1">
            <a:off x="5334000" y="0"/>
            <a:ext cx="3810000" cy="3810000"/>
          </a:xfrm>
          <a:prstGeom prst="line">
            <a:avLst/>
          </a:prstGeom>
          <a:ln>
            <a:gradFill>
              <a:gsLst>
                <a:gs pos="32000">
                  <a:schemeClr val="accent3">
                    <a:alpha val="35000"/>
                  </a:schemeClr>
                </a:gs>
                <a:gs pos="83000">
                  <a:schemeClr val="accent3">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3327FA2-DF0B-707A-E145-C0B34F52AD4C}"/>
              </a:ext>
            </a:extLst>
          </p:cNvPr>
          <p:cNvCxnSpPr/>
          <p:nvPr userDrawn="1"/>
        </p:nvCxnSpPr>
        <p:spPr>
          <a:xfrm flipH="1">
            <a:off x="5865017" y="0"/>
            <a:ext cx="2876550" cy="2876550"/>
          </a:xfrm>
          <a:prstGeom prst="line">
            <a:avLst/>
          </a:prstGeom>
          <a:ln>
            <a:gradFill>
              <a:gsLst>
                <a:gs pos="0">
                  <a:schemeClr val="tx2"/>
                </a:gs>
                <a:gs pos="36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EC9A6C4D-BCB6-7119-2EEE-37482F27367C}"/>
              </a:ext>
            </a:extLst>
          </p:cNvPr>
          <p:cNvSpPr>
            <a:spLocks noGrp="1"/>
          </p:cNvSpPr>
          <p:nvPr>
            <p:ph type="body" sz="quarter" idx="15"/>
          </p:nvPr>
        </p:nvSpPr>
        <p:spPr>
          <a:xfrm>
            <a:off x="684212" y="1368000"/>
            <a:ext cx="7740000" cy="29384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A90050C7-7FDD-BBC4-C233-CCC2C2849D19}"/>
              </a:ext>
            </a:extLst>
          </p:cNvPr>
          <p:cNvSpPr>
            <a:spLocks noGrp="1"/>
          </p:cNvSpPr>
          <p:nvPr>
            <p:ph type="ftr" sz="quarter" idx="16"/>
          </p:nvPr>
        </p:nvSpPr>
        <p:spPr/>
        <p:txBody>
          <a:bodyPr/>
          <a:lstStyle/>
          <a:p>
            <a:r>
              <a:rPr lang="nl-NL"/>
              <a:t>VvA 22 mei 2025: 10 jaar WWZ-ontslagrecht </a:t>
            </a:r>
            <a:endParaRPr lang="nl-NL"/>
          </a:p>
        </p:txBody>
      </p:sp>
    </p:spTree>
    <p:extLst>
      <p:ext uri="{BB962C8B-B14F-4D97-AF65-F5344CB8AC3E}">
        <p14:creationId val="281734456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Quote 1">
    <p:bg bwMode="gray">
      <p:bgPr>
        <a:blipFill dpi="0" rotWithShape="1">
          <a:blip r:embed="rId2">
            <a:lum/>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xfrm>
      </p:grpSpPr>
      <p:sp>
        <p:nvSpPr>
          <p:cNvPr id="7" name="Titel 1">
            <a:extLst>
              <a:ext uri="{FF2B5EF4-FFF2-40B4-BE49-F238E27FC236}">
                <a16:creationId xmlns:a16="http://schemas.microsoft.com/office/drawing/2014/main" id="{E99B12A2-A430-4398-9775-96ADDBEE9E8B}"/>
              </a:ext>
            </a:extLst>
          </p:cNvPr>
          <p:cNvSpPr txBox="1"/>
          <p:nvPr userDrawn="1"/>
        </p:nvSpPr>
        <p:spPr bwMode="gray">
          <a:xfrm>
            <a:off x="972000" y="627750"/>
            <a:ext cx="7200000" cy="3888000"/>
          </a:xfrm>
          <a:prstGeom prst="roundRect">
            <a:avLst>
              <a:gd name="adj" fmla="val 3846"/>
            </a:avLst>
          </a:prstGeom>
          <a:blipFill>
            <a:blip r:embed="rId1"/>
            <a:stretch>
              <a:fillRect/>
            </a:stretch>
          </a:blipFill>
        </p:spPr>
        <p:txBody>
          <a:bodyPr vert="horz" lIns="270000" tIns="198000" rIns="270000" bIns="270000" rtlCol="0" anchor="t" anchorCtr="0">
            <a:noAutofit/>
          </a:bodyPr>
          <a:lstStyle>
            <a:lvl1pPr algn="ctr" defTabSz="685783" rtl="0" eaLnBrk="1" latinLnBrk="0" hangingPunct="1">
              <a:lnSpc>
                <a:spcPct val="90000"/>
              </a:lnSpc>
              <a:spcBef>
                <a:spcPct val="0"/>
              </a:spcBef>
              <a:buNone/>
              <a:defRPr sz="2000" kern="1200" cap="all" baseline="0">
                <a:solidFill>
                  <a:schemeClr val="bg1"/>
                </a:solidFill>
                <a:latin typeface="+mj-lt"/>
                <a:ea typeface="+mj-ea"/>
                <a:cs typeface="+mj-cs"/>
              </a:defRPr>
            </a:lvl1pPr>
          </a:lstStyle>
          <a:p>
            <a:endParaRPr lang="nl-NL"/>
          </a:p>
        </p:txBody>
      </p:sp>
      <p:sp>
        <p:nvSpPr>
          <p:cNvPr id="6" name="Tijdelijke aanduiding voor tekst 4">
            <a:extLst>
              <a:ext uri="{FF2B5EF4-FFF2-40B4-BE49-F238E27FC236}">
                <a16:creationId xmlns:a16="http://schemas.microsoft.com/office/drawing/2014/main" id="{C0F994F2-BFF0-4A39-AF00-C0F0D35E32CC}"/>
              </a:ext>
            </a:extLst>
          </p:cNvPr>
          <p:cNvSpPr>
            <a:spLocks noGrp="1"/>
          </p:cNvSpPr>
          <p:nvPr>
            <p:ph type="body" sz="quarter" idx="12" hasCustomPrompt="1"/>
          </p:nvPr>
        </p:nvSpPr>
        <p:spPr>
          <a:xfrm>
            <a:off x="1152000" y="843545"/>
            <a:ext cx="6840000" cy="3456410"/>
          </a:xfrm>
          <a:prstGeom prst="rect">
            <a:avLst/>
          </a:prstGeom>
        </p:spPr>
        <p:txBody>
          <a:bodyPr anchor="ctr" anchorCtr="0"/>
          <a:lstStyle>
            <a:lvl1pPr marL="0" marR="0" indent="0" algn="ctr" defTabSz="685783" rtl="0" eaLnBrk="1" fontAlgn="auto" latinLnBrk="0" hangingPunct="1">
              <a:lnSpc>
                <a:spcPct val="130000"/>
              </a:lnSpc>
              <a:spcBef>
                <a:spcPct val="0"/>
              </a:spcBef>
              <a:spcAft>
                <a:spcPct val="0"/>
              </a:spcAft>
              <a:buClr>
                <a:schemeClr val="bg2"/>
              </a:buClr>
              <a:buSzTx/>
              <a:buFontTx/>
              <a:buNone/>
              <a:defRPr sz="2000" i="1">
                <a:solidFill>
                  <a:schemeClr val="bg1"/>
                </a:solidFill>
              </a:defRPr>
            </a:lvl1pPr>
            <a:lvl2pPr marL="0" indent="0" algn="ctr">
              <a:lnSpc>
                <a:spcPct val="100000"/>
              </a:lnSpc>
              <a:spcBef>
                <a:spcPts val="800"/>
              </a:spcBef>
              <a:buFontTx/>
              <a:buNone/>
              <a:defRPr sz="1300" spc="2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358775" indent="0">
              <a:buFontTx/>
              <a:buNone/>
              <a:defRPr sz="2000">
                <a:solidFill>
                  <a:schemeClr val="bg1"/>
                </a:solidFill>
              </a:defRPr>
            </a:lvl3pPr>
            <a:lvl4pPr>
              <a:buFontTx/>
              <a:buNone/>
              <a:defRPr sz="2000" cap="none">
                <a:solidFill>
                  <a:schemeClr val="bg1"/>
                </a:solidFill>
              </a:defRPr>
            </a:lvl4pPr>
            <a:lvl5pPr marL="1371566" indent="0">
              <a:buFontTx/>
              <a:buNone/>
              <a:defRPr sz="2000">
                <a:solidFill>
                  <a:schemeClr val="bg1"/>
                </a:solidFill>
              </a:defRPr>
            </a:lvl5pPr>
          </a:lstStyle>
          <a:p>
            <a:pPr marL="0" marR="0" lvl="0" indent="0" algn="ctr" defTabSz="685783" rtl="0" eaLnBrk="1" fontAlgn="auto" latinLnBrk="0" hangingPunct="1">
              <a:lnSpc>
                <a:spcPct val="130000"/>
              </a:lnSpc>
              <a:spcBef>
                <a:spcPct val="0"/>
              </a:spcBef>
              <a:spcAft>
                <a:spcPct val="0"/>
              </a:spcAft>
              <a:buClr>
                <a:schemeClr val="bg2"/>
              </a:buClr>
              <a:buSzTx/>
              <a:buFontTx/>
              <a:buNone/>
              <a:defRPr/>
            </a:pPr>
            <a:r>
              <a:rPr lang="nl-NL"/>
              <a:t>Tekststijl van het model bewerken</a:t>
            </a:r>
          </a:p>
          <a:p>
            <a:pPr marL="285750" marR="0" lvl="1" indent="-285750" algn="ctr" defTabSz="685783" rtl="0" eaLnBrk="1" fontAlgn="auto" latinLnBrk="0" hangingPunct="1">
              <a:lnSpc>
                <a:spcPct val="130000"/>
              </a:lnSpc>
              <a:spcBef>
                <a:spcPct val="0"/>
              </a:spcBef>
              <a:spcAft>
                <a:spcPct val="0"/>
              </a:spcAft>
              <a:buClr>
                <a:schemeClr val="bg2"/>
              </a:buClr>
              <a:buSzTx/>
              <a:defRPr/>
            </a:pPr>
            <a:r>
              <a:rPr lang="nl-NL" err="1"/>
              <a:t>gh</a:t>
            </a:r>
            <a:endParaRPr lang="nl-NL"/>
          </a:p>
        </p:txBody>
      </p:sp>
    </p:spTree>
    <p:extLst>
      <p:ext uri="{BB962C8B-B14F-4D97-AF65-F5344CB8AC3E}">
        <p14:creationId val="102662372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Quote 2">
    <p:bg bwMode="gray">
      <p:bgPr>
        <a:solidFill>
          <a:schemeClr val="bg1"/>
        </a:solidFill>
        <a:effectLst/>
      </p:bgPr>
    </p:bg>
    <p:spTree>
      <p:nvGrpSpPr>
        <p:cNvPr id="1" name=""/>
        <p:cNvGrpSpPr/>
        <p:nvPr/>
      </p:nvGrpSpPr>
      <p:grpSpPr>
        <a:xfrm>
          <a:off x="0" y="0"/>
          <a:ext cx="0" cy="0"/>
        </a:xfrm>
      </p:grpSpPr>
      <p:sp>
        <p:nvSpPr>
          <p:cNvPr id="6" name="Tijdelijke aanduiding voor tekst 4">
            <a:extLst>
              <a:ext uri="{FF2B5EF4-FFF2-40B4-BE49-F238E27FC236}">
                <a16:creationId xmlns:a16="http://schemas.microsoft.com/office/drawing/2014/main" id="{C0F994F2-BFF0-4A39-AF00-C0F0D35E32CC}"/>
              </a:ext>
            </a:extLst>
          </p:cNvPr>
          <p:cNvSpPr>
            <a:spLocks noGrp="1"/>
          </p:cNvSpPr>
          <p:nvPr>
            <p:ph type="body" sz="quarter" idx="12" hasCustomPrompt="1"/>
          </p:nvPr>
        </p:nvSpPr>
        <p:spPr>
          <a:xfrm>
            <a:off x="2548611" y="548361"/>
            <a:ext cx="4046778" cy="4046778"/>
          </a:xfrm>
          <a:prstGeom prst="ellipse">
            <a:avLst/>
          </a:prstGeom>
        </p:spPr>
        <p:txBody>
          <a:bodyPr anchor="ctr" anchorCtr="0">
            <a:noAutofit/>
          </a:bodyPr>
          <a:lstStyle>
            <a:lvl1pPr marL="0" marR="0" indent="0" algn="ctr" defTabSz="685783" rtl="0" eaLnBrk="1" fontAlgn="auto" latinLnBrk="0" hangingPunct="1">
              <a:lnSpc>
                <a:spcPct val="120000"/>
              </a:lnSpc>
              <a:spcBef>
                <a:spcPct val="0"/>
              </a:spcBef>
              <a:spcAft>
                <a:spcPct val="0"/>
              </a:spcAft>
              <a:buClr>
                <a:schemeClr val="bg2"/>
              </a:buClr>
              <a:buSzTx/>
              <a:buFontTx/>
              <a:buNone/>
              <a:defRPr sz="1800" i="1">
                <a:solidFill>
                  <a:schemeClr val="accent1"/>
                </a:solidFill>
              </a:defRPr>
            </a:lvl1pPr>
            <a:lvl2pPr marL="463550" indent="-463550" algn="ctr">
              <a:lnSpc>
                <a:spcPct val="110000"/>
              </a:lnSpc>
              <a:spcBef>
                <a:spcPts val="800"/>
              </a:spcBef>
              <a:buFont typeface="Arial" panose="020b0604020202020204" pitchFamily="34" charset="0"/>
              <a:buNone/>
              <a:defRPr sz="1400">
                <a:solidFill>
                  <a:schemeClr val="accent1"/>
                </a:solidFill>
                <a:latin typeface="+mj-lt"/>
              </a:defRPr>
            </a:lvl2pPr>
            <a:lvl3pPr marL="358775" indent="0">
              <a:buFontTx/>
              <a:buNone/>
              <a:defRPr sz="2000">
                <a:solidFill>
                  <a:schemeClr val="bg1"/>
                </a:solidFill>
              </a:defRPr>
            </a:lvl3pPr>
            <a:lvl4pPr>
              <a:buFontTx/>
              <a:buNone/>
              <a:defRPr sz="2000" cap="none">
                <a:solidFill>
                  <a:schemeClr val="bg1"/>
                </a:solidFill>
              </a:defRPr>
            </a:lvl4pPr>
            <a:lvl5pPr marL="1371566" indent="0">
              <a:buFontTx/>
              <a:buNone/>
              <a:defRPr sz="2000">
                <a:solidFill>
                  <a:schemeClr val="bg1"/>
                </a:solidFill>
              </a:defRPr>
            </a:lvl5pPr>
          </a:lstStyle>
          <a:p>
            <a:pPr marL="0" marR="0" lvl="0" indent="0" algn="ctr" defTabSz="685783" rtl="0" eaLnBrk="1" fontAlgn="auto" latinLnBrk="0" hangingPunct="1">
              <a:lnSpc>
                <a:spcPct val="130000"/>
              </a:lnSpc>
              <a:spcBef>
                <a:spcPct val="0"/>
              </a:spcBef>
              <a:spcAft>
                <a:spcPct val="0"/>
              </a:spcAft>
              <a:buClr>
                <a:schemeClr val="bg2"/>
              </a:buClr>
              <a:buSzTx/>
              <a:buFontTx/>
              <a:buNone/>
              <a:defRPr/>
            </a:pPr>
            <a:r>
              <a:rPr lang="nl-NL"/>
              <a:t>Tekststijl van het model bewerken</a:t>
            </a:r>
          </a:p>
        </p:txBody>
      </p:sp>
      <p:sp>
        <p:nvSpPr>
          <p:cNvPr id="4" name="Slide Number Placeholder 3">
            <a:extLst>
              <a:ext uri="{FF2B5EF4-FFF2-40B4-BE49-F238E27FC236}">
                <a16:creationId xmlns:a16="http://schemas.microsoft.com/office/drawing/2014/main" id="{3527CFA3-6462-72BD-23C8-D9239B54C654}"/>
              </a:ext>
            </a:extLst>
          </p:cNvPr>
          <p:cNvSpPr>
            <a:spLocks noGrp="1"/>
          </p:cNvSpPr>
          <p:nvPr>
            <p:ph type="sldNum" sz="quarter" idx="14"/>
          </p:nvPr>
        </p:nvSpPr>
        <p:spPr/>
        <p:txBody>
          <a:bodyPr/>
          <a:lstStyle/>
          <a:p>
            <a:fld id="{B580E909-86CE-4A65-A532-F1382AA63AF2}" type="slidenum">
              <a:rPr lang="nl-NL" smtClean="0"/>
              <a:t>‹#›</a:t>
            </a:fld>
            <a:endParaRPr lang="nl-NL"/>
          </a:p>
        </p:txBody>
      </p:sp>
      <p:sp>
        <p:nvSpPr>
          <p:cNvPr id="5" name="Oval 4">
            <a:extLst>
              <a:ext uri="{FF2B5EF4-FFF2-40B4-BE49-F238E27FC236}">
                <a16:creationId xmlns:a16="http://schemas.microsoft.com/office/drawing/2014/main" id="{916FD7B1-3AE5-EC5C-8624-29FE1A8809A5}"/>
              </a:ext>
            </a:extLst>
          </p:cNvPr>
          <p:cNvSpPr/>
          <p:nvPr userDrawn="1"/>
        </p:nvSpPr>
        <p:spPr>
          <a:xfrm>
            <a:off x="2526944" y="526694"/>
            <a:ext cx="4090112" cy="409011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77A0C8E9-D451-343C-D5DA-DB075D661B2E}"/>
              </a:ext>
            </a:extLst>
          </p:cNvPr>
          <p:cNvSpPr/>
          <p:nvPr userDrawn="1"/>
        </p:nvSpPr>
        <p:spPr>
          <a:xfrm rot="16200000" flipH="1">
            <a:off x="4480150" y="4538552"/>
            <a:ext cx="158498" cy="15849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entagon 10">
            <a:extLst>
              <a:ext uri="{FF2B5EF4-FFF2-40B4-BE49-F238E27FC236}">
                <a16:creationId xmlns:a16="http://schemas.microsoft.com/office/drawing/2014/main" id="{2A2DD4A8-2CAC-0CB9-4C44-7A5D436413CB}"/>
              </a:ext>
            </a:extLst>
          </p:cNvPr>
          <p:cNvSpPr/>
          <p:nvPr userDrawn="1"/>
        </p:nvSpPr>
        <p:spPr>
          <a:xfrm>
            <a:off x="6539023" y="2496137"/>
            <a:ext cx="158498" cy="158498"/>
          </a:xfrm>
          <a:prstGeom prst="pent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259B198-70A9-AA0F-F15E-A91A31B2034F}"/>
              </a:ext>
            </a:extLst>
          </p:cNvPr>
          <p:cNvSpPr/>
          <p:nvPr userDrawn="1"/>
        </p:nvSpPr>
        <p:spPr>
          <a:xfrm>
            <a:off x="4495591" y="463182"/>
            <a:ext cx="134892" cy="1348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4864E9E9-8922-62F0-DB71-57043F274437}"/>
              </a:ext>
            </a:extLst>
          </p:cNvPr>
          <p:cNvSpPr/>
          <p:nvPr userDrawn="1"/>
        </p:nvSpPr>
        <p:spPr>
          <a:xfrm>
            <a:off x="2454793" y="2497048"/>
            <a:ext cx="151682" cy="1516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383DE124-FC96-6962-456F-DF49A9C61E63}"/>
              </a:ext>
            </a:extLst>
          </p:cNvPr>
          <p:cNvSpPr>
            <a:spLocks noGrp="1"/>
          </p:cNvSpPr>
          <p:nvPr>
            <p:ph type="ftr" sz="quarter" idx="15"/>
          </p:nvPr>
        </p:nvSpPr>
        <p:spPr/>
        <p:txBody>
          <a:bodyPr/>
          <a:lstStyle/>
          <a:p>
            <a:r>
              <a:rPr lang="nl-NL"/>
              <a:t>VvA 22 mei 2025: 10 jaar WWZ-ontslagrecht </a:t>
            </a:r>
            <a:endParaRPr lang="nl-NL"/>
          </a:p>
        </p:txBody>
      </p:sp>
    </p:spTree>
    <p:extLst>
      <p:ext uri="{BB962C8B-B14F-4D97-AF65-F5344CB8AC3E}">
        <p14:creationId val="59652969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Tekst op foto">
    <p:bg bwMode="gray">
      <p:bgPr>
        <a:blipFill dpi="0" rotWithShape="1">
          <a:blip r:embed="rId1">
            <a:lum/>
          </a:blip>
          <a:stretch>
            <a:fillRect/>
          </a:stretch>
        </a:blipFill>
        <a:effectLst/>
      </p:bgPr>
    </p:bg>
    <p:spTree>
      <p:nvGrpSpPr>
        <p:cNvPr id="1" name=""/>
        <p:cNvGrpSpPr/>
        <p:nvPr/>
      </p:nvGrpSpPr>
      <p:grpSpPr>
        <a:xfrm>
          <a:off x="0" y="0"/>
          <a:ext cx="0" cy="0"/>
        </a:xfrm>
      </p:grpSpPr>
      <p:sp>
        <p:nvSpPr>
          <p:cNvPr id="8" name="Rectangle: Rounded Corners 7">
            <a:extLst>
              <a:ext uri="{FF2B5EF4-FFF2-40B4-BE49-F238E27FC236}">
                <a16:creationId xmlns:a16="http://schemas.microsoft.com/office/drawing/2014/main" id="{B088EC18-2F7B-AE91-27F1-4C36E2DDBEE5}"/>
              </a:ext>
            </a:extLst>
          </p:cNvPr>
          <p:cNvSpPr/>
          <p:nvPr userDrawn="1"/>
        </p:nvSpPr>
        <p:spPr>
          <a:xfrm>
            <a:off x="431800" y="540000"/>
            <a:ext cx="8280400" cy="4068000"/>
          </a:xfrm>
          <a:prstGeom prst="roundRect">
            <a:avLst>
              <a:gd name="adj" fmla="val 2716"/>
            </a:avLst>
          </a:prstGeom>
          <a:gradFill>
            <a:gsLst>
              <a:gs pos="0">
                <a:schemeClr val="bg1">
                  <a:alpha val="90000"/>
                </a:schemeClr>
              </a:gs>
              <a:gs pos="100000">
                <a:schemeClr val="bg1"/>
              </a:gs>
              <a:gs pos="54000">
                <a:schemeClr val="bg1">
                  <a:alpha val="70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xt Placeholder 4"/>
          <p:cNvSpPr>
            <a:spLocks noGrp="1"/>
          </p:cNvSpPr>
          <p:nvPr>
            <p:ph type="body" sz="quarter" idx="12" hasCustomPrompt="1"/>
          </p:nvPr>
        </p:nvSpPr>
        <p:spPr>
          <a:xfrm>
            <a:off x="684000" y="1368000"/>
            <a:ext cx="7740000" cy="2952000"/>
          </a:xfrm>
          <a:prstGeom prst="rect">
            <a:avLst/>
          </a:prstGeom>
        </p:spPr>
        <p:txBody>
          <a:bodyPr/>
          <a:lstStyle>
            <a:lvl3pPr>
              <a:defRPr/>
            </a:lvl3pPr>
          </a:lstStyle>
          <a:p>
            <a:pPr lvl="0"/>
            <a:r>
              <a:rPr lang="nl-NL"/>
              <a:t>Tekststijl van het model bewerken</a:t>
            </a:r>
          </a:p>
          <a:p>
            <a:pPr lvl="1"/>
            <a:r>
              <a:rPr lang="en-US" err="1"/>
              <a:t>Tweede niveau</a:t>
            </a:r>
            <a:endParaRPr lang="en-US"/>
          </a:p>
          <a:p>
            <a:pPr lvl="2"/>
            <a:r>
              <a:rPr lang="en-US" err="1"/>
              <a:t>Derde niveau</a:t>
            </a:r>
            <a:endParaRPr lang="en-US"/>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3E7C2CFC-8EC4-4196-0F6A-CEC8E4049657}"/>
              </a:ext>
            </a:extLst>
          </p:cNvPr>
          <p:cNvSpPr>
            <a:spLocks noGrp="1"/>
          </p:cNvSpPr>
          <p:nvPr>
            <p:ph type="title"/>
          </p:nvPr>
        </p:nvSpPr>
        <p:spPr>
          <a:xfrm>
            <a:off x="684000" y="720000"/>
            <a:ext cx="7751818" cy="504000"/>
          </a:xfrm>
        </p:spPr>
        <p:txBody>
          <a:bodyPr anchor="ctr" anchorCtr="0"/>
          <a:lstStyle/>
          <a:p>
            <a:r>
              <a:rPr lang="en-US"/>
              <a:t>Click to edit Master title style</a:t>
            </a:r>
            <a:endParaRPr lang="en-GB"/>
          </a:p>
        </p:txBody>
      </p:sp>
    </p:spTree>
    <p:extLst>
      <p:ext uri="{BB962C8B-B14F-4D97-AF65-F5344CB8AC3E}">
        <p14:creationId val="255589565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Vergelijking 2x">
    <p:spTree>
      <p:nvGrpSpPr>
        <p:cNvPr id="1" name=""/>
        <p:cNvGrpSpPr/>
        <p:nvPr/>
      </p:nvGrpSpPr>
      <p:grpSpPr>
        <a:xfrm>
          <a:off x="0" y="0"/>
          <a:ext cx="0" cy="0"/>
        </a:xfrm>
      </p:grpSpPr>
      <p:sp>
        <p:nvSpPr>
          <p:cNvPr id="14" name="Rectangle: Rounded Corners 13"/>
          <p:cNvSpPr/>
          <p:nvPr userDrawn="1"/>
        </p:nvSpPr>
        <p:spPr>
          <a:xfrm>
            <a:off x="4752000" y="1222375"/>
            <a:ext cx="3960000" cy="3387725"/>
          </a:xfrm>
          <a:prstGeom prst="roundRect">
            <a:avLst>
              <a:gd name="adj" fmla="val 4082"/>
            </a:avLst>
          </a:prstGeom>
          <a:solidFill>
            <a:srgbClr val="E6EE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7" name="Rectangle: Rounded Corners 6"/>
          <p:cNvSpPr/>
          <p:nvPr userDrawn="1"/>
        </p:nvSpPr>
        <p:spPr>
          <a:xfrm>
            <a:off x="431799" y="1224000"/>
            <a:ext cx="3960000" cy="3386100"/>
          </a:xfrm>
          <a:prstGeom prst="roundRect">
            <a:avLst>
              <a:gd name="adj" fmla="val 4014"/>
            </a:avLst>
          </a:prstGeom>
          <a:solidFill>
            <a:srgbClr val="E6EE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9" name="Tijdelijke aanduiding voor dianummer 8">
            <a:extLst>
              <a:ext uri="{FF2B5EF4-FFF2-40B4-BE49-F238E27FC236}">
                <a16:creationId xmlns:a16="http://schemas.microsoft.com/office/drawing/2014/main" id="{668C382B-AF73-4D48-9010-F137147ACC42}"/>
              </a:ext>
            </a:extLst>
          </p:cNvPr>
          <p:cNvSpPr>
            <a:spLocks noGrp="1"/>
          </p:cNvSpPr>
          <p:nvPr>
            <p:ph type="sldNum" sz="quarter" idx="12"/>
          </p:nvPr>
        </p:nvSpPr>
        <p:spPr/>
        <p:txBody>
          <a:bodyPr/>
          <a:lstStyle/>
          <a:p>
            <a:fld id="{B580E909-86CE-4A65-A532-F1382AA63AF2}" type="slidenum">
              <a:rPr lang="nl-NL" smtClean="0"/>
              <a:t>‹#›</a:t>
            </a:fld>
            <a:endParaRPr lang="nl-NL"/>
          </a:p>
        </p:txBody>
      </p:sp>
      <p:sp>
        <p:nvSpPr>
          <p:cNvPr id="4" name="Text Placeholder 3"/>
          <p:cNvSpPr>
            <a:spLocks noGrp="1"/>
          </p:cNvSpPr>
          <p:nvPr>
            <p:ph type="body" sz="quarter" idx="13"/>
          </p:nvPr>
        </p:nvSpPr>
        <p:spPr>
          <a:xfrm>
            <a:off x="612000" y="1368000"/>
            <a:ext cx="3600000" cy="3096000"/>
          </a:xfrm>
          <a:prstGeom prst="rect">
            <a:avLst/>
          </a:prstGeom>
        </p:spPr>
        <p:txBody>
          <a:bodyPr/>
          <a:lstStyle>
            <a:lvl1pPr marL="0" indent="0">
              <a:buNone/>
              <a:defRPr/>
            </a:lvl1pPr>
            <a:lvl2pPr marL="177800" indent="-177800">
              <a:buSzTx/>
              <a:buFont typeface="Arial" panose="020b0604020202020204" pitchFamily="34" charset="0"/>
              <a:buChar char="•"/>
              <a:defRPr/>
            </a:lvl2pPr>
            <a:lvl3pPr marL="361950" indent="-184150">
              <a:buSzPct val="90000"/>
              <a:buFont typeface="Wingdings" panose="05000000000000000000" pitchFamily="2" charset="2"/>
              <a:buChar char="§"/>
              <a:defRPr/>
            </a:lvl3pPr>
            <a:lvl4pPr>
              <a:defRPr/>
            </a:lvl4pPr>
            <a:lvl5pPr>
              <a:defRPr/>
            </a:lvl5pPr>
          </a:lstStyle>
          <a:p>
            <a:pPr lvl="0"/>
            <a:r>
              <a:rPr lang="en-US"/>
              <a:t>Click to edit Master text styles</a:t>
            </a:r>
          </a:p>
        </p:txBody>
      </p:sp>
      <p:sp>
        <p:nvSpPr>
          <p:cNvPr id="16" name="Text Placeholder 3"/>
          <p:cNvSpPr>
            <a:spLocks noGrp="1"/>
          </p:cNvSpPr>
          <p:nvPr>
            <p:ph type="body" sz="quarter" idx="14"/>
          </p:nvPr>
        </p:nvSpPr>
        <p:spPr>
          <a:xfrm>
            <a:off x="4932000" y="1368000"/>
            <a:ext cx="3600000" cy="3096000"/>
          </a:xfrm>
          <a:prstGeom prst="rect">
            <a:avLst/>
          </a:prstGeom>
        </p:spPr>
        <p:txBody>
          <a:bodyPr/>
          <a:lstStyle>
            <a:lvl1pPr marL="0" indent="0">
              <a:buNone/>
              <a:defRPr/>
            </a:lvl1pPr>
            <a:lvl2pPr marL="182563" indent="-182563">
              <a:buSzTx/>
              <a:buFont typeface="Arial" panose="020b0604020202020204" pitchFamily="34" charset="0"/>
              <a:buChar char="•"/>
              <a:defRPr/>
            </a:lvl2pPr>
            <a:lvl3pPr marL="358775" indent="-176213">
              <a:buSzPct val="90000"/>
              <a:buFont typeface="Wingdings" panose="05000000000000000000" pitchFamily="2" charset="2"/>
              <a:buChar char="§"/>
              <a:defRPr/>
            </a:lvl3pPr>
            <a:lvl5pPr>
              <a:defRPr/>
            </a:lvl5pPr>
          </a:lstStyle>
          <a:p>
            <a:pPr lvl="0"/>
            <a:r>
              <a:rPr lang="en-US"/>
              <a:t>Click to edit Master text styles</a:t>
            </a:r>
          </a:p>
        </p:txBody>
      </p:sp>
      <p:sp>
        <p:nvSpPr>
          <p:cNvPr id="2" name="Title 1">
            <a:extLst>
              <a:ext uri="{FF2B5EF4-FFF2-40B4-BE49-F238E27FC236}">
                <a16:creationId xmlns:a16="http://schemas.microsoft.com/office/drawing/2014/main" id="{41EBAA42-7767-89C2-925B-EF45844E0853}"/>
              </a:ext>
            </a:extLst>
          </p:cNvPr>
          <p:cNvSpPr>
            <a:spLocks noGrp="1"/>
          </p:cNvSpPr>
          <p:nvPr>
            <p:ph type="title"/>
          </p:nvPr>
        </p:nvSpPr>
        <p:spPr/>
        <p:txBody>
          <a:bodyPr/>
          <a:lstStyle/>
          <a:p>
            <a:r>
              <a:rPr lang="en-US"/>
              <a:t>Click to edit Master title style</a:t>
            </a:r>
            <a:endParaRPr lang="en-GB"/>
          </a:p>
        </p:txBody>
      </p:sp>
      <p:sp>
        <p:nvSpPr>
          <p:cNvPr id="5" name="Footer Placeholder 4">
            <a:extLst>
              <a:ext uri="{FF2B5EF4-FFF2-40B4-BE49-F238E27FC236}">
                <a16:creationId xmlns:a16="http://schemas.microsoft.com/office/drawing/2014/main" id="{F4761945-DAA9-E960-EFB4-628B3BF36639}"/>
              </a:ext>
            </a:extLst>
          </p:cNvPr>
          <p:cNvSpPr>
            <a:spLocks noGrp="1"/>
          </p:cNvSpPr>
          <p:nvPr>
            <p:ph type="ftr" sz="quarter" idx="15"/>
          </p:nvPr>
        </p:nvSpPr>
        <p:spPr/>
        <p:txBody>
          <a:bodyPr/>
          <a:lstStyle/>
          <a:p>
            <a:r>
              <a:rPr lang="nl-NL"/>
              <a:t>VvA 22 mei 2025: 10 jaar WWZ-ontslagrecht </a:t>
            </a:r>
            <a:endParaRPr lang="nl-NL"/>
          </a:p>
        </p:txBody>
      </p:sp>
    </p:spTree>
    <p:extLst>
      <p:ext uri="{BB962C8B-B14F-4D97-AF65-F5344CB8AC3E}">
        <p14:creationId val="264389702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Vergelijking 3x">
    <p:spTree>
      <p:nvGrpSpPr>
        <p:cNvPr id="1" name=""/>
        <p:cNvGrpSpPr/>
        <p:nvPr/>
      </p:nvGrpSpPr>
      <p:grpSpPr>
        <a:xfrm>
          <a:off x="0" y="0"/>
          <a:ext cx="0" cy="0"/>
        </a:xfrm>
      </p:grpSpPr>
      <p:sp>
        <p:nvSpPr>
          <p:cNvPr id="21" name="Rectangle: Rounded Corners 20"/>
          <p:cNvSpPr/>
          <p:nvPr userDrawn="1"/>
        </p:nvSpPr>
        <p:spPr>
          <a:xfrm>
            <a:off x="6156000" y="1222375"/>
            <a:ext cx="2556000" cy="3387724"/>
          </a:xfrm>
          <a:prstGeom prst="roundRect">
            <a:avLst>
              <a:gd name="adj" fmla="val 5629"/>
            </a:avLst>
          </a:prstGeom>
          <a:solidFill>
            <a:srgbClr val="E6EE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2" name="Rectangle: Rounded Corners 21"/>
          <p:cNvSpPr/>
          <p:nvPr userDrawn="1"/>
        </p:nvSpPr>
        <p:spPr>
          <a:xfrm>
            <a:off x="3294000" y="1222375"/>
            <a:ext cx="2556000" cy="3387724"/>
          </a:xfrm>
          <a:prstGeom prst="roundRect">
            <a:avLst>
              <a:gd name="adj" fmla="val 5674"/>
            </a:avLst>
          </a:prstGeom>
          <a:solidFill>
            <a:srgbClr val="E6EE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0" name="Rectangle: Rounded Corners 19"/>
          <p:cNvSpPr/>
          <p:nvPr userDrawn="1"/>
        </p:nvSpPr>
        <p:spPr>
          <a:xfrm>
            <a:off x="431800" y="1222375"/>
            <a:ext cx="2556000" cy="3387724"/>
          </a:xfrm>
          <a:prstGeom prst="roundRect">
            <a:avLst>
              <a:gd name="adj" fmla="val 5487"/>
            </a:avLst>
          </a:prstGeom>
          <a:solidFill>
            <a:srgbClr val="E6EE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9" name="Tijdelijke aanduiding voor dianummer 8">
            <a:extLst>
              <a:ext uri="{FF2B5EF4-FFF2-40B4-BE49-F238E27FC236}">
                <a16:creationId xmlns:a16="http://schemas.microsoft.com/office/drawing/2014/main" id="{668C382B-AF73-4D48-9010-F137147ACC42}"/>
              </a:ext>
            </a:extLst>
          </p:cNvPr>
          <p:cNvSpPr>
            <a:spLocks noGrp="1"/>
          </p:cNvSpPr>
          <p:nvPr>
            <p:ph type="sldNum" sz="quarter" idx="12"/>
          </p:nvPr>
        </p:nvSpPr>
        <p:spPr/>
        <p:txBody>
          <a:bodyPr/>
          <a:lstStyle/>
          <a:p>
            <a:fld id="{B580E909-86CE-4A65-A532-F1382AA63AF2}" type="slidenum">
              <a:rPr lang="nl-NL" smtClean="0"/>
              <a:t>‹#›</a:t>
            </a:fld>
            <a:endParaRPr lang="nl-NL"/>
          </a:p>
        </p:txBody>
      </p:sp>
      <p:sp>
        <p:nvSpPr>
          <p:cNvPr id="3" name="Text Placeholder 2">
            <a:extLst>
              <a:ext uri="{FF2B5EF4-FFF2-40B4-BE49-F238E27FC236}">
                <a16:creationId xmlns:a16="http://schemas.microsoft.com/office/drawing/2014/main" id="{358EE92F-597B-4F73-B65A-B48BD235F5B9}"/>
              </a:ext>
            </a:extLst>
          </p:cNvPr>
          <p:cNvSpPr>
            <a:spLocks noGrp="1"/>
          </p:cNvSpPr>
          <p:nvPr>
            <p:ph type="body" sz="quarter" idx="13"/>
          </p:nvPr>
        </p:nvSpPr>
        <p:spPr>
          <a:xfrm>
            <a:off x="576000" y="1368000"/>
            <a:ext cx="2268000" cy="3096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0BC73C09-7485-41E5-894E-EFE98AE1A465}"/>
              </a:ext>
            </a:extLst>
          </p:cNvPr>
          <p:cNvSpPr>
            <a:spLocks noGrp="1"/>
          </p:cNvSpPr>
          <p:nvPr>
            <p:ph type="body" sz="quarter" idx="14"/>
          </p:nvPr>
        </p:nvSpPr>
        <p:spPr>
          <a:xfrm>
            <a:off x="3438000" y="1368000"/>
            <a:ext cx="2268000" cy="3096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Text Placeholder 6">
            <a:extLst>
              <a:ext uri="{FF2B5EF4-FFF2-40B4-BE49-F238E27FC236}">
                <a16:creationId xmlns:a16="http://schemas.microsoft.com/office/drawing/2014/main" id="{B6189456-3644-47FA-BD83-B9220C456EB1}"/>
              </a:ext>
            </a:extLst>
          </p:cNvPr>
          <p:cNvSpPr>
            <a:spLocks noGrp="1"/>
          </p:cNvSpPr>
          <p:nvPr>
            <p:ph type="body" sz="quarter" idx="15"/>
          </p:nvPr>
        </p:nvSpPr>
        <p:spPr>
          <a:xfrm>
            <a:off x="6300000" y="1368000"/>
            <a:ext cx="2268000" cy="3096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tle 3">
            <a:extLst>
              <a:ext uri="{FF2B5EF4-FFF2-40B4-BE49-F238E27FC236}">
                <a16:creationId xmlns:a16="http://schemas.microsoft.com/office/drawing/2014/main" id="{01382D7A-2045-E60C-8FF8-1490EFFC5233}"/>
              </a:ext>
            </a:extLst>
          </p:cNvPr>
          <p:cNvSpPr>
            <a:spLocks noGrp="1"/>
          </p:cNvSpPr>
          <p:nvPr>
            <p:ph type="title"/>
          </p:nvPr>
        </p:nvSpPr>
        <p:spPr/>
        <p:txBody>
          <a:bodyPr/>
          <a:lstStyle/>
          <a:p>
            <a:r>
              <a:rPr lang="en-US"/>
              <a:t>Click to edit Master title style</a:t>
            </a:r>
            <a:endParaRPr lang="en-GB"/>
          </a:p>
        </p:txBody>
      </p:sp>
      <p:sp>
        <p:nvSpPr>
          <p:cNvPr id="6" name="Footer Placeholder 5">
            <a:extLst>
              <a:ext uri="{FF2B5EF4-FFF2-40B4-BE49-F238E27FC236}">
                <a16:creationId xmlns:a16="http://schemas.microsoft.com/office/drawing/2014/main" id="{7D07792F-2388-415C-1997-03ED2F960082}"/>
              </a:ext>
            </a:extLst>
          </p:cNvPr>
          <p:cNvSpPr>
            <a:spLocks noGrp="1"/>
          </p:cNvSpPr>
          <p:nvPr>
            <p:ph type="ftr" sz="quarter" idx="16"/>
          </p:nvPr>
        </p:nvSpPr>
        <p:spPr/>
        <p:txBody>
          <a:bodyPr/>
          <a:lstStyle/>
          <a:p>
            <a:r>
              <a:rPr lang="nl-NL"/>
              <a:t>VvA 22 mei 2025: 10 jaar WWZ-ontslagrecht </a:t>
            </a:r>
            <a:endParaRPr lang="nl-NL"/>
          </a:p>
        </p:txBody>
      </p:sp>
    </p:spTree>
    <p:extLst>
      <p:ext uri="{BB962C8B-B14F-4D97-AF65-F5344CB8AC3E}">
        <p14:creationId val="269849049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Grafiek">
    <p:spTree>
      <p:nvGrpSpPr>
        <p:cNvPr id="1" name=""/>
        <p:cNvGrpSpPr/>
        <p:nvPr/>
      </p:nvGrpSpPr>
      <p:grpSpPr>
        <a:xfrm>
          <a:off x="0" y="0"/>
          <a:ext cx="0" cy="0"/>
        </a:xfrm>
      </p:grpSpPr>
      <p:sp>
        <p:nvSpPr>
          <p:cNvPr id="4" name="Rectangle: Rounded Corners 3"/>
          <p:cNvSpPr/>
          <p:nvPr userDrawn="1"/>
        </p:nvSpPr>
        <p:spPr>
          <a:xfrm>
            <a:off x="431800" y="1222375"/>
            <a:ext cx="8280001" cy="3384000"/>
          </a:xfrm>
          <a:prstGeom prst="roundRect">
            <a:avLst>
              <a:gd name="adj" fmla="val 3987"/>
            </a:avLst>
          </a:prstGeom>
          <a:solidFill>
            <a:srgbClr val="E6EEF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a:p>
        </p:txBody>
      </p:sp>
      <p:sp>
        <p:nvSpPr>
          <p:cNvPr id="6" name="Tijdelijke aanduiding voor dianummer 5">
            <a:extLst>
              <a:ext uri="{FF2B5EF4-FFF2-40B4-BE49-F238E27FC236}">
                <a16:creationId xmlns:a16="http://schemas.microsoft.com/office/drawing/2014/main" id="{5828EFE6-BDE2-4001-9B7F-01F04022C3FA}"/>
              </a:ext>
            </a:extLst>
          </p:cNvPr>
          <p:cNvSpPr>
            <a:spLocks noGrp="1"/>
          </p:cNvSpPr>
          <p:nvPr>
            <p:ph type="sldNum" sz="quarter" idx="12"/>
          </p:nvPr>
        </p:nvSpPr>
        <p:spPr/>
        <p:txBody>
          <a:bodyPr/>
          <a:lstStyle/>
          <a:p>
            <a:fld id="{B580E909-86CE-4A65-A532-F1382AA63AF2}" type="slidenum">
              <a:rPr lang="nl-NL" smtClean="0"/>
              <a:t>‹#›</a:t>
            </a:fld>
            <a:endParaRPr lang="nl-NL"/>
          </a:p>
        </p:txBody>
      </p:sp>
      <p:sp>
        <p:nvSpPr>
          <p:cNvPr id="10" name="Chart Placeholder 9"/>
          <p:cNvSpPr>
            <a:spLocks noGrp="1"/>
          </p:cNvSpPr>
          <p:nvPr>
            <p:ph type="chart" sz="quarter" idx="13" hasCustomPrompt="1"/>
          </p:nvPr>
        </p:nvSpPr>
        <p:spPr>
          <a:xfrm>
            <a:off x="612000" y="1368000"/>
            <a:ext cx="7920000" cy="3096000"/>
          </a:xfrm>
          <a:prstGeom prst="rect">
            <a:avLst/>
          </a:prstGeom>
        </p:spPr>
        <p:txBody>
          <a:bodyPr/>
          <a:lstStyle>
            <a:lvl1pPr marL="0" indent="0">
              <a:buNone/>
              <a:defRPr/>
            </a:lvl1pPr>
          </a:lstStyle>
          <a:p>
            <a:r>
              <a:rPr lang="nl-NL"/>
              <a:t>Klik om grafiek toe te voegen</a:t>
            </a:r>
          </a:p>
        </p:txBody>
      </p:sp>
      <p:sp>
        <p:nvSpPr>
          <p:cNvPr id="3" name="Title 2">
            <a:extLst>
              <a:ext uri="{FF2B5EF4-FFF2-40B4-BE49-F238E27FC236}">
                <a16:creationId xmlns:a16="http://schemas.microsoft.com/office/drawing/2014/main" id="{AC9A6C02-E6E2-8B9A-D09C-46972E40E840}"/>
              </a:ext>
            </a:extLst>
          </p:cNvPr>
          <p:cNvSpPr>
            <a:spLocks noGrp="1"/>
          </p:cNvSpPr>
          <p:nvPr>
            <p:ph type="title"/>
          </p:nvPr>
        </p:nvSpPr>
        <p:spPr/>
        <p:txBody>
          <a:bodyPr/>
          <a:lstStyle/>
          <a:p>
            <a:r>
              <a:rPr lang="en-US"/>
              <a:t>Click to edit Master title style</a:t>
            </a:r>
            <a:endParaRPr lang="en-GB"/>
          </a:p>
        </p:txBody>
      </p:sp>
      <p:sp>
        <p:nvSpPr>
          <p:cNvPr id="2" name="Footer Placeholder 1">
            <a:extLst>
              <a:ext uri="{FF2B5EF4-FFF2-40B4-BE49-F238E27FC236}">
                <a16:creationId xmlns:a16="http://schemas.microsoft.com/office/drawing/2014/main" id="{090E3871-0C92-6223-D282-B7E1903C5A37}"/>
              </a:ext>
            </a:extLst>
          </p:cNvPr>
          <p:cNvSpPr>
            <a:spLocks noGrp="1"/>
          </p:cNvSpPr>
          <p:nvPr>
            <p:ph type="ftr" sz="quarter" idx="14"/>
          </p:nvPr>
        </p:nvSpPr>
        <p:spPr/>
        <p:txBody>
          <a:bodyPr/>
          <a:lstStyle/>
          <a:p>
            <a:r>
              <a:rPr lang="nl-NL"/>
              <a:t>VvA 22 mei 2025: 10 jaar WWZ-ontslagrecht </a:t>
            </a:r>
            <a:endParaRPr lang="nl-NL"/>
          </a:p>
        </p:txBody>
      </p:sp>
    </p:spTree>
    <p:extLst>
      <p:ext uri="{BB962C8B-B14F-4D97-AF65-F5344CB8AC3E}">
        <p14:creationId val="46580829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abel">
    <p:spTree>
      <p:nvGrpSpPr>
        <p:cNvPr id="1" name=""/>
        <p:cNvGrpSpPr/>
        <p:nvPr/>
      </p:nvGrpSpPr>
      <p:grpSpPr>
        <a:xfrm>
          <a:off x="0" y="0"/>
          <a:ext cx="0" cy="0"/>
        </a:xfrm>
      </p:grpSpPr>
      <p:sp>
        <p:nvSpPr>
          <p:cNvPr id="6" name="Tijdelijke aanduiding voor dianummer 5">
            <a:extLst>
              <a:ext uri="{FF2B5EF4-FFF2-40B4-BE49-F238E27FC236}">
                <a16:creationId xmlns:a16="http://schemas.microsoft.com/office/drawing/2014/main" id="{5828EFE6-BDE2-4001-9B7F-01F04022C3FA}"/>
              </a:ext>
            </a:extLst>
          </p:cNvPr>
          <p:cNvSpPr>
            <a:spLocks noGrp="1"/>
          </p:cNvSpPr>
          <p:nvPr>
            <p:ph type="sldNum" sz="quarter" idx="12"/>
          </p:nvPr>
        </p:nvSpPr>
        <p:spPr/>
        <p:txBody>
          <a:bodyPr/>
          <a:lstStyle/>
          <a:p>
            <a:fld id="{B580E909-86CE-4A65-A532-F1382AA63AF2}" type="slidenum">
              <a:rPr lang="nl-NL" smtClean="0"/>
              <a:t>‹#›</a:t>
            </a:fld>
            <a:endParaRPr lang="nl-NL"/>
          </a:p>
        </p:txBody>
      </p:sp>
      <p:sp>
        <p:nvSpPr>
          <p:cNvPr id="13" name="Tijdelijke aanduiding voor tabel 3"/>
          <p:cNvSpPr>
            <a:spLocks noGrp="1"/>
          </p:cNvSpPr>
          <p:nvPr>
            <p:ph type="tbl" sz="quarter" idx="13" hasCustomPrompt="1"/>
          </p:nvPr>
        </p:nvSpPr>
        <p:spPr>
          <a:xfrm>
            <a:off x="431800" y="1222374"/>
            <a:ext cx="8280400" cy="3384000"/>
          </a:xfrm>
          <a:prstGeom prst="rect">
            <a:avLst/>
          </a:prstGeom>
          <a:ln>
            <a:noFill/>
          </a:ln>
        </p:spPr>
        <p:txBody>
          <a:bodyPr lIns="68400" tIns="36000" rIns="68400" bIns="36000">
            <a:noAutofit/>
          </a:bodyPr>
          <a:lstStyle>
            <a:lvl1pPr marL="0" indent="0">
              <a:spcAft>
                <a:spcPct val="0"/>
              </a:spcAft>
              <a:buNone/>
              <a:defRPr baseline="0"/>
            </a:lvl1pPr>
          </a:lstStyle>
          <a:p>
            <a:r>
              <a:rPr lang="nl-NL" noProof="0"/>
              <a:t>Klik om tabel toe te voegen</a:t>
            </a:r>
          </a:p>
        </p:txBody>
      </p:sp>
      <p:sp>
        <p:nvSpPr>
          <p:cNvPr id="3" name="Title 2">
            <a:extLst>
              <a:ext uri="{FF2B5EF4-FFF2-40B4-BE49-F238E27FC236}">
                <a16:creationId xmlns:a16="http://schemas.microsoft.com/office/drawing/2014/main" id="{E3D00C32-D69B-E75D-4606-32F4AB8D8166}"/>
              </a:ext>
            </a:extLst>
          </p:cNvPr>
          <p:cNvSpPr>
            <a:spLocks noGrp="1"/>
          </p:cNvSpPr>
          <p:nvPr>
            <p:ph type="title"/>
          </p:nvPr>
        </p:nvSpPr>
        <p:spPr/>
        <p:txBody>
          <a:bodyPr/>
          <a:lstStyle/>
          <a:p>
            <a:r>
              <a:rPr lang="en-US"/>
              <a:t>Click to edit Master title style</a:t>
            </a:r>
            <a:endParaRPr lang="en-GB"/>
          </a:p>
        </p:txBody>
      </p:sp>
      <p:sp>
        <p:nvSpPr>
          <p:cNvPr id="2" name="Footer Placeholder 1">
            <a:extLst>
              <a:ext uri="{FF2B5EF4-FFF2-40B4-BE49-F238E27FC236}">
                <a16:creationId xmlns:a16="http://schemas.microsoft.com/office/drawing/2014/main" id="{16EEFF14-8CAA-BF67-1C9A-4998BE6F6E52}"/>
              </a:ext>
            </a:extLst>
          </p:cNvPr>
          <p:cNvSpPr>
            <a:spLocks noGrp="1"/>
          </p:cNvSpPr>
          <p:nvPr>
            <p:ph type="ftr" sz="quarter" idx="14"/>
          </p:nvPr>
        </p:nvSpPr>
        <p:spPr/>
        <p:txBody>
          <a:bodyPr/>
          <a:lstStyle/>
          <a:p>
            <a:r>
              <a:rPr lang="nl-NL"/>
              <a:t>VvA 22 mei 2025: 10 jaar WWZ-ontslagrecht </a:t>
            </a:r>
            <a:endParaRPr lang="nl-NL"/>
          </a:p>
        </p:txBody>
      </p:sp>
    </p:spTree>
    <p:extLst>
      <p:ext uri="{BB962C8B-B14F-4D97-AF65-F5344CB8AC3E}">
        <p14:creationId val="222234717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el">
    <p:bg>
      <p:bgRef idx="1001">
        <a:schemeClr val="bg1"/>
      </p:bgRef>
    </p:bg>
    <p:spTree>
      <p:nvGrpSpPr>
        <p:cNvPr id="1" name=""/>
        <p:cNvGrpSpPr/>
        <p:nvPr/>
      </p:nvGrpSpPr>
      <p:grpSpPr>
        <a:xfrm>
          <a:off x="0" y="0"/>
          <a:ext cx="0" cy="0"/>
        </a:xfrm>
      </p:grpSpPr>
      <p:sp>
        <p:nvSpPr>
          <p:cNvPr id="6" name="Tijdelijke aanduiding voor dianummer 5">
            <a:extLst>
              <a:ext uri="{FF2B5EF4-FFF2-40B4-BE49-F238E27FC236}">
                <a16:creationId xmlns:a16="http://schemas.microsoft.com/office/drawing/2014/main" id="{5828EFE6-BDE2-4001-9B7F-01F04022C3FA}"/>
              </a:ext>
            </a:extLst>
          </p:cNvPr>
          <p:cNvSpPr>
            <a:spLocks noGrp="1"/>
          </p:cNvSpPr>
          <p:nvPr>
            <p:ph type="sldNum" sz="quarter" idx="12"/>
          </p:nvPr>
        </p:nvSpPr>
        <p:spPr/>
        <p:txBody>
          <a:bodyPr/>
          <a:lstStyle/>
          <a:p>
            <a:fld id="{B580E909-86CE-4A65-A532-F1382AA63AF2}" type="slidenum">
              <a:rPr lang="nl-NL" smtClean="0"/>
              <a:t>‹#›</a:t>
            </a:fld>
            <a:endParaRPr lang="nl-NL"/>
          </a:p>
        </p:txBody>
      </p:sp>
      <p:sp>
        <p:nvSpPr>
          <p:cNvPr id="3" name="Title 2">
            <a:extLst>
              <a:ext uri="{FF2B5EF4-FFF2-40B4-BE49-F238E27FC236}">
                <a16:creationId xmlns:a16="http://schemas.microsoft.com/office/drawing/2014/main" id="{A4DD12EA-1546-3F3D-AD96-B63DB0BAAC49}"/>
              </a:ext>
            </a:extLst>
          </p:cNvPr>
          <p:cNvSpPr>
            <a:spLocks noGrp="1"/>
          </p:cNvSpPr>
          <p:nvPr>
            <p:ph type="title"/>
          </p:nvPr>
        </p:nvSpPr>
        <p:spPr/>
        <p:txBody>
          <a:bodyPr/>
          <a:lstStyle/>
          <a:p>
            <a:r>
              <a:rPr lang="en-US"/>
              <a:t>Click to edit Master title style</a:t>
            </a:r>
            <a:endParaRPr lang="en-GB"/>
          </a:p>
        </p:txBody>
      </p:sp>
      <p:sp>
        <p:nvSpPr>
          <p:cNvPr id="2" name="Footer Placeholder 1">
            <a:extLst>
              <a:ext uri="{FF2B5EF4-FFF2-40B4-BE49-F238E27FC236}">
                <a16:creationId xmlns:a16="http://schemas.microsoft.com/office/drawing/2014/main" id="{43167E18-6EF9-C517-EAB5-F3B345986EA2}"/>
              </a:ext>
            </a:extLst>
          </p:cNvPr>
          <p:cNvSpPr>
            <a:spLocks noGrp="1"/>
          </p:cNvSpPr>
          <p:nvPr>
            <p:ph type="ftr" sz="quarter" idx="13"/>
          </p:nvPr>
        </p:nvSpPr>
        <p:spPr/>
        <p:txBody>
          <a:bodyPr/>
          <a:lstStyle/>
          <a:p>
            <a:r>
              <a:rPr lang="nl-NL"/>
              <a:t>VvA 22 mei 2025: 10 jaar WWZ-ontslagrecht </a:t>
            </a:r>
            <a:endParaRPr lang="nl-NL"/>
          </a:p>
        </p:txBody>
      </p:sp>
    </p:spTree>
    <p:extLst>
      <p:ext uri="{BB962C8B-B14F-4D97-AF65-F5344CB8AC3E}">
        <p14:creationId val="3867727500"/>
      </p:ext>
    </p:extLst>
  </p:cSld>
  <p:clrMapOvr>
    <a:overrideClrMapping bg1="lt1" tx1="dk1" bg2="lt2" tx2="dk2" accent1="accent1" accent2="accent2" accent3="accent3" accent4="accent4" accent5="accent5" accent6="accent6" hlink="hlink" folHlink="folHlink"/>
  </p:clrMapOvr>
  <mc:AlternateContent>
    <mc:Choice xmlns:p14="http://schemas.microsoft.com/office/powerpoint/2010/main" Requires="p14">
      <p:transition spd="med" p14:dur="700">
        <p:fade/>
      </p:transition>
    </mc:Choice>
    <mc:Fallback>
      <p:transition spd="med">
        <p:fade/>
      </p:transition>
    </mc:Fallback>
  </mc:AlternateContent>
  <p:timing/>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Contact">
    <p:bg>
      <p:bgPr>
        <a:gradFill>
          <a:gsLst>
            <a:gs pos="11000">
              <a:schemeClr val="accent1">
                <a:alpha val="50000"/>
              </a:schemeClr>
            </a:gs>
            <a:gs pos="50000">
              <a:schemeClr val="accent1">
                <a:alpha val="0"/>
              </a:schemeClr>
            </a:gs>
          </a:gsLst>
          <a:lin ang="10800000" scaled="0"/>
        </a:gradFill>
        <a:effectLst/>
      </p:bgPr>
    </p:bg>
    <p:spTree>
      <p:nvGrpSpPr>
        <p:cNvPr id="1" name=""/>
        <p:cNvGrpSpPr/>
        <p:nvPr/>
      </p:nvGrpSpPr>
      <p:grpSpPr>
        <a:xfrm>
          <a:off x="0" y="0"/>
          <a:ext cx="0" cy="0"/>
        </a:xfrm>
      </p:grpSpPr>
      <p:sp>
        <p:nvSpPr>
          <p:cNvPr id="3" name="Picture Placeholder 2"/>
          <p:cNvSpPr>
            <a:spLocks noGrp="1"/>
          </p:cNvSpPr>
          <p:nvPr>
            <p:ph type="pic" sz="quarter" idx="13"/>
            <p:custDataLst>
              <p:tags r:id="rId1"/>
            </p:custDataLst>
          </p:nvPr>
        </p:nvSpPr>
        <p:spPr>
          <a:xfrm>
            <a:off x="1349800" y="1260000"/>
            <a:ext cx="1332000" cy="1332000"/>
          </a:xfrm>
          <a:prstGeom prst="roundRect">
            <a:avLst>
              <a:gd name="adj" fmla="val 10589"/>
            </a:avLst>
          </a:prstGeom>
          <a:solidFill>
            <a:schemeClr val="accent3">
              <a:lumMod val="20000"/>
              <a:lumOff val="80000"/>
            </a:schemeClr>
          </a:solidFill>
        </p:spPr>
        <p:txBody>
          <a:bodyPr/>
          <a:lstStyle>
            <a:lvl1pPr marL="0" indent="0" algn="ctr">
              <a:buNone/>
              <a:defRPr sz="1000"/>
            </a:lvl1pPr>
          </a:lstStyle>
          <a:p>
            <a:r>
              <a:rPr lang="en-US"/>
              <a:t>Click icon to add picture</a:t>
            </a:r>
            <a:endParaRPr lang="en-US"/>
          </a:p>
        </p:txBody>
      </p:sp>
      <p:sp>
        <p:nvSpPr>
          <p:cNvPr id="10" name="Text Placeholder 3">
            <a:extLst>
              <a:ext uri="{FF2B5EF4-FFF2-40B4-BE49-F238E27FC236}">
                <a16:creationId xmlns:a16="http://schemas.microsoft.com/office/drawing/2014/main" id="{6AEB65EB-6444-4D72-BFF7-64589BBB27AA}"/>
              </a:ext>
            </a:extLst>
          </p:cNvPr>
          <p:cNvSpPr>
            <a:spLocks noGrp="1"/>
          </p:cNvSpPr>
          <p:nvPr>
            <p:ph type="body" sz="half" idx="14" hasCustomPrompt="1"/>
            <p:custDataLst>
              <p:tags r:id="rId2"/>
            </p:custDataLst>
          </p:nvPr>
        </p:nvSpPr>
        <p:spPr>
          <a:xfrm>
            <a:off x="431800" y="2772000"/>
            <a:ext cx="3168000" cy="1673166"/>
          </a:xfrm>
          <a:prstGeom prst="rect">
            <a:avLst/>
          </a:prstGeom>
        </p:spPr>
        <p:txBody>
          <a:bodyPr wrap="square" lIns="89996" tIns="46798" rIns="89996" bIns="46798">
            <a:noAutofit/>
          </a:bodyPr>
          <a:lstStyle>
            <a:lvl1pPr marL="0" indent="0" algn="ctr">
              <a:lnSpc>
                <a:spcPct val="110000"/>
              </a:lnSpc>
              <a:spcAft>
                <a:spcPts val="200"/>
              </a:spcAft>
              <a:buFont typeface="Arial" panose="020b0604020202020204" pitchFamily="34" charset="0"/>
              <a:buNone/>
              <a:defRPr sz="1300" b="0" cap="all" spc="20" baseline="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110000"/>
              </a:lnSpc>
              <a:spcAft>
                <a:spcPts val="300"/>
              </a:spcAft>
              <a:buNone/>
              <a:defRPr sz="1300" cap="all" spc="20" baseline="0">
                <a:solidFill>
                  <a:schemeClr val="tx2"/>
                </a:solidFill>
                <a:latin typeface="+mj-lt"/>
                <a:ea typeface="Open Sans" panose="020b0606030504020204" pitchFamily="34" charset="0"/>
                <a:cs typeface="Open Sans" panose="020b0606030504020204" pitchFamily="34" charset="0"/>
              </a:defRPr>
            </a:lvl2pPr>
            <a:lvl3pPr marL="0" indent="0" algn="ctr">
              <a:lnSpc>
                <a:spcPct val="110000"/>
              </a:lnSpc>
              <a:spcAft>
                <a:spcPct val="0"/>
              </a:spcAft>
              <a:buNone/>
              <a:defRPr sz="1200"/>
            </a:lvl3pPr>
            <a:lvl4pPr marL="1371532" indent="0">
              <a:buNone/>
              <a:defRPr sz="900"/>
            </a:lvl4pPr>
            <a:lvl5pPr marL="1828709" indent="0">
              <a:buNone/>
              <a:defRPr sz="900"/>
            </a:lvl5pPr>
            <a:lvl6pPr marL="2285886" indent="0">
              <a:buNone/>
              <a:defRPr sz="900"/>
            </a:lvl6pPr>
            <a:lvl7pPr marL="2743064" indent="0">
              <a:buNone/>
              <a:defRPr sz="900"/>
            </a:lvl7pPr>
            <a:lvl8pPr marL="3200240" indent="0">
              <a:buNone/>
              <a:defRPr sz="900"/>
            </a:lvl8pPr>
            <a:lvl9pPr marL="3657418" indent="0">
              <a:buNone/>
              <a:defRPr sz="900"/>
            </a:lvl9pPr>
          </a:lstStyle>
          <a:p>
            <a:pPr lvl="0"/>
            <a:r>
              <a:rPr lang="en-GB" noProof="0"/>
              <a:t>Naam</a:t>
            </a:r>
          </a:p>
          <a:p>
            <a:pPr lvl="1"/>
            <a:r>
              <a:rPr lang="en-GB" noProof="0" err="1"/>
              <a:t>Functie</a:t>
            </a:r>
            <a:endParaRPr lang="en-GB" noProof="0"/>
          </a:p>
          <a:p>
            <a:pPr lvl="2"/>
            <a:r>
              <a:rPr lang="en-GB" noProof="0" err="1"/>
              <a:t>Gegevens</a:t>
            </a:r>
            <a:endParaRPr lang="en-GB" noProof="0"/>
          </a:p>
        </p:txBody>
      </p:sp>
      <p:sp>
        <p:nvSpPr>
          <p:cNvPr id="7" name="Slide Number Placeholder 6">
            <a:extLst>
              <a:ext uri="{FF2B5EF4-FFF2-40B4-BE49-F238E27FC236}">
                <a16:creationId xmlns:a16="http://schemas.microsoft.com/office/drawing/2014/main" id="{B6B9CC01-051D-7340-8602-40981AC1FEB5}"/>
              </a:ext>
            </a:extLst>
          </p:cNvPr>
          <p:cNvSpPr>
            <a:spLocks noGrp="1"/>
          </p:cNvSpPr>
          <p:nvPr>
            <p:ph type="sldNum" sz="quarter" idx="16"/>
          </p:nvPr>
        </p:nvSpPr>
        <p:spPr/>
        <p:txBody>
          <a:bodyPr/>
          <a:lstStyle/>
          <a:p>
            <a:fld id="{B580E909-86CE-4A65-A532-F1382AA63AF2}" type="slidenum">
              <a:rPr lang="nl-NL" smtClean="0"/>
              <a:t>‹#›</a:t>
            </a:fld>
            <a:endParaRPr lang="nl-NL"/>
          </a:p>
        </p:txBody>
      </p:sp>
      <p:sp>
        <p:nvSpPr>
          <p:cNvPr id="12" name="Title 11">
            <a:extLst>
              <a:ext uri="{FF2B5EF4-FFF2-40B4-BE49-F238E27FC236}">
                <a16:creationId xmlns:a16="http://schemas.microsoft.com/office/drawing/2014/main" id="{11AAB829-F497-E9E2-5993-440A477DDCD1}"/>
              </a:ext>
            </a:extLst>
          </p:cNvPr>
          <p:cNvSpPr>
            <a:spLocks noGrp="1"/>
          </p:cNvSpPr>
          <p:nvPr>
            <p:ph type="title"/>
          </p:nvPr>
        </p:nvSpPr>
        <p:spPr/>
        <p:txBody>
          <a:bodyPr/>
          <a:lstStyle/>
          <a:p>
            <a:r>
              <a:rPr lang="en-US"/>
              <a:t>Click to edit Master title style</a:t>
            </a:r>
            <a:endParaRPr lang="en-GB"/>
          </a:p>
        </p:txBody>
      </p:sp>
      <p:sp>
        <p:nvSpPr>
          <p:cNvPr id="15" name="Text Placeholder 13">
            <a:extLst>
              <a:ext uri="{FF2B5EF4-FFF2-40B4-BE49-F238E27FC236}">
                <a16:creationId xmlns:a16="http://schemas.microsoft.com/office/drawing/2014/main" id="{007557D5-A0F9-F9FC-B037-834FF68ADE68}"/>
              </a:ext>
            </a:extLst>
          </p:cNvPr>
          <p:cNvSpPr>
            <a:spLocks noGrp="1"/>
          </p:cNvSpPr>
          <p:nvPr>
            <p:ph type="body" sz="quarter" idx="18"/>
          </p:nvPr>
        </p:nvSpPr>
        <p:spPr>
          <a:xfrm>
            <a:off x="3960000" y="1205166"/>
            <a:ext cx="4320000" cy="32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7" name="Straight Connector 16">
            <a:extLst>
              <a:ext uri="{FF2B5EF4-FFF2-40B4-BE49-F238E27FC236}">
                <a16:creationId xmlns:a16="http://schemas.microsoft.com/office/drawing/2014/main" id="{A9864205-2BE3-C312-4478-359A35EB8FE8}"/>
              </a:ext>
            </a:extLst>
          </p:cNvPr>
          <p:cNvCxnSpPr/>
          <p:nvPr userDrawn="1"/>
        </p:nvCxnSpPr>
        <p:spPr>
          <a:xfrm flipH="1">
            <a:off x="5844537" y="392906"/>
            <a:ext cx="3306604" cy="3306604"/>
          </a:xfrm>
          <a:prstGeom prst="line">
            <a:avLst/>
          </a:prstGeom>
          <a:ln>
            <a:gradFill>
              <a:gsLst>
                <a:gs pos="0">
                  <a:schemeClr val="accent1">
                    <a:alpha val="64000"/>
                  </a:schemeClr>
                </a:gs>
                <a:gs pos="53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50B2E71-3D4E-AF77-C899-8059E5249E62}"/>
              </a:ext>
            </a:extLst>
          </p:cNvPr>
          <p:cNvCxnSpPr/>
          <p:nvPr userDrawn="1"/>
        </p:nvCxnSpPr>
        <p:spPr>
          <a:xfrm flipH="1">
            <a:off x="5334000" y="0"/>
            <a:ext cx="3810000" cy="3810000"/>
          </a:xfrm>
          <a:prstGeom prst="line">
            <a:avLst/>
          </a:prstGeom>
          <a:ln>
            <a:gradFill>
              <a:gsLst>
                <a:gs pos="0">
                  <a:schemeClr val="bg1"/>
                </a:gs>
                <a:gs pos="85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39114F3-5E5B-7B08-F6DC-79BD49346130}"/>
              </a:ext>
            </a:extLst>
          </p:cNvPr>
          <p:cNvCxnSpPr/>
          <p:nvPr userDrawn="1"/>
        </p:nvCxnSpPr>
        <p:spPr>
          <a:xfrm flipH="1">
            <a:off x="5865021" y="0"/>
            <a:ext cx="2876550" cy="2876550"/>
          </a:xfrm>
          <a:prstGeom prst="line">
            <a:avLst/>
          </a:prstGeom>
          <a:ln>
            <a:gradFill>
              <a:gsLst>
                <a:gs pos="0">
                  <a:schemeClr val="bg2"/>
                </a:gs>
                <a:gs pos="31000">
                  <a:schemeClr val="bg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4C0F04D1-1D47-66A4-AA36-6CB2D9F3A3B0}"/>
              </a:ext>
            </a:extLst>
          </p:cNvPr>
          <p:cNvSpPr>
            <a:spLocks noGrp="1"/>
          </p:cNvSpPr>
          <p:nvPr>
            <p:ph type="ftr" sz="quarter" idx="19"/>
          </p:nvPr>
        </p:nvSpPr>
        <p:spPr/>
        <p:txBody>
          <a:bodyPr/>
          <a:lstStyle/>
          <a:p>
            <a:r>
              <a:rPr lang="nl-NL"/>
              <a:t>VvA 22 mei 2025: 10 jaar WWZ-ontslagrecht </a:t>
            </a:r>
            <a:endParaRPr lang="nl-NL"/>
          </a:p>
        </p:txBody>
      </p:sp>
    </p:spTree>
    <p:extLst>
      <p:ext uri="{BB962C8B-B14F-4D97-AF65-F5344CB8AC3E}">
        <p14:creationId val="188388357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Contacts 2x">
    <p:bg>
      <p:bgPr>
        <a:gradFill>
          <a:gsLst>
            <a:gs pos="11000">
              <a:schemeClr val="accent1">
                <a:alpha val="50000"/>
              </a:schemeClr>
            </a:gs>
            <a:gs pos="50000">
              <a:schemeClr val="accent1">
                <a:alpha val="0"/>
              </a:schemeClr>
            </a:gs>
          </a:gsLst>
          <a:lin ang="10800000" scaled="0"/>
        </a:gradFill>
        <a:effectLst/>
      </p:bgPr>
    </p:bg>
    <p:spTree>
      <p:nvGrpSpPr>
        <p:cNvPr id="1" name=""/>
        <p:cNvGrpSpPr/>
        <p:nvPr/>
      </p:nvGrpSpPr>
      <p:grpSpPr>
        <a:xfrm>
          <a:off x="0" y="0"/>
          <a:ext cx="0" cy="0"/>
        </a:xfrm>
      </p:grpSpPr>
      <p:sp>
        <p:nvSpPr>
          <p:cNvPr id="6" name="Tijdelijke aanduiding voor dianummer 5">
            <a:extLst>
              <a:ext uri="{FF2B5EF4-FFF2-40B4-BE49-F238E27FC236}">
                <a16:creationId xmlns:a16="http://schemas.microsoft.com/office/drawing/2014/main" id="{5828EFE6-BDE2-4001-9B7F-01F04022C3FA}"/>
              </a:ext>
            </a:extLst>
          </p:cNvPr>
          <p:cNvSpPr>
            <a:spLocks noGrp="1"/>
          </p:cNvSpPr>
          <p:nvPr>
            <p:ph type="sldNum" sz="quarter" idx="12"/>
          </p:nvPr>
        </p:nvSpPr>
        <p:spPr/>
        <p:txBody>
          <a:bodyPr/>
          <a:lstStyle/>
          <a:p>
            <a:fld id="{B580E909-86CE-4A65-A532-F1382AA63AF2}" type="slidenum">
              <a:rPr lang="nl-NL" smtClean="0"/>
              <a:t>‹#›</a:t>
            </a:fld>
            <a:endParaRPr lang="nl-NL"/>
          </a:p>
        </p:txBody>
      </p:sp>
      <p:sp>
        <p:nvSpPr>
          <p:cNvPr id="11" name="Text Placeholder 3">
            <a:extLst>
              <a:ext uri="{FF2B5EF4-FFF2-40B4-BE49-F238E27FC236}">
                <a16:creationId xmlns:a16="http://schemas.microsoft.com/office/drawing/2014/main" id="{CBE9AED2-0274-41E4-A554-50A8602935C2}"/>
              </a:ext>
            </a:extLst>
          </p:cNvPr>
          <p:cNvSpPr>
            <a:spLocks noGrp="1"/>
          </p:cNvSpPr>
          <p:nvPr>
            <p:ph type="body" sz="half" idx="14" hasCustomPrompt="1"/>
            <p:custDataLst>
              <p:tags r:id="rId1"/>
            </p:custDataLst>
          </p:nvPr>
        </p:nvSpPr>
        <p:spPr>
          <a:xfrm>
            <a:off x="431800" y="2772000"/>
            <a:ext cx="3168000" cy="1620000"/>
          </a:xfrm>
          <a:prstGeom prst="rect">
            <a:avLst/>
          </a:prstGeom>
        </p:spPr>
        <p:txBody>
          <a:bodyPr wrap="square" lIns="89996" tIns="46798" rIns="89996" bIns="46798">
            <a:noAutofit/>
          </a:bodyPr>
          <a:lstStyle>
            <a:lvl1pPr marL="0" indent="0" algn="ctr">
              <a:lnSpc>
                <a:spcPct val="110000"/>
              </a:lnSpc>
              <a:spcAft>
                <a:spcPts val="200"/>
              </a:spcAft>
              <a:buFont typeface="Arial" panose="020b0604020202020204" pitchFamily="34" charset="0"/>
              <a:buNone/>
              <a:defRPr sz="1300" b="0" cap="all" spc="20" baseline="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110000"/>
              </a:lnSpc>
              <a:buNone/>
              <a:defRPr sz="1300" cap="all" spc="20" baseline="0">
                <a:solidFill>
                  <a:schemeClr val="tx2"/>
                </a:solidFill>
                <a:latin typeface="+mj-lt"/>
              </a:defRPr>
            </a:lvl2pPr>
            <a:lvl3pPr marL="0" indent="0" algn="ctr">
              <a:lnSpc>
                <a:spcPct val="110000"/>
              </a:lnSpc>
              <a:buNone/>
              <a:defRPr sz="1200"/>
            </a:lvl3pPr>
            <a:lvl4pPr marL="1371532" indent="0">
              <a:buNone/>
              <a:defRPr sz="900"/>
            </a:lvl4pPr>
            <a:lvl5pPr marL="1828709" indent="0">
              <a:buNone/>
              <a:defRPr sz="900"/>
            </a:lvl5pPr>
            <a:lvl6pPr marL="2285886" indent="0">
              <a:buNone/>
              <a:defRPr sz="900"/>
            </a:lvl6pPr>
            <a:lvl7pPr marL="2743064" indent="0">
              <a:buNone/>
              <a:defRPr sz="900"/>
            </a:lvl7pPr>
            <a:lvl8pPr marL="3200240" indent="0">
              <a:buNone/>
              <a:defRPr sz="900"/>
            </a:lvl8pPr>
            <a:lvl9pPr marL="3657418" indent="0">
              <a:buNone/>
              <a:defRPr sz="900"/>
            </a:lvl9pPr>
          </a:lstStyle>
          <a:p>
            <a:pPr lvl="0"/>
            <a:r>
              <a:rPr lang="en-GB" noProof="0"/>
              <a:t>Naam</a:t>
            </a:r>
          </a:p>
          <a:p>
            <a:pPr lvl="1"/>
            <a:r>
              <a:rPr lang="en-GB" noProof="0"/>
              <a:t>FUNCTIE</a:t>
            </a:r>
          </a:p>
          <a:p>
            <a:pPr lvl="2"/>
            <a:r>
              <a:rPr lang="en-GB" noProof="0" err="1"/>
              <a:t>Gegevens</a:t>
            </a:r>
            <a:endParaRPr lang="en-GB" noProof="0"/>
          </a:p>
        </p:txBody>
      </p:sp>
      <p:sp>
        <p:nvSpPr>
          <p:cNvPr id="17" name="Text Placeholder 3">
            <a:extLst>
              <a:ext uri="{FF2B5EF4-FFF2-40B4-BE49-F238E27FC236}">
                <a16:creationId xmlns:a16="http://schemas.microsoft.com/office/drawing/2014/main" id="{7FC3158B-7092-4DC4-8286-180F07BAA3D1}"/>
              </a:ext>
            </a:extLst>
          </p:cNvPr>
          <p:cNvSpPr>
            <a:spLocks noGrp="1"/>
          </p:cNvSpPr>
          <p:nvPr>
            <p:ph type="body" sz="half" idx="26" hasCustomPrompt="1"/>
            <p:custDataLst>
              <p:tags r:id="rId2"/>
            </p:custDataLst>
          </p:nvPr>
        </p:nvSpPr>
        <p:spPr>
          <a:xfrm>
            <a:off x="4210713" y="2772000"/>
            <a:ext cx="3173049" cy="1620000"/>
          </a:xfrm>
          <a:prstGeom prst="rect">
            <a:avLst/>
          </a:prstGeom>
        </p:spPr>
        <p:txBody>
          <a:bodyPr wrap="square" lIns="89996" tIns="46798" rIns="89996" bIns="46798">
            <a:noAutofit/>
          </a:bodyPr>
          <a:lstStyle>
            <a:lvl1pPr marL="0" indent="0" algn="ctr">
              <a:lnSpc>
                <a:spcPct val="110000"/>
              </a:lnSpc>
              <a:spcAft>
                <a:spcPts val="200"/>
              </a:spcAft>
              <a:buFont typeface="Arial" panose="020b0604020202020204" pitchFamily="34" charset="0"/>
              <a:buNone/>
              <a:defRPr sz="1300" b="0" cap="all" spc="20" baseline="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110000"/>
              </a:lnSpc>
              <a:buNone/>
              <a:defRPr sz="1300" cap="all" spc="20" baseline="0">
                <a:solidFill>
                  <a:schemeClr val="tx2"/>
                </a:solidFill>
                <a:latin typeface="+mj-lt"/>
              </a:defRPr>
            </a:lvl2pPr>
            <a:lvl3pPr marL="0" indent="0" algn="ctr">
              <a:lnSpc>
                <a:spcPct val="110000"/>
              </a:lnSpc>
              <a:buNone/>
              <a:defRPr sz="1200"/>
            </a:lvl3pPr>
            <a:lvl4pPr marL="1371532" indent="0">
              <a:buNone/>
              <a:defRPr sz="900"/>
            </a:lvl4pPr>
            <a:lvl5pPr marL="1828709" indent="0">
              <a:buNone/>
              <a:defRPr sz="900"/>
            </a:lvl5pPr>
            <a:lvl6pPr marL="2285886" indent="0">
              <a:buNone/>
              <a:defRPr sz="900"/>
            </a:lvl6pPr>
            <a:lvl7pPr marL="2743064" indent="0">
              <a:buNone/>
              <a:defRPr sz="900"/>
            </a:lvl7pPr>
            <a:lvl8pPr marL="3200240" indent="0">
              <a:buNone/>
              <a:defRPr sz="900"/>
            </a:lvl8pPr>
            <a:lvl9pPr marL="3657418" indent="0">
              <a:buNone/>
              <a:defRPr sz="900"/>
            </a:lvl9pPr>
          </a:lstStyle>
          <a:p>
            <a:pPr lvl="0"/>
            <a:r>
              <a:rPr lang="en-GB" noProof="0"/>
              <a:t>Naam</a:t>
            </a:r>
          </a:p>
          <a:p>
            <a:pPr lvl="1"/>
            <a:r>
              <a:rPr lang="en-GB" noProof="0"/>
              <a:t>FUNCTIE</a:t>
            </a:r>
          </a:p>
          <a:p>
            <a:pPr lvl="2"/>
            <a:r>
              <a:rPr lang="en-GB" noProof="0" err="1"/>
              <a:t>Gegevens</a:t>
            </a:r>
            <a:endParaRPr lang="en-GB" noProof="0"/>
          </a:p>
        </p:txBody>
      </p:sp>
      <p:sp>
        <p:nvSpPr>
          <p:cNvPr id="7" name="Title 6">
            <a:extLst>
              <a:ext uri="{FF2B5EF4-FFF2-40B4-BE49-F238E27FC236}">
                <a16:creationId xmlns:a16="http://schemas.microsoft.com/office/drawing/2014/main" id="{090947E5-5312-5DEF-27D0-4DA9F81781D1}"/>
              </a:ext>
            </a:extLst>
          </p:cNvPr>
          <p:cNvSpPr>
            <a:spLocks noGrp="1"/>
          </p:cNvSpPr>
          <p:nvPr>
            <p:ph type="title"/>
          </p:nvPr>
        </p:nvSpPr>
        <p:spPr/>
        <p:txBody>
          <a:bodyPr/>
          <a:lstStyle/>
          <a:p>
            <a:r>
              <a:rPr lang="en-US"/>
              <a:t>Click to edit Master title style</a:t>
            </a:r>
            <a:endParaRPr lang="en-GB"/>
          </a:p>
        </p:txBody>
      </p:sp>
      <p:cxnSp>
        <p:nvCxnSpPr>
          <p:cNvPr id="12" name="Straight Connector 11">
            <a:extLst>
              <a:ext uri="{FF2B5EF4-FFF2-40B4-BE49-F238E27FC236}">
                <a16:creationId xmlns:a16="http://schemas.microsoft.com/office/drawing/2014/main" id="{B9C676C0-75D0-C080-3AD5-377F2CAA4D5E}"/>
              </a:ext>
            </a:extLst>
          </p:cNvPr>
          <p:cNvCxnSpPr/>
          <p:nvPr userDrawn="1"/>
        </p:nvCxnSpPr>
        <p:spPr>
          <a:xfrm flipH="1">
            <a:off x="5842160" y="397670"/>
            <a:ext cx="3301840" cy="3301840"/>
          </a:xfrm>
          <a:prstGeom prst="line">
            <a:avLst/>
          </a:prstGeom>
          <a:ln>
            <a:gradFill>
              <a:gsLst>
                <a:gs pos="0">
                  <a:schemeClr val="bg2"/>
                </a:gs>
                <a:gs pos="53000">
                  <a:schemeClr val="bg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F182C2A-E276-EDD8-99A0-B0FED2412D79}"/>
              </a:ext>
            </a:extLst>
          </p:cNvPr>
          <p:cNvCxnSpPr/>
          <p:nvPr userDrawn="1"/>
        </p:nvCxnSpPr>
        <p:spPr>
          <a:xfrm flipH="1">
            <a:off x="5334000" y="0"/>
            <a:ext cx="3810000" cy="3810000"/>
          </a:xfrm>
          <a:prstGeom prst="line">
            <a:avLst/>
          </a:prstGeom>
          <a:ln>
            <a:gradFill>
              <a:gsLst>
                <a:gs pos="0">
                  <a:schemeClr val="bg1"/>
                </a:gs>
                <a:gs pos="79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B8D4866-B458-567B-7BD3-C4C0CB39EEB7}"/>
              </a:ext>
            </a:extLst>
          </p:cNvPr>
          <p:cNvCxnSpPr/>
          <p:nvPr userDrawn="1"/>
        </p:nvCxnSpPr>
        <p:spPr>
          <a:xfrm flipH="1">
            <a:off x="5862636" y="0"/>
            <a:ext cx="2876550" cy="2876550"/>
          </a:xfrm>
          <a:prstGeom prst="line">
            <a:avLst/>
          </a:prstGeom>
          <a:ln>
            <a:gradFill>
              <a:gsLst>
                <a:gs pos="0">
                  <a:schemeClr val="tx2"/>
                </a:gs>
                <a:gs pos="36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7B6C0237-98AC-307E-C779-E8002A0C0A63}"/>
              </a:ext>
            </a:extLst>
          </p:cNvPr>
          <p:cNvSpPr>
            <a:spLocks noGrp="1"/>
          </p:cNvSpPr>
          <p:nvPr>
            <p:ph type="ftr" sz="quarter" idx="29"/>
          </p:nvPr>
        </p:nvSpPr>
        <p:spPr/>
        <p:txBody>
          <a:bodyPr/>
          <a:lstStyle/>
          <a:p>
            <a:r>
              <a:rPr lang="nl-NL"/>
              <a:t>VvA 22 mei 2025: 10 jaar WWZ-ontslagrecht </a:t>
            </a:r>
            <a:endParaRPr lang="nl-NL"/>
          </a:p>
        </p:txBody>
      </p:sp>
      <p:sp>
        <p:nvSpPr>
          <p:cNvPr id="5" name="Picture Placeholder 4">
            <a:extLst>
              <a:ext uri="{FF2B5EF4-FFF2-40B4-BE49-F238E27FC236}">
                <a16:creationId xmlns:a16="http://schemas.microsoft.com/office/drawing/2014/main" id="{F00D1CF4-352C-BE70-2E80-45541A84DAA3}"/>
              </a:ext>
            </a:extLst>
          </p:cNvPr>
          <p:cNvSpPr>
            <a:spLocks noGrp="1"/>
          </p:cNvSpPr>
          <p:nvPr>
            <p:ph type="pic" sz="quarter" idx="30"/>
            <p:custDataLst>
              <p:tags r:id="rId3"/>
            </p:custDataLst>
          </p:nvPr>
        </p:nvSpPr>
        <p:spPr>
          <a:xfrm>
            <a:off x="1349800" y="1260000"/>
            <a:ext cx="1332000" cy="1332000"/>
          </a:xfrm>
          <a:prstGeom prst="roundRect">
            <a:avLst>
              <a:gd name="adj" fmla="val 10708"/>
            </a:avLst>
          </a:prstGeom>
          <a:solidFill>
            <a:schemeClr val="bg1">
              <a:lumMod val="95000"/>
            </a:schemeClr>
          </a:solidFill>
        </p:spPr>
        <p:txBody>
          <a:bodyPr/>
          <a:lstStyle>
            <a:lvl1pPr marL="0" indent="0" algn="ctr">
              <a:buNone/>
              <a:defRPr sz="1000"/>
            </a:lvl1pPr>
          </a:lstStyle>
          <a:p>
            <a:r>
              <a:rPr lang="en-US"/>
              <a:t>Click icon to add picture</a:t>
            </a:r>
            <a:endParaRPr lang="en-GB"/>
          </a:p>
        </p:txBody>
      </p:sp>
      <p:sp>
        <p:nvSpPr>
          <p:cNvPr id="9" name="Picture Placeholder 8">
            <a:extLst>
              <a:ext uri="{FF2B5EF4-FFF2-40B4-BE49-F238E27FC236}">
                <a16:creationId xmlns:a16="http://schemas.microsoft.com/office/drawing/2014/main" id="{42841D17-16B1-5FF2-3408-B1BBA9F238EA}"/>
              </a:ext>
            </a:extLst>
          </p:cNvPr>
          <p:cNvSpPr>
            <a:spLocks noGrp="1"/>
          </p:cNvSpPr>
          <p:nvPr>
            <p:ph type="pic" sz="quarter" idx="31"/>
            <p:custDataLst>
              <p:tags r:id="rId4"/>
            </p:custDataLst>
          </p:nvPr>
        </p:nvSpPr>
        <p:spPr>
          <a:xfrm>
            <a:off x="5131237" y="1260000"/>
            <a:ext cx="1332000" cy="1332000"/>
          </a:xfrm>
          <a:prstGeom prst="roundRect">
            <a:avLst>
              <a:gd name="adj" fmla="val 9754"/>
            </a:avLst>
          </a:prstGeom>
          <a:solidFill>
            <a:schemeClr val="bg1">
              <a:lumMod val="95000"/>
            </a:schemeClr>
          </a:solidFill>
        </p:spPr>
        <p:txBody>
          <a:bodyPr/>
          <a:lstStyle>
            <a:lvl1pPr marL="0" indent="0" algn="ctr">
              <a:buNone/>
              <a:defRPr sz="1000"/>
            </a:lvl1pPr>
          </a:lstStyle>
          <a:p>
            <a:r>
              <a:rPr lang="en-US"/>
              <a:t>Click icon to add picture</a:t>
            </a:r>
            <a:endParaRPr lang="en-GB"/>
          </a:p>
        </p:txBody>
      </p:sp>
    </p:spTree>
    <p:extLst>
      <p:ext uri="{BB962C8B-B14F-4D97-AF65-F5344CB8AC3E}">
        <p14:creationId val="208760075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Contacts 3x">
    <p:spTree>
      <p:nvGrpSpPr>
        <p:cNvPr id="1" name=""/>
        <p:cNvGrpSpPr/>
        <p:nvPr/>
      </p:nvGrpSpPr>
      <p:grpSpPr>
        <a:xfrm>
          <a:off x="0" y="0"/>
          <a:ext cx="0" cy="0"/>
        </a:xfrm>
      </p:grpSpPr>
      <p:sp>
        <p:nvSpPr>
          <p:cNvPr id="6" name="Tijdelijke aanduiding voor dianummer 5">
            <a:extLst>
              <a:ext uri="{FF2B5EF4-FFF2-40B4-BE49-F238E27FC236}">
                <a16:creationId xmlns:a16="http://schemas.microsoft.com/office/drawing/2014/main" id="{5828EFE6-BDE2-4001-9B7F-01F04022C3FA}"/>
              </a:ext>
            </a:extLst>
          </p:cNvPr>
          <p:cNvSpPr>
            <a:spLocks noGrp="1"/>
          </p:cNvSpPr>
          <p:nvPr>
            <p:ph type="sldNum" sz="quarter" idx="12"/>
          </p:nvPr>
        </p:nvSpPr>
        <p:spPr/>
        <p:txBody>
          <a:bodyPr/>
          <a:lstStyle/>
          <a:p>
            <a:fld id="{B580E909-86CE-4A65-A532-F1382AA63AF2}" type="slidenum">
              <a:rPr lang="nl-NL" smtClean="0"/>
              <a:t>‹#›</a:t>
            </a:fld>
            <a:endParaRPr lang="nl-NL"/>
          </a:p>
        </p:txBody>
      </p:sp>
      <p:sp>
        <p:nvSpPr>
          <p:cNvPr id="13" name="Text Placeholder 3">
            <a:extLst>
              <a:ext uri="{FF2B5EF4-FFF2-40B4-BE49-F238E27FC236}">
                <a16:creationId xmlns:a16="http://schemas.microsoft.com/office/drawing/2014/main" id="{70CFB294-7039-41AC-9679-3A13D8EE0E4A}"/>
              </a:ext>
            </a:extLst>
          </p:cNvPr>
          <p:cNvSpPr>
            <a:spLocks noGrp="1"/>
          </p:cNvSpPr>
          <p:nvPr>
            <p:ph type="body" sz="half" idx="14" hasCustomPrompt="1"/>
            <p:custDataLst>
              <p:tags r:id="rId1"/>
            </p:custDataLst>
          </p:nvPr>
        </p:nvSpPr>
        <p:spPr>
          <a:xfrm>
            <a:off x="431800" y="2772000"/>
            <a:ext cx="2520000" cy="1539567"/>
          </a:xfrm>
          <a:prstGeom prst="rect">
            <a:avLst/>
          </a:prstGeom>
        </p:spPr>
        <p:txBody>
          <a:bodyPr wrap="square" lIns="89996" tIns="46798" rIns="89996" bIns="46798">
            <a:noAutofit/>
          </a:bodyPr>
          <a:lstStyle>
            <a:lvl1pPr marL="0" indent="0" algn="ctr">
              <a:lnSpc>
                <a:spcPct val="110000"/>
              </a:lnSpc>
              <a:spcAft>
                <a:spcPts val="200"/>
              </a:spcAft>
              <a:buFont typeface="Arial" panose="020b0604020202020204" pitchFamily="34" charset="0"/>
              <a:buNone/>
              <a:defRPr sz="1300" b="0" cap="all" spc="20" baseline="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110000"/>
              </a:lnSpc>
              <a:buNone/>
              <a:defRPr sz="1300" cap="all" spc="20" baseline="0">
                <a:solidFill>
                  <a:schemeClr val="tx2"/>
                </a:solidFill>
                <a:latin typeface="+mj-lt"/>
              </a:defRPr>
            </a:lvl2pPr>
            <a:lvl3pPr marL="0" indent="0" algn="ctr">
              <a:lnSpc>
                <a:spcPct val="110000"/>
              </a:lnSpc>
              <a:buNone/>
              <a:defRPr sz="1200"/>
            </a:lvl3pPr>
            <a:lvl4pPr marL="1371532" indent="0">
              <a:buNone/>
              <a:defRPr sz="900"/>
            </a:lvl4pPr>
            <a:lvl5pPr marL="1828709" indent="0">
              <a:buNone/>
              <a:defRPr sz="900"/>
            </a:lvl5pPr>
            <a:lvl6pPr marL="2285886" indent="0">
              <a:buNone/>
              <a:defRPr sz="900"/>
            </a:lvl6pPr>
            <a:lvl7pPr marL="2743064" indent="0">
              <a:buNone/>
              <a:defRPr sz="900"/>
            </a:lvl7pPr>
            <a:lvl8pPr marL="3200240" indent="0">
              <a:buNone/>
              <a:defRPr sz="900"/>
            </a:lvl8pPr>
            <a:lvl9pPr marL="3657418" indent="0">
              <a:buNone/>
              <a:defRPr sz="900"/>
            </a:lvl9pPr>
          </a:lstStyle>
          <a:p>
            <a:pPr lvl="0"/>
            <a:r>
              <a:rPr lang="en-GB" noProof="0"/>
              <a:t>Naam</a:t>
            </a:r>
          </a:p>
          <a:p>
            <a:pPr lvl="1"/>
            <a:r>
              <a:rPr lang="en-GB" noProof="0" err="1"/>
              <a:t>Functie</a:t>
            </a:r>
            <a:endParaRPr lang="en-GB" noProof="0"/>
          </a:p>
          <a:p>
            <a:pPr lvl="2"/>
            <a:r>
              <a:rPr lang="en-GB" noProof="0" err="1"/>
              <a:t>Gegevens</a:t>
            </a:r>
            <a:endParaRPr lang="en-GB" noProof="0"/>
          </a:p>
        </p:txBody>
      </p:sp>
      <p:sp>
        <p:nvSpPr>
          <p:cNvPr id="20" name="Text Placeholder 3">
            <a:extLst>
              <a:ext uri="{FF2B5EF4-FFF2-40B4-BE49-F238E27FC236}">
                <a16:creationId xmlns:a16="http://schemas.microsoft.com/office/drawing/2014/main" id="{EDFDD072-E048-4C39-AE9B-5A646568F134}"/>
              </a:ext>
            </a:extLst>
          </p:cNvPr>
          <p:cNvSpPr>
            <a:spLocks noGrp="1"/>
          </p:cNvSpPr>
          <p:nvPr>
            <p:ph type="body" sz="half" idx="30" hasCustomPrompt="1"/>
            <p:custDataLst>
              <p:tags r:id="rId2"/>
            </p:custDataLst>
          </p:nvPr>
        </p:nvSpPr>
        <p:spPr>
          <a:xfrm>
            <a:off x="3311099" y="2772000"/>
            <a:ext cx="2520000" cy="1539567"/>
          </a:xfrm>
          <a:prstGeom prst="rect">
            <a:avLst/>
          </a:prstGeom>
        </p:spPr>
        <p:txBody>
          <a:bodyPr wrap="square" lIns="89996" tIns="46798" rIns="89996" bIns="46798">
            <a:noAutofit/>
          </a:bodyPr>
          <a:lstStyle>
            <a:lvl1pPr marL="0" indent="0" algn="ctr">
              <a:lnSpc>
                <a:spcPct val="110000"/>
              </a:lnSpc>
              <a:spcAft>
                <a:spcPts val="200"/>
              </a:spcAft>
              <a:buFont typeface="Arial" panose="020b0604020202020204" pitchFamily="34" charset="0"/>
              <a:buNone/>
              <a:defRPr sz="1300" b="0" cap="all" spc="20" baseline="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110000"/>
              </a:lnSpc>
              <a:buNone/>
              <a:defRPr sz="1300" cap="all" spc="20" baseline="0">
                <a:solidFill>
                  <a:schemeClr val="tx2"/>
                </a:solidFill>
                <a:latin typeface="+mj-lt"/>
              </a:defRPr>
            </a:lvl2pPr>
            <a:lvl3pPr marL="0" indent="0" algn="ctr">
              <a:lnSpc>
                <a:spcPct val="110000"/>
              </a:lnSpc>
              <a:buNone/>
              <a:defRPr sz="1200"/>
            </a:lvl3pPr>
            <a:lvl4pPr marL="1371532" indent="0">
              <a:buNone/>
              <a:defRPr sz="900"/>
            </a:lvl4pPr>
            <a:lvl5pPr marL="1828709" indent="0">
              <a:buNone/>
              <a:defRPr sz="900"/>
            </a:lvl5pPr>
            <a:lvl6pPr marL="2285886" indent="0">
              <a:buNone/>
              <a:defRPr sz="900"/>
            </a:lvl6pPr>
            <a:lvl7pPr marL="2743064" indent="0">
              <a:buNone/>
              <a:defRPr sz="900"/>
            </a:lvl7pPr>
            <a:lvl8pPr marL="3200240" indent="0">
              <a:buNone/>
              <a:defRPr sz="900"/>
            </a:lvl8pPr>
            <a:lvl9pPr marL="3657418" indent="0">
              <a:buNone/>
              <a:defRPr sz="900"/>
            </a:lvl9pPr>
          </a:lstStyle>
          <a:p>
            <a:pPr lvl="0"/>
            <a:r>
              <a:rPr lang="en-GB" noProof="0"/>
              <a:t>Naam</a:t>
            </a:r>
          </a:p>
          <a:p>
            <a:pPr lvl="1"/>
            <a:r>
              <a:rPr lang="en-GB" noProof="0" err="1"/>
              <a:t>Functie</a:t>
            </a:r>
            <a:endParaRPr lang="en-GB" noProof="0"/>
          </a:p>
          <a:p>
            <a:pPr lvl="2"/>
            <a:r>
              <a:rPr lang="en-GB" noProof="0" err="1"/>
              <a:t>Gegevens</a:t>
            </a:r>
            <a:endParaRPr lang="en-GB" noProof="0"/>
          </a:p>
        </p:txBody>
      </p:sp>
      <p:sp>
        <p:nvSpPr>
          <p:cNvPr id="23" name="Text Placeholder 3">
            <a:extLst>
              <a:ext uri="{FF2B5EF4-FFF2-40B4-BE49-F238E27FC236}">
                <a16:creationId xmlns:a16="http://schemas.microsoft.com/office/drawing/2014/main" id="{3F395C14-A5B3-45E3-8029-BC10DD91B401}"/>
              </a:ext>
            </a:extLst>
          </p:cNvPr>
          <p:cNvSpPr>
            <a:spLocks noGrp="1"/>
          </p:cNvSpPr>
          <p:nvPr>
            <p:ph type="body" sz="half" idx="33" hasCustomPrompt="1"/>
            <p:custDataLst>
              <p:tags r:id="rId3"/>
            </p:custDataLst>
          </p:nvPr>
        </p:nvSpPr>
        <p:spPr>
          <a:xfrm>
            <a:off x="6194334" y="2772000"/>
            <a:ext cx="2520000" cy="1539567"/>
          </a:xfrm>
          <a:prstGeom prst="rect">
            <a:avLst/>
          </a:prstGeom>
        </p:spPr>
        <p:txBody>
          <a:bodyPr wrap="square" lIns="89996" tIns="46798" rIns="89996" bIns="46798">
            <a:noAutofit/>
          </a:bodyPr>
          <a:lstStyle>
            <a:lvl1pPr marL="0" indent="0" algn="ctr">
              <a:lnSpc>
                <a:spcPct val="110000"/>
              </a:lnSpc>
              <a:spcAft>
                <a:spcPts val="200"/>
              </a:spcAft>
              <a:buFont typeface="Arial" panose="020b0604020202020204" pitchFamily="34" charset="0"/>
              <a:buNone/>
              <a:defRPr sz="1300" b="0" cap="all" spc="20" baseline="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110000"/>
              </a:lnSpc>
              <a:spcAft>
                <a:spcPts val="300"/>
              </a:spcAft>
              <a:buNone/>
              <a:defRPr sz="1300" cap="all" spc="20" baseline="0">
                <a:solidFill>
                  <a:schemeClr val="tx2"/>
                </a:solidFill>
                <a:latin typeface="+mj-lt"/>
              </a:defRPr>
            </a:lvl2pPr>
            <a:lvl3pPr marL="0" indent="0" algn="ctr">
              <a:lnSpc>
                <a:spcPct val="110000"/>
              </a:lnSpc>
              <a:buNone/>
              <a:defRPr sz="1200"/>
            </a:lvl3pPr>
            <a:lvl4pPr marL="1371532" indent="0">
              <a:buNone/>
              <a:defRPr sz="900"/>
            </a:lvl4pPr>
            <a:lvl5pPr marL="1828709" indent="0">
              <a:buNone/>
              <a:defRPr sz="900"/>
            </a:lvl5pPr>
            <a:lvl6pPr marL="2285886" indent="0">
              <a:buNone/>
              <a:defRPr sz="900"/>
            </a:lvl6pPr>
            <a:lvl7pPr marL="2743064" indent="0">
              <a:buNone/>
              <a:defRPr sz="900"/>
            </a:lvl7pPr>
            <a:lvl8pPr marL="3200240" indent="0">
              <a:buNone/>
              <a:defRPr sz="900"/>
            </a:lvl8pPr>
            <a:lvl9pPr marL="3657418" indent="0">
              <a:buNone/>
              <a:defRPr sz="900"/>
            </a:lvl9pPr>
          </a:lstStyle>
          <a:p>
            <a:pPr lvl="0"/>
            <a:r>
              <a:rPr lang="en-GB" noProof="0"/>
              <a:t>Naam</a:t>
            </a:r>
          </a:p>
          <a:p>
            <a:pPr lvl="1"/>
            <a:r>
              <a:rPr lang="en-GB" noProof="0" err="1"/>
              <a:t>Functie</a:t>
            </a:r>
            <a:endParaRPr lang="en-GB" noProof="0"/>
          </a:p>
          <a:p>
            <a:pPr lvl="2"/>
            <a:r>
              <a:rPr lang="en-GB" noProof="0" err="1"/>
              <a:t>Gegevens</a:t>
            </a:r>
            <a:endParaRPr lang="en-GB" noProof="0"/>
          </a:p>
        </p:txBody>
      </p:sp>
      <p:sp>
        <p:nvSpPr>
          <p:cNvPr id="3" name="Title 2">
            <a:extLst>
              <a:ext uri="{FF2B5EF4-FFF2-40B4-BE49-F238E27FC236}">
                <a16:creationId xmlns:a16="http://schemas.microsoft.com/office/drawing/2014/main" id="{8F6BCCE8-C279-66CD-E340-A96558FF5288}"/>
              </a:ext>
            </a:extLst>
          </p:cNvPr>
          <p:cNvSpPr>
            <a:spLocks noGrp="1"/>
          </p:cNvSpPr>
          <p:nvPr>
            <p:ph type="title"/>
          </p:nvPr>
        </p:nvSpPr>
        <p:spPr/>
        <p:txBody>
          <a:bodyPr/>
          <a:lstStyle/>
          <a:p>
            <a:r>
              <a:rPr lang="en-US"/>
              <a:t>Click to edit Master title style</a:t>
            </a:r>
            <a:endParaRPr lang="en-GB"/>
          </a:p>
        </p:txBody>
      </p:sp>
      <p:sp>
        <p:nvSpPr>
          <p:cNvPr id="2" name="Footer Placeholder 1">
            <a:extLst>
              <a:ext uri="{FF2B5EF4-FFF2-40B4-BE49-F238E27FC236}">
                <a16:creationId xmlns:a16="http://schemas.microsoft.com/office/drawing/2014/main" id="{7342BAF5-4991-7374-09A4-2C77CFC3F53E}"/>
              </a:ext>
            </a:extLst>
          </p:cNvPr>
          <p:cNvSpPr>
            <a:spLocks noGrp="1"/>
          </p:cNvSpPr>
          <p:nvPr>
            <p:ph type="ftr" sz="quarter" idx="37"/>
          </p:nvPr>
        </p:nvSpPr>
        <p:spPr/>
        <p:txBody>
          <a:bodyPr/>
          <a:lstStyle/>
          <a:p>
            <a:r>
              <a:rPr lang="nl-NL"/>
              <a:t>VvA 22 mei 2025: 10 jaar WWZ-ontslagrecht </a:t>
            </a:r>
            <a:endParaRPr lang="nl-NL"/>
          </a:p>
        </p:txBody>
      </p:sp>
      <p:sp>
        <p:nvSpPr>
          <p:cNvPr id="8" name="Picture Placeholder 7">
            <a:extLst>
              <a:ext uri="{FF2B5EF4-FFF2-40B4-BE49-F238E27FC236}">
                <a16:creationId xmlns:a16="http://schemas.microsoft.com/office/drawing/2014/main" id="{12D55BD2-18C4-8544-8682-B7BB0D27E714}"/>
              </a:ext>
            </a:extLst>
          </p:cNvPr>
          <p:cNvSpPr>
            <a:spLocks noGrp="1"/>
          </p:cNvSpPr>
          <p:nvPr>
            <p:ph type="pic" sz="quarter" idx="38"/>
            <p:custDataLst>
              <p:tags r:id="rId4"/>
            </p:custDataLst>
          </p:nvPr>
        </p:nvSpPr>
        <p:spPr>
          <a:xfrm>
            <a:off x="1025800" y="1260000"/>
            <a:ext cx="1332000" cy="1332000"/>
          </a:xfrm>
          <a:prstGeom prst="roundRect">
            <a:avLst>
              <a:gd name="adj" fmla="val 10052"/>
            </a:avLst>
          </a:prstGeom>
          <a:solidFill>
            <a:schemeClr val="bg1">
              <a:lumMod val="95000"/>
            </a:schemeClr>
          </a:solidFill>
        </p:spPr>
        <p:txBody>
          <a:bodyPr/>
          <a:lstStyle>
            <a:lvl1pPr marL="0" indent="0" algn="ctr">
              <a:buNone/>
              <a:defRPr sz="1000"/>
            </a:lvl1pPr>
          </a:lstStyle>
          <a:p>
            <a:r>
              <a:rPr lang="en-US"/>
              <a:t>Click icon to add picture</a:t>
            </a:r>
            <a:endParaRPr lang="en-GB"/>
          </a:p>
        </p:txBody>
      </p:sp>
      <p:sp>
        <p:nvSpPr>
          <p:cNvPr id="11" name="Picture Placeholder 10">
            <a:extLst>
              <a:ext uri="{FF2B5EF4-FFF2-40B4-BE49-F238E27FC236}">
                <a16:creationId xmlns:a16="http://schemas.microsoft.com/office/drawing/2014/main" id="{EEE894E9-C1A2-6834-93C3-6C9420B56BDC}"/>
              </a:ext>
            </a:extLst>
          </p:cNvPr>
          <p:cNvSpPr>
            <a:spLocks noGrp="1"/>
          </p:cNvSpPr>
          <p:nvPr>
            <p:ph type="pic" sz="quarter" idx="39"/>
            <p:custDataLst>
              <p:tags r:id="rId5"/>
            </p:custDataLst>
          </p:nvPr>
        </p:nvSpPr>
        <p:spPr>
          <a:xfrm>
            <a:off x="3905099" y="1260474"/>
            <a:ext cx="1332000" cy="1332000"/>
          </a:xfrm>
          <a:prstGeom prst="roundRect">
            <a:avLst>
              <a:gd name="adj" fmla="val 9874"/>
            </a:avLst>
          </a:prstGeom>
          <a:solidFill>
            <a:schemeClr val="bg1">
              <a:lumMod val="95000"/>
            </a:schemeClr>
          </a:solidFill>
        </p:spPr>
        <p:txBody>
          <a:bodyPr/>
          <a:lstStyle>
            <a:lvl1pPr marL="0" indent="0" algn="ctr">
              <a:buNone/>
              <a:defRPr sz="1000"/>
            </a:lvl1pPr>
          </a:lstStyle>
          <a:p>
            <a:r>
              <a:rPr lang="en-US"/>
              <a:t>Click icon to add picture</a:t>
            </a:r>
            <a:endParaRPr lang="en-GB"/>
          </a:p>
        </p:txBody>
      </p:sp>
      <p:sp>
        <p:nvSpPr>
          <p:cNvPr id="15" name="Picture Placeholder 14">
            <a:extLst>
              <a:ext uri="{FF2B5EF4-FFF2-40B4-BE49-F238E27FC236}">
                <a16:creationId xmlns:a16="http://schemas.microsoft.com/office/drawing/2014/main" id="{971A1F17-6B44-809F-9148-1CBE4AE390FC}"/>
              </a:ext>
            </a:extLst>
          </p:cNvPr>
          <p:cNvSpPr>
            <a:spLocks noGrp="1"/>
          </p:cNvSpPr>
          <p:nvPr>
            <p:ph type="pic" sz="quarter" idx="40"/>
            <p:custDataLst>
              <p:tags r:id="rId6"/>
            </p:custDataLst>
          </p:nvPr>
        </p:nvSpPr>
        <p:spPr>
          <a:xfrm>
            <a:off x="6788334" y="1260000"/>
            <a:ext cx="1332000" cy="1332000"/>
          </a:xfrm>
          <a:prstGeom prst="roundRect">
            <a:avLst>
              <a:gd name="adj" fmla="val 10410"/>
            </a:avLst>
          </a:prstGeom>
          <a:solidFill>
            <a:schemeClr val="bg1">
              <a:lumMod val="95000"/>
            </a:schemeClr>
          </a:solidFill>
        </p:spPr>
        <p:txBody>
          <a:bodyPr/>
          <a:lstStyle>
            <a:lvl1pPr marL="0" indent="0" algn="ctr">
              <a:buNone/>
              <a:defRPr sz="1000"/>
            </a:lvl1pPr>
          </a:lstStyle>
          <a:p>
            <a:r>
              <a:rPr lang="en-US"/>
              <a:t>Click icon to add picture</a:t>
            </a:r>
            <a:endParaRPr lang="en-GB"/>
          </a:p>
        </p:txBody>
      </p:sp>
    </p:spTree>
    <p:extLst>
      <p:ext uri="{BB962C8B-B14F-4D97-AF65-F5344CB8AC3E}">
        <p14:creationId val="356463451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Afsluiten">
    <p:bg bwMode="gray">
      <p:bgPr>
        <a:blipFill dpi="0" rotWithShape="1">
          <a:blip r:embed="rId1">
            <a:lum/>
          </a:blip>
          <a:stretch>
            <a:fillRect/>
          </a:stretch>
        </a:blipFill>
        <a:effectLst/>
      </p:bgPr>
    </p:bg>
    <p:spTree>
      <p:nvGrpSpPr>
        <p:cNvPr id="1" name=""/>
        <p:cNvGrpSpPr/>
        <p:nvPr/>
      </p:nvGrpSpPr>
      <p:grpSpPr>
        <a:xfrm>
          <a:off x="0" y="0"/>
          <a:ext cx="0" cy="0"/>
        </a:xfrm>
      </p:grpSpPr>
      <p:sp>
        <p:nvSpPr>
          <p:cNvPr id="2" name="Title 1">
            <a:extLst>
              <a:ext uri="{FF2B5EF4-FFF2-40B4-BE49-F238E27FC236}">
                <a16:creationId xmlns:a16="http://schemas.microsoft.com/office/drawing/2014/main" id="{7CE68B94-484C-4918-AA03-9DB2AC515F93}"/>
              </a:ext>
            </a:extLst>
          </p:cNvPr>
          <p:cNvSpPr>
            <a:spLocks noGrp="1"/>
          </p:cNvSpPr>
          <p:nvPr>
            <p:ph type="title"/>
          </p:nvPr>
        </p:nvSpPr>
        <p:spPr>
          <a:xfrm>
            <a:off x="936346" y="1935423"/>
            <a:ext cx="7789797" cy="1066444"/>
          </a:xfrm>
        </p:spPr>
        <p:txBody>
          <a:bodyPr wrap="square">
            <a:spAutoFit/>
          </a:bodyPr>
          <a:lstStyle>
            <a:lvl1pPr>
              <a:defRPr sz="3600">
                <a:solidFill>
                  <a:schemeClr val="bg1"/>
                </a:solidFill>
              </a:defRPr>
            </a:lvl1pPr>
          </a:lstStyle>
          <a:p>
            <a:r>
              <a:rPr lang="en-US"/>
              <a:t>Click to edit Master title style</a:t>
            </a:r>
            <a:endParaRPr lang="nl-NL"/>
          </a:p>
        </p:txBody>
      </p:sp>
    </p:spTree>
    <p:extLst>
      <p:ext uri="{BB962C8B-B14F-4D97-AF65-F5344CB8AC3E}">
        <p14:creationId val="26023171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Eindslde Nederlands">
    <p:bg bwMode="gray">
      <p:bgPr>
        <a:gradFill>
          <a:gsLst>
            <a:gs pos="90000">
              <a:schemeClr val="accent1">
                <a:alpha val="20000"/>
              </a:schemeClr>
            </a:gs>
            <a:gs pos="0">
              <a:schemeClr val="accent1"/>
            </a:gs>
            <a:gs pos="90000">
              <a:schemeClr val="accent1">
                <a:alpha val="20000"/>
              </a:schemeClr>
            </a:gs>
          </a:gsLst>
          <a:lin ang="6600000" scaled="0"/>
        </a:gradFill>
        <a:effectLst/>
      </p:bgPr>
    </p:bg>
    <p:spTree>
      <p:nvGrpSpPr>
        <p:cNvPr id="1" name=""/>
        <p:cNvGrpSpPr/>
        <p:nvPr/>
      </p:nvGrpSpPr>
      <p:grpSpPr>
        <a:xfrm>
          <a:off x="0" y="0"/>
          <a:ext cx="0" cy="0"/>
        </a:xfrm>
      </p:grpSpPr>
      <p:sp>
        <p:nvSpPr>
          <p:cNvPr id="35" name="TextBox 34"/>
          <p:cNvSpPr txBox="1"/>
          <p:nvPr userDrawn="1"/>
        </p:nvSpPr>
        <p:spPr bwMode="gray">
          <a:xfrm>
            <a:off x="3628910" y="4002187"/>
            <a:ext cx="1886180" cy="276999"/>
          </a:xfrm>
          <a:prstGeom prst="rect">
            <a:avLst/>
          </a:prstGeom>
          <a:noFill/>
        </p:spPr>
        <p:txBody>
          <a:bodyPr wrap="square" rtlCol="0">
            <a:spAutoFit/>
          </a:bodyPr>
          <a:lstStyle/>
          <a:p>
            <a:pPr algn="ctr"/>
            <a:r>
              <a:rPr lang="nl-NL" sz="1200">
                <a:solidFill>
                  <a:schemeClr val="bg2"/>
                </a:solidFill>
              </a:rPr>
              <a:t>www.houthoff.com</a:t>
            </a:r>
          </a:p>
        </p:txBody>
      </p:sp>
      <p:sp>
        <p:nvSpPr>
          <p:cNvPr id="3" name="TextBox 2">
            <a:extLst>
              <a:ext uri="{FF2B5EF4-FFF2-40B4-BE49-F238E27FC236}">
                <a16:creationId xmlns:a16="http://schemas.microsoft.com/office/drawing/2014/main" id="{D2DFB355-94B1-A5B9-A79F-1640D75C2C32}"/>
              </a:ext>
            </a:extLst>
          </p:cNvPr>
          <p:cNvSpPr txBox="1"/>
          <p:nvPr userDrawn="1"/>
        </p:nvSpPr>
        <p:spPr bwMode="gray">
          <a:xfrm>
            <a:off x="982027" y="4536000"/>
            <a:ext cx="7179947" cy="181396"/>
          </a:xfrm>
          <a:prstGeom prst="rect">
            <a:avLst/>
          </a:prstGeom>
          <a:noFill/>
          <a:ln>
            <a:noFill/>
          </a:ln>
        </p:spPr>
        <p:txBody>
          <a:bodyPr wrap="square" lIns="0" tIns="0" rIns="0" bIns="0" rtlCol="0" anchor="ctr" anchorCtr="0">
            <a:spAutoFit/>
          </a:bodyPr>
          <a:lstStyle/>
          <a:p>
            <a:pPr marL="0" marR="0" lvl="0" indent="0" algn="ctr" defTabSz="0" rtl="0" eaLnBrk="1" fontAlgn="auto" latinLnBrk="0" hangingPunct="1">
              <a:lnSpc>
                <a:spcPct val="120000"/>
              </a:lnSpc>
              <a:spcBef>
                <a:spcPct val="0"/>
              </a:spcBef>
              <a:spcAft>
                <a:spcPct val="0"/>
              </a:spcAft>
              <a:buClrTx/>
              <a:buSzTx/>
              <a:buFontTx/>
              <a:buNone/>
              <a:tabLst>
                <a:tab pos="0"/>
              </a:tabLst>
              <a:defRPr/>
            </a:pPr>
            <a:r>
              <a:rPr lang="nl-NL" sz="1052" spc="40">
                <a:solidFill>
                  <a:schemeClr val="bg2"/>
                </a:solidFill>
                <a:latin typeface="+mj-lt"/>
              </a:rPr>
              <a:t>AMSTERDAM   /   ROTTERDAM   /   BRUSSEL   /   </a:t>
            </a:r>
            <a:r>
              <a:rPr lang="nl-NL" sz="1052" spc="40" baseline="0">
                <a:solidFill>
                  <a:schemeClr val="bg2"/>
                </a:solidFill>
                <a:latin typeface="+mj-lt"/>
              </a:rPr>
              <a:t>	LONDEN   /   	NEW YORK</a:t>
            </a:r>
          </a:p>
        </p:txBody>
      </p:sp>
    </p:spTree>
    <p:extLst>
      <p:ext uri="{BB962C8B-B14F-4D97-AF65-F5344CB8AC3E}">
        <p14:creationId val="419280186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Eindslide Engels">
    <p:bg bwMode="gray">
      <p:bgPr>
        <a:gradFill>
          <a:gsLst>
            <a:gs pos="90000">
              <a:schemeClr val="accent1">
                <a:alpha val="20000"/>
              </a:schemeClr>
            </a:gs>
            <a:gs pos="0">
              <a:schemeClr val="accent1"/>
            </a:gs>
            <a:gs pos="90000">
              <a:schemeClr val="accent1">
                <a:alpha val="20000"/>
              </a:schemeClr>
            </a:gs>
          </a:gsLst>
          <a:lin ang="6600000" scaled="0"/>
        </a:gradFill>
        <a:effectLst/>
      </p:bgPr>
    </p:bg>
    <p:spTree>
      <p:nvGrpSpPr>
        <p:cNvPr id="1" name=""/>
        <p:cNvGrpSpPr/>
        <p:nvPr/>
      </p:nvGrpSpPr>
      <p:grpSpPr>
        <a:xfrm>
          <a:off x="0" y="0"/>
          <a:ext cx="0" cy="0"/>
        </a:xfrm>
      </p:grpSpPr>
      <p:sp>
        <p:nvSpPr>
          <p:cNvPr id="35" name="TextBox 34"/>
          <p:cNvSpPr txBox="1"/>
          <p:nvPr userDrawn="1"/>
        </p:nvSpPr>
        <p:spPr bwMode="gray">
          <a:xfrm>
            <a:off x="3628910" y="4002187"/>
            <a:ext cx="1886180" cy="276999"/>
          </a:xfrm>
          <a:prstGeom prst="rect">
            <a:avLst/>
          </a:prstGeom>
          <a:noFill/>
        </p:spPr>
        <p:txBody>
          <a:bodyPr wrap="square" rtlCol="0">
            <a:spAutoFit/>
          </a:bodyPr>
          <a:lstStyle/>
          <a:p>
            <a:pPr algn="ctr"/>
            <a:r>
              <a:rPr lang="nl-NL" sz="1200">
                <a:solidFill>
                  <a:schemeClr val="bg2"/>
                </a:solidFill>
              </a:rPr>
              <a:t>www.houthoff.com</a:t>
            </a:r>
          </a:p>
        </p:txBody>
      </p:sp>
      <p:sp>
        <p:nvSpPr>
          <p:cNvPr id="18" name="TextBox 17">
            <a:extLst>
              <a:ext uri="{FF2B5EF4-FFF2-40B4-BE49-F238E27FC236}">
                <a16:creationId xmlns:a16="http://schemas.microsoft.com/office/drawing/2014/main" id="{AC86EAD5-28D3-A366-4BE5-852EEAB9F3C1}"/>
              </a:ext>
            </a:extLst>
          </p:cNvPr>
          <p:cNvSpPr txBox="1"/>
          <p:nvPr userDrawn="1"/>
        </p:nvSpPr>
        <p:spPr bwMode="gray">
          <a:xfrm>
            <a:off x="982027" y="4536000"/>
            <a:ext cx="7179947" cy="181396"/>
          </a:xfrm>
          <a:prstGeom prst="rect">
            <a:avLst/>
          </a:prstGeom>
          <a:noFill/>
          <a:ln>
            <a:noFill/>
          </a:ln>
        </p:spPr>
        <p:txBody>
          <a:bodyPr wrap="square" lIns="0" tIns="0" rIns="0" bIns="0" rtlCol="0" anchor="ctr" anchorCtr="0">
            <a:spAutoFit/>
          </a:bodyPr>
          <a:lstStyle/>
          <a:p>
            <a:pPr marL="0" marR="0" lvl="0" indent="0" algn="ctr" defTabSz="0" rtl="0" eaLnBrk="1" fontAlgn="auto" latinLnBrk="0" hangingPunct="1">
              <a:lnSpc>
                <a:spcPct val="120000"/>
              </a:lnSpc>
              <a:spcBef>
                <a:spcPct val="0"/>
              </a:spcBef>
              <a:spcAft>
                <a:spcPct val="0"/>
              </a:spcAft>
              <a:buClrTx/>
              <a:buSzTx/>
              <a:buFontTx/>
              <a:buNone/>
              <a:tabLst>
                <a:tab pos="0"/>
              </a:tabLst>
              <a:defRPr/>
            </a:pPr>
            <a:r>
              <a:rPr lang="nl-NL" sz="1052" spc="40">
                <a:solidFill>
                  <a:schemeClr val="bg2"/>
                </a:solidFill>
                <a:latin typeface="+mj-lt"/>
              </a:rPr>
              <a:t>AMSTERDAM   /   ROTTERDAM   /   BRUSSELS   /   </a:t>
            </a:r>
            <a:r>
              <a:rPr lang="nl-NL" sz="1052" spc="40" baseline="0">
                <a:solidFill>
                  <a:schemeClr val="bg2"/>
                </a:solidFill>
                <a:latin typeface="+mj-lt"/>
              </a:rPr>
              <a:t>	LONDON   /   	NEW YORK</a:t>
            </a:r>
          </a:p>
        </p:txBody>
      </p:sp>
    </p:spTree>
    <p:extLst>
      <p:ext uri="{BB962C8B-B14F-4D97-AF65-F5344CB8AC3E}">
        <p14:creationId val="423982504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cSld name="Titeldia">
    <p:spTree>
      <p:nvGrpSpPr>
        <p:cNvPr id="1" name=""/>
        <p:cNvGrpSpPr/>
        <p:nvPr/>
      </p:nvGrpSpPr>
      <p:grpSpPr>
        <a:xfrm>
          <a:off x="0" y="0"/>
          <a:ext cx="0" cy="0"/>
        </a:xfrm>
      </p:grpSpPr>
      <p:sp>
        <p:nvSpPr>
          <p:cNvPr id="2" name="Titel 1">
            <a:extLst>
              <a:ext uri="{FF2B5EF4-FFF2-40B4-BE49-F238E27FC236}">
                <a16:creationId xmlns:a16="http://schemas.microsoft.com/office/drawing/2014/main" id="{0A787380-FE57-45E1-8DD0-D7148BF6B8AB}"/>
              </a:ext>
            </a:extLst>
          </p:cNvPr>
          <p:cNvSpPr>
            <a:spLocks noGrp="1"/>
          </p:cNvSpPr>
          <p:nvPr>
            <p:ph type="ctrTitle"/>
          </p:nvPr>
        </p:nvSpPr>
        <p:spPr>
          <a:xfrm>
            <a:off x="1143000" y="841772"/>
            <a:ext cx="6858000" cy="1790700"/>
          </a:xfrm>
          <a:prstGeom prst="rect">
            <a:avLst/>
          </a:prstGeom>
        </p:spPr>
        <p:txBody>
          <a:bodyPr anchor="b"/>
          <a:lstStyle>
            <a:lvl1pPr algn="ctr">
              <a:defRPr sz="4500"/>
            </a:lvl1pPr>
          </a:lstStyle>
          <a:p>
            <a:r>
              <a:rPr lang="nl-NL"/>
              <a:t>Klik om stijl te bewerken</a:t>
            </a:r>
          </a:p>
        </p:txBody>
      </p:sp>
      <p:sp>
        <p:nvSpPr>
          <p:cNvPr id="3" name="Ondertitel 2">
            <a:extLst>
              <a:ext uri="{FF2B5EF4-FFF2-40B4-BE49-F238E27FC236}">
                <a16:creationId xmlns:a16="http://schemas.microsoft.com/office/drawing/2014/main" id="{1CE044F5-572B-4698-B5E2-34294AF25BB4}"/>
              </a:ext>
            </a:extLst>
          </p:cNvPr>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59F4E08-A7A1-4EF0-8620-44D1B3259104}"/>
              </a:ext>
            </a:extLst>
          </p:cNvPr>
          <p:cNvSpPr>
            <a:spLocks noGrp="1"/>
          </p:cNvSpPr>
          <p:nvPr>
            <p:ph type="dt" sz="half" idx="10"/>
          </p:nvPr>
        </p:nvSpPr>
        <p:spPr>
          <a:xfrm>
            <a:off x="628650" y="4767263"/>
            <a:ext cx="2057400" cy="273844"/>
          </a:xfrm>
          <a:prstGeom prst="rect">
            <a:avLst/>
          </a:prstGeom>
        </p:spPr>
        <p:txBody>
          <a:bodyPr/>
          <a:lstStyle/>
          <a:p>
            <a:fld id="{983DACA9-B11A-4FDE-B941-238C3504C2B3}" type="datetimeFigureOut">
              <a:rPr lang="nl-NL" smtClean="0"/>
              <a:t>20-5-2025</a:t>
            </a:fld>
            <a:endParaRPr lang="nl-NL"/>
          </a:p>
        </p:txBody>
      </p:sp>
      <p:sp>
        <p:nvSpPr>
          <p:cNvPr id="5" name="Tijdelijke aanduiding voor voettekst 4">
            <a:extLst>
              <a:ext uri="{FF2B5EF4-FFF2-40B4-BE49-F238E27FC236}">
                <a16:creationId xmlns:a16="http://schemas.microsoft.com/office/drawing/2014/main" id="{DF68AE2E-1920-4860-A407-0E2BB1C71105}"/>
              </a:ext>
            </a:extLst>
          </p:cNvPr>
          <p:cNvSpPr>
            <a:spLocks noGrp="1"/>
          </p:cNvSpPr>
          <p:nvPr>
            <p:ph type="ftr" sz="quarter" idx="11"/>
          </p:nvPr>
        </p:nvSpPr>
        <p:spPr>
          <a:xfrm>
            <a:off x="3028950" y="4767263"/>
            <a:ext cx="3086100" cy="273844"/>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3535E407-ED82-4603-AC4C-A906C63822D8}"/>
              </a:ext>
            </a:extLst>
          </p:cNvPr>
          <p:cNvSpPr>
            <a:spLocks noGrp="1"/>
          </p:cNvSpPr>
          <p:nvPr>
            <p:ph type="sldNum" sz="quarter" idx="12"/>
          </p:nvPr>
        </p:nvSpPr>
        <p:spPr>
          <a:xfrm>
            <a:off x="6457950" y="4767263"/>
            <a:ext cx="2057400" cy="123111"/>
          </a:xfrm>
          <a:prstGeom prst="rect">
            <a:avLst/>
          </a:prstGeom>
        </p:spPr>
        <p:txBody>
          <a:bodyPr/>
          <a:lstStyle/>
          <a:p>
            <a:fld id="{1DEE681B-C8EB-497C-9DFF-061DE080502F}" type="slidenum">
              <a:rPr lang="nl-NL" smtClean="0"/>
              <a:t>‹#›</a:t>
            </a:fld>
            <a:endParaRPr lang="nl-NL"/>
          </a:p>
        </p:txBody>
      </p:sp>
    </p:spTree>
    <p:extLst>
      <p:ext uri="{BB962C8B-B14F-4D97-AF65-F5344CB8AC3E}">
        <p14:creationId val="999915216"/>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Titel en object">
    <p:spTree>
      <p:nvGrpSpPr>
        <p:cNvPr id="1" name=""/>
        <p:cNvGrpSpPr/>
        <p:nvPr/>
      </p:nvGrpSpPr>
      <p:grpSpPr>
        <a:xfrm>
          <a:off x="0" y="0"/>
          <a:ext cx="0" cy="0"/>
        </a:xfrm>
      </p:grpSpPr>
      <p:sp>
        <p:nvSpPr>
          <p:cNvPr id="2" name="Titel 1">
            <a:extLst>
              <a:ext uri="{FF2B5EF4-FFF2-40B4-BE49-F238E27FC236}">
                <a16:creationId xmlns:a16="http://schemas.microsoft.com/office/drawing/2014/main" id="{E592EB61-4683-4278-807D-70F6C86658C4}"/>
              </a:ext>
            </a:extLst>
          </p:cNvPr>
          <p:cNvSpPr>
            <a:spLocks noGrp="1"/>
          </p:cNvSpPr>
          <p:nvPr>
            <p:ph type="title"/>
          </p:nvPr>
        </p:nvSpPr>
        <p:spPr>
          <a:xfrm>
            <a:off x="628650" y="273844"/>
            <a:ext cx="7886700" cy="994172"/>
          </a:xfrm>
          <a:prstGeom prst="rect">
            <a:avLst/>
          </a:prstGeo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5B5040A-354A-4527-8016-4C0C8ED418C8}"/>
              </a:ext>
            </a:extLst>
          </p:cNvPr>
          <p:cNvSpPr>
            <a:spLocks noGrp="1"/>
          </p:cNvSpPr>
          <p:nvPr>
            <p:ph idx="1"/>
          </p:nvPr>
        </p:nvSpPr>
        <p:spPr>
          <a:xfrm>
            <a:off x="628650" y="1369219"/>
            <a:ext cx="7886700" cy="3263504"/>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9410FC5-4B81-4AEB-83CE-88C95F3F7DAE}"/>
              </a:ext>
            </a:extLst>
          </p:cNvPr>
          <p:cNvSpPr>
            <a:spLocks noGrp="1"/>
          </p:cNvSpPr>
          <p:nvPr>
            <p:ph type="dt" sz="half" idx="10"/>
          </p:nvPr>
        </p:nvSpPr>
        <p:spPr>
          <a:xfrm>
            <a:off x="628650" y="4767263"/>
            <a:ext cx="2057400" cy="273844"/>
          </a:xfrm>
          <a:prstGeom prst="rect">
            <a:avLst/>
          </a:prstGeom>
        </p:spPr>
        <p:txBody>
          <a:bodyPr/>
          <a:lstStyle/>
          <a:p>
            <a:fld id="{983DACA9-B11A-4FDE-B941-238C3504C2B3}" type="datetimeFigureOut">
              <a:rPr lang="nl-NL" smtClean="0"/>
              <a:t>20-5-2025</a:t>
            </a:fld>
            <a:endParaRPr lang="nl-NL"/>
          </a:p>
        </p:txBody>
      </p:sp>
      <p:sp>
        <p:nvSpPr>
          <p:cNvPr id="5" name="Tijdelijke aanduiding voor voettekst 4">
            <a:extLst>
              <a:ext uri="{FF2B5EF4-FFF2-40B4-BE49-F238E27FC236}">
                <a16:creationId xmlns:a16="http://schemas.microsoft.com/office/drawing/2014/main" id="{1E3B7625-AC20-4B0E-A1FD-40FAB326450F}"/>
              </a:ext>
            </a:extLst>
          </p:cNvPr>
          <p:cNvSpPr>
            <a:spLocks noGrp="1"/>
          </p:cNvSpPr>
          <p:nvPr>
            <p:ph type="ftr" sz="quarter" idx="11"/>
          </p:nvPr>
        </p:nvSpPr>
        <p:spPr>
          <a:xfrm>
            <a:off x="3028950" y="4767263"/>
            <a:ext cx="3086100" cy="273844"/>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6DA11949-6CCB-4CE8-84AB-9227F6C30F9C}"/>
              </a:ext>
            </a:extLst>
          </p:cNvPr>
          <p:cNvSpPr>
            <a:spLocks noGrp="1"/>
          </p:cNvSpPr>
          <p:nvPr>
            <p:ph type="sldNum" sz="quarter" idx="12"/>
          </p:nvPr>
        </p:nvSpPr>
        <p:spPr>
          <a:xfrm>
            <a:off x="6457950" y="4767263"/>
            <a:ext cx="2057400" cy="123111"/>
          </a:xfrm>
          <a:prstGeom prst="rect">
            <a:avLst/>
          </a:prstGeom>
        </p:spPr>
        <p:txBody>
          <a:bodyPr/>
          <a:lstStyle/>
          <a:p>
            <a:fld id="{1DEE681B-C8EB-497C-9DFF-061DE080502F}" type="slidenum">
              <a:rPr lang="nl-NL" smtClean="0"/>
              <a:t>‹#›</a:t>
            </a:fld>
            <a:endParaRPr lang="nl-NL"/>
          </a:p>
        </p:txBody>
      </p:sp>
    </p:spTree>
    <p:extLst>
      <p:ext uri="{BB962C8B-B14F-4D97-AF65-F5344CB8AC3E}">
        <p14:creationId val="1696140570"/>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slideLayout" Target="../slideLayouts/slideLayout18.xml" /><Relationship Id="rId19" Type="http://schemas.openxmlformats.org/officeDocument/2006/relationships/slideLayout" Target="../slideLayouts/slideLayout19.xml" /><Relationship Id="rId2" Type="http://schemas.openxmlformats.org/officeDocument/2006/relationships/slideLayout" Target="../slideLayouts/slideLayout2.xml" /><Relationship Id="rId20" Type="http://schemas.openxmlformats.org/officeDocument/2006/relationships/slideLayout" Target="../slideLayouts/slideLayout20.xml" /><Relationship Id="rId21" Type="http://schemas.openxmlformats.org/officeDocument/2006/relationships/slideLayout" Target="../slideLayouts/slideLayout21.xml" /><Relationship Id="rId22" Type="http://schemas.openxmlformats.org/officeDocument/2006/relationships/slideLayout" Target="../slideLayouts/slideLayout22.xml" /><Relationship Id="rId23" Type="http://schemas.openxmlformats.org/officeDocument/2006/relationships/slideLayout" Target="../slideLayouts/slideLayout23.xml" /><Relationship Id="rId24" Type="http://schemas.openxmlformats.org/officeDocument/2006/relationships/slideLayout" Target="../slideLayouts/slideLayout24.xml" /><Relationship Id="rId25" Type="http://schemas.openxmlformats.org/officeDocument/2006/relationships/slideLayout" Target="../slideLayouts/slideLayout25.xml" /><Relationship Id="rId26" Type="http://schemas.openxmlformats.org/officeDocument/2006/relationships/slideLayout" Target="../slideLayouts/slideLayout26.xml" /><Relationship Id="rId27" Type="http://schemas.openxmlformats.org/officeDocument/2006/relationships/slideLayout" Target="../slideLayouts/slideLayout27.xml" /><Relationship Id="rId28" Type="http://schemas.openxmlformats.org/officeDocument/2006/relationships/theme" Target="../theme/theme1.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jdelijke aanduiding voor titel 1">
            <a:extLst>
              <a:ext uri="{FF2B5EF4-FFF2-40B4-BE49-F238E27FC236}">
                <a16:creationId xmlns:a16="http://schemas.microsoft.com/office/drawing/2014/main" id="{CEBCA173-AF6C-45E7-8EB6-F2F83949CBB5}"/>
              </a:ext>
            </a:extLst>
          </p:cNvPr>
          <p:cNvSpPr>
            <a:spLocks noGrp="1"/>
          </p:cNvSpPr>
          <p:nvPr>
            <p:ph type="title"/>
          </p:nvPr>
        </p:nvSpPr>
        <p:spPr bwMode="gray">
          <a:xfrm>
            <a:off x="432000" y="360000"/>
            <a:ext cx="8280000" cy="648000"/>
          </a:xfrm>
          <a:prstGeom prst="rect">
            <a:avLst/>
          </a:prstGeom>
        </p:spPr>
        <p:txBody>
          <a:bodyPr vert="horz" lIns="0" tIns="0" rIns="0" bIns="0" rtlCol="0" anchor="b" anchorCtr="0">
            <a:noAutofit/>
          </a:bodyPr>
          <a:lstStyle/>
          <a:p>
            <a:r>
              <a:rPr lang="nl-NL"/>
              <a:t>Klik om de titel te bewerken</a:t>
            </a:r>
          </a:p>
        </p:txBody>
      </p:sp>
      <p:sp>
        <p:nvSpPr>
          <p:cNvPr id="6" name="Tijdelijke aanduiding voor dianummer 5">
            <a:extLst>
              <a:ext uri="{FF2B5EF4-FFF2-40B4-BE49-F238E27FC236}">
                <a16:creationId xmlns:a16="http://schemas.microsoft.com/office/drawing/2014/main" id="{E32E1BE6-0BFE-4BE9-B071-AFA65224EDC8}"/>
              </a:ext>
            </a:extLst>
          </p:cNvPr>
          <p:cNvSpPr>
            <a:spLocks noGrp="1"/>
          </p:cNvSpPr>
          <p:nvPr>
            <p:ph type="sldNum" sz="quarter" idx="4"/>
          </p:nvPr>
        </p:nvSpPr>
        <p:spPr bwMode="gray">
          <a:xfrm>
            <a:off x="8579818" y="4829156"/>
            <a:ext cx="264363" cy="123111"/>
          </a:xfrm>
          <a:prstGeom prst="rect">
            <a:avLst/>
          </a:prstGeom>
        </p:spPr>
        <p:txBody>
          <a:bodyPr vert="horz" wrap="square" lIns="0" tIns="0" rIns="0" bIns="0" rtlCol="0" anchor="t" anchorCtr="0">
            <a:spAutoFit/>
          </a:bodyPr>
          <a:lstStyle>
            <a:lvl1pPr algn="l">
              <a:defRPr sz="800">
                <a:solidFill>
                  <a:schemeClr val="accent1"/>
                </a:solidFill>
                <a:latin typeface="+mj-lt"/>
                <a:cs typeface="Calibri Light" panose="020f0302020204030204" pitchFamily="34" charset="0"/>
              </a:defRPr>
            </a:lvl1pPr>
          </a:lstStyle>
          <a:p>
            <a:fld id="{B580E909-86CE-4A65-A532-F1382AA63AF2}" type="slidenum">
              <a:rPr lang="nl-NL" smtClean="0"/>
              <a:t>‹#›</a:t>
            </a:fld>
            <a:endParaRPr lang="nl-NL"/>
          </a:p>
        </p:txBody>
      </p:sp>
      <p:sp>
        <p:nvSpPr>
          <p:cNvPr id="9" name="TextBox 8">
            <a:extLst>
              <a:ext uri="{FF2B5EF4-FFF2-40B4-BE49-F238E27FC236}">
                <a16:creationId xmlns:a16="http://schemas.microsoft.com/office/drawing/2014/main" id="{6D07CACB-9518-6B08-4813-84FF3EC57336}"/>
              </a:ext>
            </a:extLst>
          </p:cNvPr>
          <p:cNvSpPr txBox="1"/>
          <p:nvPr userDrawn="1"/>
        </p:nvSpPr>
        <p:spPr>
          <a:xfrm>
            <a:off x="7914711" y="4829156"/>
            <a:ext cx="605012" cy="123111"/>
          </a:xfrm>
          <a:prstGeom prst="rect">
            <a:avLst/>
          </a:prstGeom>
          <a:noFill/>
        </p:spPr>
        <p:txBody>
          <a:bodyPr wrap="square" lIns="0" tIns="0" rIns="0" bIns="0" rtlCol="0">
            <a:spAutoFit/>
          </a:bodyPr>
          <a:lstStyle/>
          <a:p>
            <a:pPr algn="r"/>
            <a:r>
              <a:rPr lang="en-US" sz="800">
                <a:solidFill>
                  <a:schemeClr val="accent1"/>
                </a:solidFill>
                <a:latin typeface="+mj-lt"/>
              </a:rPr>
              <a:t>  Houthoff  /</a:t>
            </a:r>
            <a:endParaRPr lang="en-GB" sz="800">
              <a:solidFill>
                <a:schemeClr val="accent1"/>
              </a:solidFill>
              <a:latin typeface="+mj-lt"/>
            </a:endParaRPr>
          </a:p>
        </p:txBody>
      </p:sp>
      <p:sp>
        <p:nvSpPr>
          <p:cNvPr id="10" name="Text Placeholder 9">
            <a:extLst>
              <a:ext uri="{FF2B5EF4-FFF2-40B4-BE49-F238E27FC236}">
                <a16:creationId xmlns:a16="http://schemas.microsoft.com/office/drawing/2014/main" id="{02D8BF43-6B15-5C8B-4E88-75745D577229}"/>
              </a:ext>
            </a:extLst>
          </p:cNvPr>
          <p:cNvSpPr>
            <a:spLocks noGrp="1"/>
          </p:cNvSpPr>
          <p:nvPr>
            <p:ph type="body" idx="1"/>
          </p:nvPr>
        </p:nvSpPr>
        <p:spPr>
          <a:xfrm>
            <a:off x="432000" y="1224000"/>
            <a:ext cx="8280000" cy="33861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2">
            <a:extLst>
              <a:ext uri="{FF2B5EF4-FFF2-40B4-BE49-F238E27FC236}">
                <a16:creationId xmlns:a16="http://schemas.microsoft.com/office/drawing/2014/main" id="{093F6CDD-DCD7-FF93-C49E-0D5C448C13F8}"/>
              </a:ext>
            </a:extLst>
          </p:cNvPr>
          <p:cNvSpPr>
            <a:spLocks noGrp="1"/>
          </p:cNvSpPr>
          <p:nvPr>
            <p:ph type="ftr" sz="quarter" idx="3"/>
          </p:nvPr>
        </p:nvSpPr>
        <p:spPr>
          <a:xfrm>
            <a:off x="431800" y="4750596"/>
            <a:ext cx="3086100" cy="274637"/>
          </a:xfrm>
          <a:prstGeom prst="rect">
            <a:avLst/>
          </a:prstGeom>
        </p:spPr>
        <p:txBody>
          <a:bodyPr vert="horz" lIns="0" tIns="0" rIns="0" bIns="0" rtlCol="0" anchor="ctr"/>
          <a:lstStyle>
            <a:lvl1pPr algn="l">
              <a:defRPr sz="800">
                <a:solidFill>
                  <a:schemeClr val="accent1"/>
                </a:solidFill>
                <a:latin typeface="+mj-lt"/>
              </a:defRPr>
            </a:lvl1pPr>
          </a:lstStyle>
          <a:p>
            <a:r>
              <a:rPr lang="nl-NL"/>
              <a:t>VvA 22 mei 2025: 10 jaar WWZ-ontslagrecht </a:t>
            </a:r>
            <a:endParaRPr lang="nl-NL"/>
          </a:p>
        </p:txBody>
      </p:sp>
    </p:spTree>
    <p:extLst>
      <p:ext uri="{BB962C8B-B14F-4D97-AF65-F5344CB8AC3E}">
        <p14:creationId val="2998431672"/>
      </p:ext>
    </p:extLst>
  </p:cSld>
  <p:clrMap bg1="lt1" tx1="dk1" bg2="lt2" tx2="dk2" accent1="accent1" accent2="accent2" accent3="accent3" accent4="accent4" accent5="accent5" accent6="accent6" hlink="hlink" folHlink="folHlink"/>
  <p:sldLayoutIdLst>
    <p:sldLayoutId id="2147483761" r:id="rId1"/>
    <p:sldLayoutId id="2147483848" r:id="rId2"/>
    <p:sldLayoutId id="2147483853" r:id="rId3"/>
    <p:sldLayoutId id="2147483825" r:id="rId4"/>
    <p:sldLayoutId id="2147483772" r:id="rId5"/>
    <p:sldLayoutId id="2147483850" r:id="rId6"/>
    <p:sldLayoutId id="2147483824" r:id="rId7"/>
    <p:sldLayoutId id="2147483852" r:id="rId8"/>
    <p:sldLayoutId id="2147483849" r:id="rId9"/>
    <p:sldLayoutId id="2147483834" r:id="rId10"/>
    <p:sldLayoutId id="2147483830" r:id="rId11"/>
    <p:sldLayoutId id="2147483835" r:id="rId12"/>
    <p:sldLayoutId id="2147483851" r:id="rId13"/>
    <p:sldLayoutId id="2147483829" r:id="rId14"/>
    <p:sldLayoutId id="2147483837" r:id="rId15"/>
    <p:sldLayoutId id="2147483838" r:id="rId16"/>
    <p:sldLayoutId id="2147483831" r:id="rId17"/>
    <p:sldLayoutId id="2147483832" r:id="rId18"/>
    <p:sldLayoutId id="2147483826" r:id="rId19"/>
    <p:sldLayoutId id="2147483839" r:id="rId20"/>
    <p:sldLayoutId id="2147483840" r:id="rId21"/>
    <p:sldLayoutId id="2147483841" r:id="rId22"/>
    <p:sldLayoutId id="2147483816" r:id="rId23"/>
    <p:sldLayoutId id="2147483842" r:id="rId24"/>
    <p:sldLayoutId id="2147483844" r:id="rId25"/>
    <p:sldLayoutId id="2147483854" r:id="rId26"/>
    <p:sldLayoutId id="2147483855" r:id="rId27"/>
  </p:sldLayoutIdLst>
  <mc:AlternateContent>
    <mc:Choice xmlns:p14="http://schemas.microsoft.com/office/powerpoint/2010/main" Requires="p14">
      <p:transition spd="med" p14:dur="700">
        <p:fade/>
      </p:transition>
    </mc:Choice>
    <mc:Fallback>
      <p:transition spd="med">
        <p:fade/>
      </p:transition>
    </mc:Fallback>
  </mc:AlternateContent>
  <p:timing/>
  <p:hf hdr="0" dt="0"/>
  <p:txStyles>
    <p:titleStyle>
      <a:lvl1pPr algn="l" defTabSz="685783" rtl="0" eaLnBrk="1" latinLnBrk="0" hangingPunct="1">
        <a:lnSpc>
          <a:spcPct val="100000"/>
        </a:lnSpc>
        <a:spcBef>
          <a:spcPct val="0"/>
        </a:spcBef>
        <a:buNone/>
        <a:defRPr sz="2200" kern="1200" cap="none" spc="20" baseline="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p:titleStyle>
    <p:bodyStyle>
      <a:lvl1pPr marL="180000" indent="-180000" algn="l" defTabSz="685783" rtl="0" eaLnBrk="1" latinLnBrk="0" hangingPunct="1">
        <a:lnSpc>
          <a:spcPct val="120000"/>
        </a:lnSpc>
        <a:spcBef>
          <a:spcPct val="0"/>
        </a:spcBef>
        <a:spcAft>
          <a:spcPts val="300"/>
        </a:spcAft>
        <a:buClr>
          <a:schemeClr val="bg2"/>
        </a:buClr>
        <a:buFont typeface="Arial" panose="020b0604020202020204" pitchFamily="34" charset="0"/>
        <a:buChar char="•"/>
        <a:defRPr sz="1400" kern="1200" baseline="0">
          <a:solidFill>
            <a:schemeClr val="tx1"/>
          </a:solidFill>
          <a:latin typeface="Georgia" panose="02040502050405020303" pitchFamily="18" charset="0"/>
          <a:ea typeface="+mn-ea"/>
          <a:cs typeface="+mn-cs"/>
        </a:defRPr>
      </a:lvl1pPr>
      <a:lvl2pPr marL="358775" indent="-179388" algn="l" defTabSz="685783" rtl="0" eaLnBrk="1" latinLnBrk="0" hangingPunct="1">
        <a:lnSpc>
          <a:spcPct val="120000"/>
        </a:lnSpc>
        <a:spcBef>
          <a:spcPct val="0"/>
        </a:spcBef>
        <a:spcAft>
          <a:spcPts val="300"/>
        </a:spcAft>
        <a:buClr>
          <a:schemeClr val="bg2"/>
        </a:buClr>
        <a:buSzTx/>
        <a:buFont typeface="Georgia" panose="02040502050405020303" pitchFamily="18" charset="0"/>
        <a:buChar char="-"/>
        <a:defRPr sz="1400" kern="1200">
          <a:solidFill>
            <a:schemeClr val="tx1"/>
          </a:solidFill>
          <a:latin typeface="Georgia" panose="02040502050405020303" pitchFamily="18" charset="0"/>
          <a:ea typeface="+mn-ea"/>
          <a:cs typeface="+mn-cs"/>
        </a:defRPr>
      </a:lvl2pPr>
      <a:lvl3pPr marL="539750" indent="-180975" algn="l" defTabSz="685783" rtl="0" eaLnBrk="1" latinLnBrk="0" hangingPunct="1">
        <a:lnSpc>
          <a:spcPct val="120000"/>
        </a:lnSpc>
        <a:spcBef>
          <a:spcPct val="0"/>
        </a:spcBef>
        <a:spcAft>
          <a:spcPts val="300"/>
        </a:spcAft>
        <a:buClr>
          <a:schemeClr val="bg2"/>
        </a:buClr>
        <a:buSzPct val="80000"/>
        <a:buFont typeface="Wingdings" panose="05000000000000000000" pitchFamily="2" charset="2"/>
        <a:buChar char="§"/>
        <a:defRPr sz="1400" kern="1200">
          <a:solidFill>
            <a:schemeClr val="tx1"/>
          </a:solidFill>
          <a:latin typeface="Georgia" panose="02040502050405020303" pitchFamily="18" charset="0"/>
          <a:ea typeface="+mn-ea"/>
          <a:cs typeface="+mn-cs"/>
        </a:defRPr>
      </a:lvl3pPr>
      <a:lvl4pPr marL="0" indent="0" algn="l" defTabSz="685783" rtl="0" eaLnBrk="1" latinLnBrk="0" hangingPunct="1">
        <a:lnSpc>
          <a:spcPct val="120000"/>
        </a:lnSpc>
        <a:spcBef>
          <a:spcPct val="0"/>
        </a:spcBef>
        <a:spcAft>
          <a:spcPts val="300"/>
        </a:spcAft>
        <a:buClr>
          <a:schemeClr val="bg2"/>
        </a:buClr>
        <a:buFont typeface="Arial" panose="020b0604020202020204" pitchFamily="34" charset="0"/>
        <a:buNone/>
        <a:defRPr sz="1500" kern="1200" cap="none" spc="20" baseline="0">
          <a:solidFill>
            <a:schemeClr val="bg2"/>
          </a:solidFill>
          <a:latin typeface="Open Sans" panose="020b0606030504020204" pitchFamily="34" charset="0"/>
          <a:ea typeface="Open Sans" panose="020b0606030504020204" pitchFamily="34" charset="0"/>
          <a:cs typeface="Open Sans" panose="020b0606030504020204" pitchFamily="34" charset="0"/>
        </a:defRPr>
      </a:lvl4pPr>
      <a:lvl5pPr marL="0" indent="0" algn="l" defTabSz="685783" rtl="0" eaLnBrk="1" latinLnBrk="0" hangingPunct="1">
        <a:lnSpc>
          <a:spcPct val="120000"/>
        </a:lnSpc>
        <a:spcBef>
          <a:spcPct val="0"/>
        </a:spcBef>
        <a:spcAft>
          <a:spcPts val="300"/>
        </a:spcAft>
        <a:buClr>
          <a:schemeClr val="bg2"/>
        </a:buClr>
        <a:buFont typeface="Arial" panose="020b0604020202020204" pitchFamily="34" charset="0"/>
        <a:buNone/>
        <a:defRPr sz="1400" kern="1200" spc="0" baseline="0">
          <a:solidFill>
            <a:schemeClr val="tx1"/>
          </a:solidFill>
          <a:latin typeface="+mn-lt"/>
          <a:ea typeface="+mn-ea"/>
          <a:cs typeface="Calibri Light" panose="020f030202020403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nl-NL"/>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70" userDrawn="1">
          <p15:clr>
            <a:srgbClr val="F26B43"/>
          </p15:clr>
        </p15:guide>
        <p15:guide id="2" pos="272" userDrawn="1">
          <p15:clr>
            <a:srgbClr val="F26B43"/>
          </p15:clr>
        </p15:guide>
        <p15:guide id="3" pos="5488" userDrawn="1">
          <p15:clr>
            <a:srgbClr val="F26B43"/>
          </p15:clr>
        </p15:guide>
        <p15:guide id="4" orient="horz" pos="2904" userDrawn="1">
          <p15:clr>
            <a:srgbClr val="F26B43"/>
          </p15:clr>
        </p15:guide>
        <p15:guide id="6" orient="horz" pos="1620" userDrawn="1">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6.xml" /><Relationship Id="rId2" Type="http://schemas.openxmlformats.org/officeDocument/2006/relationships/image" Target="../media/image7.png" /><Relationship Id="rId3" Type="http://schemas.openxmlformats.org/officeDocument/2006/relationships/image" Target="../media/image8.png" /><Relationship Id="rId4" Type="http://schemas.openxmlformats.org/officeDocument/2006/relationships/image" Target="../media/image9.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image" Target="../media/image8.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image" Target="../media/image8.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image" Target="../media/image8.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image" Target="../media/image8.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image" Target="../media/image8.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image" Target="../media/image8.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0.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1.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2.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4.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5.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Tekstvak 7">
            <a:extLst>
              <a:ext uri="{FF2B5EF4-FFF2-40B4-BE49-F238E27FC236}">
                <a16:creationId xmlns:a16="http://schemas.microsoft.com/office/drawing/2014/main" id="{49265232-5F73-4266-8016-A5287A823CEF}"/>
              </a:ext>
            </a:extLst>
          </p:cNvPr>
          <p:cNvSpPr txBox="1"/>
          <p:nvPr/>
        </p:nvSpPr>
        <p:spPr>
          <a:xfrm>
            <a:off x="646834" y="2381139"/>
            <a:ext cx="7652905" cy="2585323"/>
          </a:xfrm>
          <a:prstGeom prst="rect">
            <a:avLst/>
          </a:prstGeom>
          <a:noFill/>
        </p:spPr>
        <p:txBody>
          <a:bodyPr wrap="square">
            <a:spAutoFit/>
          </a:bodyPr>
          <a:lstStyle/>
          <a:p>
            <a:pPr algn="ctr"/>
            <a:r>
              <a:rPr lang="nl-NL" sz="4500" b="1">
                <a:solidFill>
                  <a:srgbClr val="6FA19F"/>
                </a:solidFill>
                <a:latin typeface="Mohave" pitchFamily="2" charset="0"/>
                <a:cs typeface="Poppins" panose="00000500000000000000" pitchFamily="2" charset="0"/>
              </a:rPr>
              <a:t>Ontslagvergoedingsrecht </a:t>
            </a:r>
          </a:p>
          <a:p>
            <a:pPr algn="ctr"/>
            <a:r>
              <a:rPr lang="nl-NL" sz="4500" b="1">
                <a:solidFill>
                  <a:srgbClr val="6FA19F"/>
                </a:solidFill>
                <a:latin typeface="Mohave" pitchFamily="2" charset="0"/>
                <a:cs typeface="Poppins" panose="00000500000000000000" pitchFamily="2" charset="0"/>
              </a:rPr>
              <a:t>(pre-)Wwz</a:t>
            </a:r>
            <a:endParaRPr lang="nl-NL" sz="4500" b="1">
              <a:solidFill>
                <a:srgbClr val="6FA19F"/>
              </a:solidFill>
              <a:latin typeface="Mohave" pitchFamily="2" charset="0"/>
              <a:cs typeface="Poppins" panose="00000500000000000000" pitchFamily="2" charset="0"/>
            </a:endParaRPr>
          </a:p>
          <a:p>
            <a:pPr algn="ctr"/>
            <a:r>
              <a:rPr lang="nl-NL" sz="2700" err="1">
                <a:solidFill>
                  <a:srgbClr val="0E0707"/>
                </a:solidFill>
                <a:latin typeface="Mohave" pitchFamily="2" charset="0"/>
                <a:cs typeface="Poppins" panose="00000500000000000000" pitchFamily="2" charset="0"/>
              </a:rPr>
              <a:t>VvA congres – 22 mei 2025</a:t>
            </a:r>
          </a:p>
          <a:p>
            <a:pPr algn="ctr"/>
            <a:endParaRPr lang="nl-NL" sz="2700">
              <a:solidFill>
                <a:srgbClr val="0E0707"/>
              </a:solidFill>
              <a:latin typeface="Mohave" pitchFamily="2" charset="0"/>
              <a:cs typeface="Poppins" panose="00000500000000000000" pitchFamily="2" charset="0"/>
            </a:endParaRPr>
          </a:p>
          <a:p>
            <a:pPr algn="ctr"/>
            <a:r>
              <a:rPr lang="nl-NL" sz="1800">
                <a:solidFill>
                  <a:srgbClr val="0E0707"/>
                </a:solidFill>
                <a:latin typeface="Mohave" pitchFamily="2" charset="0"/>
                <a:cs typeface="Poppins" panose="00000500000000000000" pitchFamily="2" charset="0"/>
              </a:rPr>
              <a:t>Mr. dr. P. (Pascal) Kruit en mr. Y.L. (Yillis) Smit</a:t>
            </a:r>
          </a:p>
        </p:txBody>
      </p:sp>
      <p:pic>
        <p:nvPicPr>
          <p:cNvPr id="6" name="Afbeelding 5">
            <a:extLst>
              <a:ext uri="{FF2B5EF4-FFF2-40B4-BE49-F238E27FC236}">
                <a16:creationId xmlns:a16="http://schemas.microsoft.com/office/drawing/2014/main" id="{E59F22F2-6593-40E9-A20A-A59FA6436C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31" y="317201"/>
            <a:ext cx="3976135" cy="746360"/>
          </a:xfrm>
          <a:prstGeom prst="rect">
            <a:avLst/>
          </a:prstGeom>
        </p:spPr>
      </p:pic>
      <p:sp>
        <p:nvSpPr>
          <p:cNvPr id="7" name="Tekstvak 6">
            <a:extLst>
              <a:ext uri="{FF2B5EF4-FFF2-40B4-BE49-F238E27FC236}">
                <a16:creationId xmlns:a16="http://schemas.microsoft.com/office/drawing/2014/main" id="{B8C9BADC-76F4-4901-BFE9-328601C78A3C}"/>
              </a:ext>
            </a:extLst>
          </p:cNvPr>
          <p:cNvSpPr txBox="1"/>
          <p:nvPr/>
        </p:nvSpPr>
        <p:spPr>
          <a:xfrm>
            <a:off x="6760029" y="4657388"/>
            <a:ext cx="4572000" cy="253916"/>
          </a:xfrm>
          <a:prstGeom prst="rect">
            <a:avLst/>
          </a:prstGeom>
          <a:noFill/>
        </p:spPr>
        <p:txBody>
          <a:bodyPr wrap="square">
            <a:spAutoFit/>
          </a:bodyPr>
          <a:lstStyle/>
          <a:p>
            <a:r>
              <a:rPr lang="nl-NL" sz="1050">
                <a:solidFill>
                  <a:srgbClr val="5670B5"/>
                </a:solidFill>
                <a:latin typeface="Mohave" pitchFamily="2" charset="0"/>
                <a:cs typeface="Poppins" panose="00000500000000000000" pitchFamily="2" charset="0"/>
              </a:rPr>
              <a:t>www.kruitarbeidsrecht.nl</a:t>
            </a:r>
          </a:p>
        </p:txBody>
      </p:sp>
      <p:pic>
        <p:nvPicPr>
          <p:cNvPr id="10" name="Afbeelding 9">
            <a:extLst>
              <a:ext uri="{FF2B5EF4-FFF2-40B4-BE49-F238E27FC236}">
                <a16:creationId xmlns:a16="http://schemas.microsoft.com/office/drawing/2014/main" id="{F6DCFC2F-B3DE-47A0-A470-5AAEC52E0F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6636" y="4535887"/>
            <a:ext cx="726350" cy="430076"/>
          </a:xfrm>
          <a:prstGeom prst="rect">
            <a:avLst/>
          </a:prstGeom>
        </p:spPr>
      </p:pic>
      <p:pic>
        <p:nvPicPr>
          <p:cNvPr id="3" name="Picture 2" descr="A blue and white logo&#10;&#10;AI-generated content may be incorrect.">
            <a:extLst>
              <a:ext uri="{FF2B5EF4-FFF2-40B4-BE49-F238E27FC236}">
                <a16:creationId xmlns:a16="http://schemas.microsoft.com/office/drawing/2014/main" id="{F53764A0-2716-B2FA-6FC1-9AAABBE3D4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5890" y="211518"/>
            <a:ext cx="3719333" cy="967027"/>
          </a:xfrm>
          <a:prstGeom prst="rect">
            <a:avLst/>
          </a:prstGeom>
        </p:spPr>
      </p:pic>
    </p:spTree>
    <p:extLst>
      <p:ext uri="{BB962C8B-B14F-4D97-AF65-F5344CB8AC3E}">
        <p14:creationId val="1806800408"/>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8674" name="Tijdelijke aanduiding voor dianummer 5">
            <a:extLst>
              <a:ext uri="{FF2B5EF4-FFF2-40B4-BE49-F238E27FC236}">
                <a16:creationId xmlns:a16="http://schemas.microsoft.com/office/drawing/2014/main" id="{9F019829-2841-255B-8867-4633BDE76CDD}"/>
              </a:ext>
            </a:extLst>
          </p:cNvPr>
          <p:cNvSpPr>
            <a:spLocks noGrp="1"/>
          </p:cNvSpPr>
          <p:nvPr>
            <p:ph type="sldNum" sz="quarter" idx="12"/>
          </p:nvPr>
        </p:nvSpPr>
        <p:spPr bwMode="auto">
          <a:xfrm>
            <a:off x="4843463" y="3575448"/>
            <a:ext cx="1543050" cy="1371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808080"/>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rgbClr val="808080"/>
                </a:solidFill>
                <a:latin typeface="Calibri" panose="020f0502020204030204" pitchFamily="34" charset="0"/>
              </a:defRPr>
            </a:lvl2pPr>
            <a:lvl3pPr marL="857250" indent="-171450">
              <a:spcBef>
                <a:spcPct val="20000"/>
              </a:spcBef>
              <a:buFont typeface="Arial" panose="020b0604020202020204" pitchFamily="34" charset="0"/>
              <a:buChar char="•"/>
              <a:defRPr sz="1800">
                <a:solidFill>
                  <a:srgbClr val="808080"/>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rgbClr val="808080"/>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rgbClr val="808080"/>
                </a:solidFill>
                <a:latin typeface="Calibri" panose="020f0502020204030204" pitchFamily="34" charset="0"/>
              </a:defRPr>
            </a:lvl5pPr>
            <a:lvl6pPr marL="1885950" indent="-171450" eaLnBrk="0" fontAlgn="base" hangingPunct="0">
              <a:spcBef>
                <a:spcPct val="20000"/>
              </a:spcBef>
              <a:spcAft>
                <a:spcPct val="0"/>
              </a:spcAft>
              <a:buFont typeface="Arial" panose="020b0604020202020204" pitchFamily="34" charset="0"/>
              <a:buChar char="»"/>
              <a:defRPr sz="1500">
                <a:solidFill>
                  <a:srgbClr val="808080"/>
                </a:solidFill>
                <a:latin typeface="Calibri" panose="020f0502020204030204" pitchFamily="34" charset="0"/>
              </a:defRPr>
            </a:lvl6pPr>
            <a:lvl7pPr marL="2228850" indent="-171450" eaLnBrk="0" fontAlgn="base" hangingPunct="0">
              <a:spcBef>
                <a:spcPct val="20000"/>
              </a:spcBef>
              <a:spcAft>
                <a:spcPct val="0"/>
              </a:spcAft>
              <a:buFont typeface="Arial" panose="020b0604020202020204" pitchFamily="34" charset="0"/>
              <a:buChar char="»"/>
              <a:defRPr sz="1500">
                <a:solidFill>
                  <a:srgbClr val="808080"/>
                </a:solidFill>
                <a:latin typeface="Calibri" panose="020f0502020204030204" pitchFamily="34" charset="0"/>
              </a:defRPr>
            </a:lvl7pPr>
            <a:lvl8pPr marL="2571750" indent="-171450" eaLnBrk="0" fontAlgn="base" hangingPunct="0">
              <a:spcBef>
                <a:spcPct val="20000"/>
              </a:spcBef>
              <a:spcAft>
                <a:spcPct val="0"/>
              </a:spcAft>
              <a:buFont typeface="Arial" panose="020b0604020202020204" pitchFamily="34" charset="0"/>
              <a:buChar char="»"/>
              <a:defRPr sz="1500">
                <a:solidFill>
                  <a:srgbClr val="808080"/>
                </a:solidFill>
                <a:latin typeface="Calibri" panose="020f0502020204030204" pitchFamily="34" charset="0"/>
              </a:defRPr>
            </a:lvl8pPr>
            <a:lvl9pPr marL="2914650" indent="-171450" eaLnBrk="0" fontAlgn="base" hangingPunct="0">
              <a:spcBef>
                <a:spcPct val="20000"/>
              </a:spcBef>
              <a:spcAft>
                <a:spcPct val="0"/>
              </a:spcAft>
              <a:buFont typeface="Arial" panose="020b0604020202020204" pitchFamily="34" charset="0"/>
              <a:buChar char="»"/>
              <a:defRPr sz="1500">
                <a:solidFill>
                  <a:srgbClr val="808080"/>
                </a:solidFill>
                <a:latin typeface="Calibri" panose="020f0502020204030204" pitchFamily="34" charset="0"/>
              </a:defRPr>
            </a:lvl9pPr>
          </a:lstStyle>
          <a:p>
            <a:pPr>
              <a:spcBef>
                <a:spcPct val="0"/>
              </a:spcBef>
              <a:buFontTx/>
              <a:buNone/>
            </a:pPr>
            <a:fld id="{8B6219B4-9F10-495B-9791-5AEA753D7D51}" type="slidenum">
              <a:rPr lang="en-US" altLang="nl-NL" sz="900">
                <a:solidFill>
                  <a:srgbClr val="898989"/>
                </a:solidFill>
              </a:rPr>
              <a:pPr>
                <a:spcBef>
                  <a:spcPct val="0"/>
                </a:spcBef>
                <a:buFontTx/>
                <a:buNone/>
              </a:pPr>
              <a:t>2</a:t>
            </a:fld>
            <a:endParaRPr lang="en-US" altLang="nl-NL" sz="900">
              <a:solidFill>
                <a:srgbClr val="898989"/>
              </a:solidFill>
            </a:endParaRPr>
          </a:p>
        </p:txBody>
      </p:sp>
      <p:sp>
        <p:nvSpPr>
          <p:cNvPr id="28675" name="AutoShape 2">
            <a:extLst>
              <a:ext uri="{FF2B5EF4-FFF2-40B4-BE49-F238E27FC236}">
                <a16:creationId xmlns:a16="http://schemas.microsoft.com/office/drawing/2014/main" id="{22E169C8-5AA8-E21B-E50E-1D7DAA0D4AA4}"/>
              </a:ext>
            </a:extLst>
          </p:cNvPr>
          <p:cNvSpPr>
            <a:spLocks noGrp="1" noChangeArrowheads="1"/>
          </p:cNvSpPr>
          <p:nvPr>
            <p:ph type="title"/>
          </p:nvPr>
        </p:nvSpPr>
        <p:spPr/>
        <p:txBody>
          <a:bodyPr/>
          <a:lstStyle/>
          <a:p>
            <a:r>
              <a:rPr lang="nl-NL" altLang="nl-NL"/>
              <a:t>Huidig ontslagstelsel</a:t>
            </a:r>
            <a:endParaRPr lang="en-US" altLang="nl-NL"/>
          </a:p>
        </p:txBody>
      </p:sp>
      <p:sp>
        <p:nvSpPr>
          <p:cNvPr id="28676" name="Text Box 4">
            <a:extLst>
              <a:ext uri="{FF2B5EF4-FFF2-40B4-BE49-F238E27FC236}">
                <a16:creationId xmlns:a16="http://schemas.microsoft.com/office/drawing/2014/main" id="{93229EC2-F2C0-028F-2CEA-CFF261129BB1}"/>
              </a:ext>
            </a:extLst>
          </p:cNvPr>
          <p:cNvSpPr txBox="1">
            <a:spLocks noChangeArrowheads="1"/>
          </p:cNvSpPr>
          <p:nvPr/>
        </p:nvSpPr>
        <p:spPr bwMode="auto">
          <a:xfrm>
            <a:off x="3113485" y="1545432"/>
            <a:ext cx="2862263" cy="300082"/>
          </a:xfrm>
          <a:prstGeom prst="rect">
            <a:avLst/>
          </a:prstGeom>
          <a:solidFill>
            <a:srgbClr val="21C5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80808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80808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80808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80808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80808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9pPr>
          </a:lstStyle>
          <a:p>
            <a:pPr algn="ctr" eaLnBrk="1" hangingPunct="1">
              <a:spcBef>
                <a:spcPct val="50000"/>
              </a:spcBef>
              <a:buFontTx/>
              <a:buNone/>
            </a:pPr>
            <a:r>
              <a:rPr lang="nl-NL" altLang="nl-NL" sz="1350" b="1">
                <a:solidFill>
                  <a:schemeClr val="tx1"/>
                </a:solidFill>
                <a:latin typeface="Arial" panose="020b0604020202020204" pitchFamily="34" charset="0"/>
              </a:rPr>
              <a:t>Eenzijdig ontslag</a:t>
            </a:r>
            <a:endParaRPr lang="en-US" altLang="nl-NL" sz="1350" b="1">
              <a:solidFill>
                <a:schemeClr val="tx1"/>
              </a:solidFill>
              <a:latin typeface="Arial" panose="020b0604020202020204" pitchFamily="34" charset="0"/>
            </a:endParaRPr>
          </a:p>
        </p:txBody>
      </p:sp>
      <p:sp>
        <p:nvSpPr>
          <p:cNvPr id="16389" name="Text Box 6">
            <a:extLst>
              <a:ext uri="{FF2B5EF4-FFF2-40B4-BE49-F238E27FC236}">
                <a16:creationId xmlns:a16="http://schemas.microsoft.com/office/drawing/2014/main" id="{5D37A25D-747C-6B8E-A64D-A3EA5C722028}"/>
              </a:ext>
            </a:extLst>
          </p:cNvPr>
          <p:cNvSpPr txBox="1">
            <a:spLocks noChangeArrowheads="1"/>
          </p:cNvSpPr>
          <p:nvPr/>
        </p:nvSpPr>
        <p:spPr bwMode="auto">
          <a:xfrm>
            <a:off x="2736057" y="2391967"/>
            <a:ext cx="1808560" cy="1177245"/>
          </a:xfrm>
          <a:prstGeom prst="rect">
            <a:avLst/>
          </a:prstGeom>
          <a:solidFill>
            <a:srgbClr val="FF2F2F"/>
          </a:solidFill>
          <a:ln w="9525">
            <a:noFill/>
            <a:miter lim="800000"/>
          </a:ln>
        </p:spPr>
        <p:txBody>
          <a:bodyPr>
            <a:spAutoFit/>
          </a:bodyPr>
          <a:lstStyle/>
          <a:p>
            <a:pPr eaLnBrk="1" hangingPunct="1">
              <a:spcBef>
                <a:spcPct val="50000"/>
              </a:spcBef>
              <a:defRPr/>
            </a:pPr>
            <a:r>
              <a:rPr lang="nl-NL" altLang="nl-NL" sz="1050" b="1">
                <a:latin typeface="Arial"/>
              </a:rPr>
              <a:t>UWV (opzegging)</a:t>
            </a:r>
          </a:p>
          <a:p>
            <a:pPr marL="214313" indent="-214313">
              <a:spcBef>
                <a:spcPct val="50000"/>
              </a:spcBef>
              <a:buFontTx/>
              <a:buChar char="-"/>
              <a:defRPr/>
            </a:pPr>
            <a:r>
              <a:rPr lang="nl-NL" altLang="nl-NL" sz="1200" b="1">
                <a:latin typeface="Arial"/>
              </a:rPr>
              <a:t>Bedrijfseconomisch (a-grond)</a:t>
            </a:r>
          </a:p>
          <a:p>
            <a:pPr marL="214313" indent="-214313">
              <a:spcBef>
                <a:spcPct val="50000"/>
              </a:spcBef>
              <a:buFontTx/>
              <a:buChar char="-"/>
              <a:defRPr/>
            </a:pPr>
            <a:r>
              <a:rPr lang="nl-NL" altLang="nl-NL" sz="1200" b="1">
                <a:latin typeface="Arial"/>
              </a:rPr>
              <a:t>Langer dan 104 wkn ziek (b-grond)</a:t>
            </a:r>
          </a:p>
        </p:txBody>
      </p:sp>
      <p:sp>
        <p:nvSpPr>
          <p:cNvPr id="16390" name="Text Box 7">
            <a:extLst>
              <a:ext uri="{FF2B5EF4-FFF2-40B4-BE49-F238E27FC236}">
                <a16:creationId xmlns:a16="http://schemas.microsoft.com/office/drawing/2014/main" id="{8CB88EF7-F416-94A8-BDC7-A635F194E1DA}"/>
              </a:ext>
            </a:extLst>
          </p:cNvPr>
          <p:cNvSpPr txBox="1">
            <a:spLocks noChangeArrowheads="1"/>
          </p:cNvSpPr>
          <p:nvPr/>
        </p:nvSpPr>
        <p:spPr bwMode="auto">
          <a:xfrm>
            <a:off x="4733926" y="2411016"/>
            <a:ext cx="1512094" cy="1061829"/>
          </a:xfrm>
          <a:prstGeom prst="rect">
            <a:avLst/>
          </a:prstGeom>
          <a:solidFill>
            <a:srgbClr val="FF2F2F"/>
          </a:solidFill>
          <a:ln w="9525">
            <a:noFill/>
            <a:miter lim="800000"/>
          </a:ln>
        </p:spPr>
        <p:txBody>
          <a:bodyPr>
            <a:spAutoFit/>
          </a:bodyPr>
          <a:lstStyle/>
          <a:p>
            <a:pPr eaLnBrk="1" hangingPunct="1">
              <a:spcBef>
                <a:spcPct val="50000"/>
              </a:spcBef>
              <a:defRPr/>
            </a:pPr>
            <a:r>
              <a:rPr lang="nl-NL" altLang="nl-NL" sz="1050" b="1">
                <a:latin typeface="Arial"/>
              </a:rPr>
              <a:t>Kantonrechter (ontbinding)</a:t>
            </a:r>
          </a:p>
          <a:p>
            <a:pPr marL="214313" indent="-214313">
              <a:spcBef>
                <a:spcPct val="50000"/>
              </a:spcBef>
              <a:buFontTx/>
              <a:buChar char="-"/>
              <a:defRPr/>
            </a:pPr>
            <a:r>
              <a:rPr lang="nl-NL" altLang="nl-NL" sz="1200" b="1">
                <a:latin typeface="Arial"/>
              </a:rPr>
              <a:t>Gronden c-i (persoon van de werknemer)</a:t>
            </a:r>
          </a:p>
        </p:txBody>
      </p:sp>
      <p:sp>
        <p:nvSpPr>
          <p:cNvPr id="28679" name="Line 8">
            <a:extLst>
              <a:ext uri="{FF2B5EF4-FFF2-40B4-BE49-F238E27FC236}">
                <a16:creationId xmlns:a16="http://schemas.microsoft.com/office/drawing/2014/main" id="{6D0B90FD-C71F-E66F-B74C-0C2823FE860E}"/>
              </a:ext>
            </a:extLst>
          </p:cNvPr>
          <p:cNvSpPr>
            <a:spLocks noChangeShapeType="1"/>
          </p:cNvSpPr>
          <p:nvPr/>
        </p:nvSpPr>
        <p:spPr bwMode="auto">
          <a:xfrm flipH="1">
            <a:off x="3977879" y="1851423"/>
            <a:ext cx="0" cy="540544"/>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nl-NL" sz="1050"/>
          </a:p>
        </p:txBody>
      </p:sp>
      <p:sp>
        <p:nvSpPr>
          <p:cNvPr id="28680" name="Line 9">
            <a:extLst>
              <a:ext uri="{FF2B5EF4-FFF2-40B4-BE49-F238E27FC236}">
                <a16:creationId xmlns:a16="http://schemas.microsoft.com/office/drawing/2014/main" id="{548225FD-937B-252E-D96C-740C501F5D00}"/>
              </a:ext>
            </a:extLst>
          </p:cNvPr>
          <p:cNvSpPr>
            <a:spLocks noChangeShapeType="1"/>
          </p:cNvSpPr>
          <p:nvPr/>
        </p:nvSpPr>
        <p:spPr bwMode="auto">
          <a:xfrm flipH="1">
            <a:off x="5760244" y="1818086"/>
            <a:ext cx="0" cy="573881"/>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nl-NL" sz="1050"/>
          </a:p>
        </p:txBody>
      </p:sp>
      <p:sp>
        <p:nvSpPr>
          <p:cNvPr id="28681" name="Line 8">
            <a:extLst>
              <a:ext uri="{FF2B5EF4-FFF2-40B4-BE49-F238E27FC236}">
                <a16:creationId xmlns:a16="http://schemas.microsoft.com/office/drawing/2014/main" id="{A9381E4C-C51D-554E-0CB0-03C1DF7833E4}"/>
              </a:ext>
            </a:extLst>
          </p:cNvPr>
          <p:cNvSpPr>
            <a:spLocks noChangeShapeType="1"/>
          </p:cNvSpPr>
          <p:nvPr/>
        </p:nvSpPr>
        <p:spPr bwMode="auto">
          <a:xfrm flipH="1">
            <a:off x="3969544" y="3421857"/>
            <a:ext cx="0" cy="770335"/>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nl-NL" sz="1050"/>
          </a:p>
        </p:txBody>
      </p:sp>
      <p:sp>
        <p:nvSpPr>
          <p:cNvPr id="28682" name="Line 8">
            <a:extLst>
              <a:ext uri="{FF2B5EF4-FFF2-40B4-BE49-F238E27FC236}">
                <a16:creationId xmlns:a16="http://schemas.microsoft.com/office/drawing/2014/main" id="{6FEAE6B3-87D6-85ED-58BD-54D03C95A786}"/>
              </a:ext>
            </a:extLst>
          </p:cNvPr>
          <p:cNvSpPr>
            <a:spLocks noGrp="1" noChangeShapeType="1" noTextEdit="1"/>
          </p:cNvSpPr>
          <p:nvPr>
            <p:ph type="body" idx="1"/>
          </p:nvPr>
        </p:nvSpPr>
        <p:spPr>
          <a:xfrm flipH="1">
            <a:off x="5651897" y="3183480"/>
            <a:ext cx="5947" cy="1008713"/>
          </a:xfrm>
          <a:prstGeom prst="line">
            <a:avLst/>
          </a:prstGeom>
          <a:noFill/>
          <a:ln>
            <a:solidFill>
              <a:schemeClr val="tx1"/>
            </a:solidFill>
            <a:round/>
            <a:tailEnd type="triangle" w="med" len="med"/>
          </a:ln>
          <a:extLst>
            <a:ext uri="{909E8E84-426E-40DD-AFC4-6F175D3DCCD1}">
              <a14:hiddenFill xmlns:a14="http://schemas.microsoft.com/office/drawing/2010/main">
                <a:noFill/>
              </a14:hiddenFill>
            </a:ext>
          </a:extLst>
        </p:spPr>
        <p:txBody>
          <a:bodyPr vert="horz" wrap="square" lIns="68580" tIns="34290" rIns="68580" bIns="34290" numCol="1" rtlCol="0" anchor="t" anchorCtr="0" compatLnSpc="1">
            <a:prstTxWarp prst="textNoShape">
              <a:avLst/>
            </a:prstTxWarp>
            <a:noAutofit/>
          </a:bodyPr>
          <a:lstStyle/>
          <a:p>
            <a:endParaRPr lang="nl-NL"/>
          </a:p>
        </p:txBody>
      </p:sp>
      <p:sp>
        <p:nvSpPr>
          <p:cNvPr id="28683" name="Tekstvak 6">
            <a:extLst>
              <a:ext uri="{FF2B5EF4-FFF2-40B4-BE49-F238E27FC236}">
                <a16:creationId xmlns:a16="http://schemas.microsoft.com/office/drawing/2014/main" id="{7F2B5DE4-530F-1F7A-045C-5C1C6703BB24}"/>
              </a:ext>
            </a:extLst>
          </p:cNvPr>
          <p:cNvSpPr txBox="1">
            <a:spLocks noChangeArrowheads="1"/>
          </p:cNvSpPr>
          <p:nvPr/>
        </p:nvSpPr>
        <p:spPr bwMode="auto">
          <a:xfrm>
            <a:off x="2465785" y="4192191"/>
            <a:ext cx="4294244" cy="30008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rgbClr val="80808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80808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80808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80808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80808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9pPr>
          </a:lstStyle>
          <a:p>
            <a:pPr eaLnBrk="1" hangingPunct="1">
              <a:spcBef>
                <a:spcPct val="0"/>
              </a:spcBef>
              <a:buFontTx/>
              <a:buNone/>
            </a:pPr>
            <a:r>
              <a:rPr lang="nl-NL" altLang="nl-NL" sz="1350">
                <a:solidFill>
                  <a:schemeClr val="tx1"/>
                </a:solidFill>
                <a:latin typeface="Arial" panose="020b0604020202020204" pitchFamily="34" charset="0"/>
              </a:rPr>
              <a:t>Transitievergoeding + evt billijke vergoeding bij EVHN</a:t>
            </a:r>
          </a:p>
        </p:txBody>
      </p:sp>
      <p:sp>
        <p:nvSpPr>
          <p:cNvPr id="2" name="Tekstvak 1">
            <a:extLst>
              <a:ext uri="{FF2B5EF4-FFF2-40B4-BE49-F238E27FC236}">
                <a16:creationId xmlns:a16="http://schemas.microsoft.com/office/drawing/2014/main" id="{EBFD285B-492B-1148-3FF2-4A7584317690}"/>
              </a:ext>
            </a:extLst>
          </p:cNvPr>
          <p:cNvSpPr txBox="1"/>
          <p:nvPr/>
        </p:nvSpPr>
        <p:spPr>
          <a:xfrm>
            <a:off x="1207294" y="2400300"/>
            <a:ext cx="1458516" cy="784830"/>
          </a:xfrm>
          <a:prstGeom prst="rect">
            <a:avLst/>
          </a:prstGeom>
          <a:solidFill>
            <a:srgbClr val="FF2F2F"/>
          </a:solidFill>
        </p:spPr>
        <p:txBody>
          <a:bodyPr>
            <a:spAutoFit/>
          </a:bodyPr>
          <a:lstStyle/>
          <a:p>
            <a:pPr eaLnBrk="1" hangingPunct="1">
              <a:defRPr/>
            </a:pPr>
            <a:r>
              <a:rPr lang="nl-NL" sz="1050" b="1">
                <a:latin typeface="Arial"/>
              </a:rPr>
              <a:t>cao-commissie</a:t>
            </a:r>
          </a:p>
          <a:p>
            <a:pPr marL="214313" indent="-214313">
              <a:buFontTx/>
              <a:buChar char="-"/>
              <a:defRPr/>
            </a:pPr>
            <a:r>
              <a:rPr lang="nl-NL" sz="1200" b="1" err="1">
                <a:latin typeface="Arial"/>
              </a:rPr>
              <a:t>bedrijfs-economisch</a:t>
            </a:r>
            <a:endParaRPr lang="nl-NL" sz="1200" b="1">
              <a:latin typeface="Arial"/>
            </a:endParaRPr>
          </a:p>
          <a:p>
            <a:pPr eaLnBrk="1" hangingPunct="1">
              <a:defRPr/>
            </a:pPr>
            <a:endParaRPr lang="nl-NL" sz="1050">
              <a:latin typeface="Arial"/>
            </a:endParaRPr>
          </a:p>
        </p:txBody>
      </p:sp>
      <p:sp>
        <p:nvSpPr>
          <p:cNvPr id="28685" name="Line 8">
            <a:extLst>
              <a:ext uri="{FF2B5EF4-FFF2-40B4-BE49-F238E27FC236}">
                <a16:creationId xmlns:a16="http://schemas.microsoft.com/office/drawing/2014/main" id="{1683F4A2-21D3-F4B5-FA7A-3B178B3C3191}"/>
              </a:ext>
            </a:extLst>
          </p:cNvPr>
          <p:cNvSpPr>
            <a:spLocks noChangeShapeType="1"/>
          </p:cNvSpPr>
          <p:nvPr/>
        </p:nvSpPr>
        <p:spPr bwMode="auto">
          <a:xfrm flipH="1">
            <a:off x="1935956" y="1820466"/>
            <a:ext cx="1447800" cy="579834"/>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nl-NL" sz="1050"/>
          </a:p>
        </p:txBody>
      </p:sp>
      <p:sp>
        <p:nvSpPr>
          <p:cNvPr id="28686" name="Line 8">
            <a:extLst>
              <a:ext uri="{FF2B5EF4-FFF2-40B4-BE49-F238E27FC236}">
                <a16:creationId xmlns:a16="http://schemas.microsoft.com/office/drawing/2014/main" id="{27EE5CDD-2056-F4C5-8936-0FDE5FC39C64}"/>
              </a:ext>
            </a:extLst>
          </p:cNvPr>
          <p:cNvSpPr>
            <a:spLocks noChangeShapeType="1"/>
          </p:cNvSpPr>
          <p:nvPr/>
        </p:nvSpPr>
        <p:spPr bwMode="auto">
          <a:xfrm>
            <a:off x="1925241" y="3253978"/>
            <a:ext cx="1341834" cy="938213"/>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nl-NL" sz="1050"/>
          </a:p>
        </p:txBody>
      </p:sp>
      <p:sp>
        <p:nvSpPr>
          <p:cNvPr id="3" name="Tekstvak 2">
            <a:extLst>
              <a:ext uri="{FF2B5EF4-FFF2-40B4-BE49-F238E27FC236}">
                <a16:creationId xmlns:a16="http://schemas.microsoft.com/office/drawing/2014/main" id="{E541B58D-619C-DAFA-B67E-F27A10E43923}"/>
              </a:ext>
            </a:extLst>
          </p:cNvPr>
          <p:cNvSpPr txBox="1"/>
          <p:nvPr/>
        </p:nvSpPr>
        <p:spPr>
          <a:xfrm>
            <a:off x="6462714" y="2411017"/>
            <a:ext cx="1403747" cy="969496"/>
          </a:xfrm>
          <a:prstGeom prst="rect">
            <a:avLst/>
          </a:prstGeom>
          <a:solidFill>
            <a:srgbClr val="FF2F2F"/>
          </a:solidFill>
        </p:spPr>
        <p:txBody>
          <a:bodyPr>
            <a:spAutoFit/>
          </a:bodyPr>
          <a:lstStyle/>
          <a:p>
            <a:pPr eaLnBrk="1" hangingPunct="1">
              <a:defRPr/>
            </a:pPr>
            <a:r>
              <a:rPr lang="nl-NL" sz="1050" b="1">
                <a:latin typeface="Arial"/>
              </a:rPr>
              <a:t>Opzegging met instemming</a:t>
            </a:r>
          </a:p>
          <a:p>
            <a:pPr eaLnBrk="1" hangingPunct="1">
              <a:defRPr/>
            </a:pPr>
            <a:endParaRPr lang="nl-NL" sz="1200" b="1">
              <a:latin typeface="Arial"/>
            </a:endParaRPr>
          </a:p>
          <a:p>
            <a:pPr marL="214313" indent="-214313">
              <a:buFontTx/>
              <a:buChar char="-"/>
              <a:defRPr/>
            </a:pPr>
            <a:r>
              <a:rPr lang="nl-NL" sz="1200" b="1">
                <a:latin typeface="Arial"/>
              </a:rPr>
              <a:t>Alle gronden</a:t>
            </a:r>
          </a:p>
          <a:p>
            <a:pPr eaLnBrk="1" hangingPunct="1">
              <a:defRPr/>
            </a:pPr>
            <a:endParaRPr lang="nl-NL" sz="1200" b="1">
              <a:latin typeface="Arial"/>
            </a:endParaRPr>
          </a:p>
        </p:txBody>
      </p:sp>
      <p:cxnSp>
        <p:nvCxnSpPr>
          <p:cNvPr id="5" name="Rechte verbindingslijn met pijl 4">
            <a:extLst>
              <a:ext uri="{FF2B5EF4-FFF2-40B4-BE49-F238E27FC236}">
                <a16:creationId xmlns:a16="http://schemas.microsoft.com/office/drawing/2014/main" id="{BD4760F7-D568-5740-3B2C-E8CB9E1F4B05}"/>
              </a:ext>
            </a:extLst>
          </p:cNvPr>
          <p:cNvCxnSpPr>
            <a:stCxn id="3" idx="2"/>
          </p:cNvCxnSpPr>
          <p:nvPr/>
        </p:nvCxnSpPr>
        <p:spPr>
          <a:xfrm flipH="1">
            <a:off x="6299599" y="3380513"/>
            <a:ext cx="864989" cy="811679"/>
          </a:xfrm>
          <a:prstGeom prst="straightConnector1">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Rechte verbindingslijn met pijl 6">
            <a:extLst>
              <a:ext uri="{FF2B5EF4-FFF2-40B4-BE49-F238E27FC236}">
                <a16:creationId xmlns:a16="http://schemas.microsoft.com/office/drawing/2014/main" id="{CA6A40A2-58CF-1CA2-E9FA-D59978FACA8A}"/>
              </a:ext>
            </a:extLst>
          </p:cNvPr>
          <p:cNvCxnSpPr/>
          <p:nvPr/>
        </p:nvCxnSpPr>
        <p:spPr>
          <a:xfrm>
            <a:off x="5975749" y="1820466"/>
            <a:ext cx="972740" cy="5798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Tekstvak 3">
            <a:extLst>
              <a:ext uri="{FF2B5EF4-FFF2-40B4-BE49-F238E27FC236}">
                <a16:creationId xmlns:a16="http://schemas.microsoft.com/office/drawing/2014/main" id="{10510DF4-C951-FE37-00C2-F1A87314C161}"/>
              </a:ext>
            </a:extLst>
          </p:cNvPr>
          <p:cNvSpPr txBox="1"/>
          <p:nvPr/>
        </p:nvSpPr>
        <p:spPr>
          <a:xfrm>
            <a:off x="6760029" y="4657388"/>
            <a:ext cx="4572000" cy="253916"/>
          </a:xfrm>
          <a:prstGeom prst="rect">
            <a:avLst/>
          </a:prstGeom>
          <a:noFill/>
        </p:spPr>
        <p:txBody>
          <a:bodyPr wrap="square">
            <a:spAutoFit/>
          </a:bodyPr>
          <a:lstStyle/>
          <a:p>
            <a:r>
              <a:rPr lang="nl-NL" sz="1050">
                <a:solidFill>
                  <a:srgbClr val="5670B5"/>
                </a:solidFill>
                <a:latin typeface="Mohave" pitchFamily="2" charset="0"/>
                <a:cs typeface="Poppins" panose="00000500000000000000" pitchFamily="2" charset="0"/>
              </a:rPr>
              <a:t>www.kruitarbeidsrecht.nl</a:t>
            </a:r>
          </a:p>
        </p:txBody>
      </p:sp>
      <p:pic>
        <p:nvPicPr>
          <p:cNvPr id="6" name="Afbeelding 5">
            <a:extLst>
              <a:ext uri="{FF2B5EF4-FFF2-40B4-BE49-F238E27FC236}">
                <a16:creationId xmlns:a16="http://schemas.microsoft.com/office/drawing/2014/main" id="{B5445A4D-5E90-CBFF-21C5-388FDFBBF5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6636" y="4535887"/>
            <a:ext cx="726350" cy="430076"/>
          </a:xfrm>
          <a:prstGeom prst="rect">
            <a:avLst/>
          </a:prstGeom>
        </p:spPr>
      </p:pic>
    </p:spTree>
    <p:extLst>
      <p:ext uri="{BB962C8B-B14F-4D97-AF65-F5344CB8AC3E}">
        <p14:creationId val="2937477667"/>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7650" name="Tijdelijke aanduiding voor dianummer 5">
            <a:extLst>
              <a:ext uri="{FF2B5EF4-FFF2-40B4-BE49-F238E27FC236}">
                <a16:creationId xmlns:a16="http://schemas.microsoft.com/office/drawing/2014/main" id="{CB16F714-CA50-9FD8-3706-D5A536256270}"/>
              </a:ext>
            </a:extLst>
          </p:cNvPr>
          <p:cNvSpPr>
            <a:spLocks noGrp="1"/>
          </p:cNvSpPr>
          <p:nvPr>
            <p:ph type="sldNum" sz="quarter" idx="12"/>
          </p:nvPr>
        </p:nvSpPr>
        <p:spPr bwMode="auto">
          <a:xfrm>
            <a:off x="4843463" y="3575448"/>
            <a:ext cx="1543050" cy="1371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808080"/>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rgbClr val="808080"/>
                </a:solidFill>
                <a:latin typeface="Calibri" panose="020f0502020204030204" pitchFamily="34" charset="0"/>
              </a:defRPr>
            </a:lvl2pPr>
            <a:lvl3pPr marL="857250" indent="-171450">
              <a:spcBef>
                <a:spcPct val="20000"/>
              </a:spcBef>
              <a:buFont typeface="Arial" panose="020b0604020202020204" pitchFamily="34" charset="0"/>
              <a:buChar char="•"/>
              <a:defRPr sz="1800">
                <a:solidFill>
                  <a:srgbClr val="808080"/>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rgbClr val="808080"/>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rgbClr val="808080"/>
                </a:solidFill>
                <a:latin typeface="Calibri" panose="020f0502020204030204" pitchFamily="34" charset="0"/>
              </a:defRPr>
            </a:lvl5pPr>
            <a:lvl6pPr marL="1885950" indent="-171450" eaLnBrk="0" fontAlgn="base" hangingPunct="0">
              <a:spcBef>
                <a:spcPct val="20000"/>
              </a:spcBef>
              <a:spcAft>
                <a:spcPct val="0"/>
              </a:spcAft>
              <a:buFont typeface="Arial" panose="020b0604020202020204" pitchFamily="34" charset="0"/>
              <a:buChar char="»"/>
              <a:defRPr sz="1500">
                <a:solidFill>
                  <a:srgbClr val="808080"/>
                </a:solidFill>
                <a:latin typeface="Calibri" panose="020f0502020204030204" pitchFamily="34" charset="0"/>
              </a:defRPr>
            </a:lvl6pPr>
            <a:lvl7pPr marL="2228850" indent="-171450" eaLnBrk="0" fontAlgn="base" hangingPunct="0">
              <a:spcBef>
                <a:spcPct val="20000"/>
              </a:spcBef>
              <a:spcAft>
                <a:spcPct val="0"/>
              </a:spcAft>
              <a:buFont typeface="Arial" panose="020b0604020202020204" pitchFamily="34" charset="0"/>
              <a:buChar char="»"/>
              <a:defRPr sz="1500">
                <a:solidFill>
                  <a:srgbClr val="808080"/>
                </a:solidFill>
                <a:latin typeface="Calibri" panose="020f0502020204030204" pitchFamily="34" charset="0"/>
              </a:defRPr>
            </a:lvl7pPr>
            <a:lvl8pPr marL="2571750" indent="-171450" eaLnBrk="0" fontAlgn="base" hangingPunct="0">
              <a:spcBef>
                <a:spcPct val="20000"/>
              </a:spcBef>
              <a:spcAft>
                <a:spcPct val="0"/>
              </a:spcAft>
              <a:buFont typeface="Arial" panose="020b0604020202020204" pitchFamily="34" charset="0"/>
              <a:buChar char="»"/>
              <a:defRPr sz="1500">
                <a:solidFill>
                  <a:srgbClr val="808080"/>
                </a:solidFill>
                <a:latin typeface="Calibri" panose="020f0502020204030204" pitchFamily="34" charset="0"/>
              </a:defRPr>
            </a:lvl8pPr>
            <a:lvl9pPr marL="2914650" indent="-171450" eaLnBrk="0" fontAlgn="base" hangingPunct="0">
              <a:spcBef>
                <a:spcPct val="20000"/>
              </a:spcBef>
              <a:spcAft>
                <a:spcPct val="0"/>
              </a:spcAft>
              <a:buFont typeface="Arial" panose="020b0604020202020204" pitchFamily="34" charset="0"/>
              <a:buChar char="»"/>
              <a:defRPr sz="1500">
                <a:solidFill>
                  <a:srgbClr val="808080"/>
                </a:solidFill>
                <a:latin typeface="Calibri" panose="020f0502020204030204" pitchFamily="34" charset="0"/>
              </a:defRPr>
            </a:lvl9pPr>
          </a:lstStyle>
          <a:p>
            <a:pPr>
              <a:spcBef>
                <a:spcPct val="0"/>
              </a:spcBef>
              <a:buFontTx/>
              <a:buNone/>
            </a:pPr>
            <a:fld id="{72CD958D-B851-4A82-AA54-1D7DDA4A8DDE}" type="slidenum">
              <a:rPr lang="en-US" altLang="nl-NL" sz="900">
                <a:solidFill>
                  <a:srgbClr val="898989"/>
                </a:solidFill>
              </a:rPr>
              <a:pPr>
                <a:spcBef>
                  <a:spcPct val="0"/>
                </a:spcBef>
                <a:buFontTx/>
                <a:buNone/>
              </a:pPr>
              <a:t>3</a:t>
            </a:fld>
            <a:endParaRPr lang="en-US" altLang="nl-NL" sz="900">
              <a:solidFill>
                <a:srgbClr val="898989"/>
              </a:solidFill>
            </a:endParaRPr>
          </a:p>
        </p:txBody>
      </p:sp>
      <p:sp>
        <p:nvSpPr>
          <p:cNvPr id="27651" name="AutoShape 2">
            <a:extLst>
              <a:ext uri="{FF2B5EF4-FFF2-40B4-BE49-F238E27FC236}">
                <a16:creationId xmlns:a16="http://schemas.microsoft.com/office/drawing/2014/main" id="{4B91AE92-4252-9E96-C248-CF340ACC9208}"/>
              </a:ext>
            </a:extLst>
          </p:cNvPr>
          <p:cNvSpPr>
            <a:spLocks noGrp="1" noChangeArrowheads="1"/>
          </p:cNvSpPr>
          <p:nvPr>
            <p:ph type="title"/>
          </p:nvPr>
        </p:nvSpPr>
        <p:spPr/>
        <p:txBody>
          <a:bodyPr/>
          <a:lstStyle/>
          <a:p>
            <a:r>
              <a:rPr lang="nl-NL" altLang="nl-NL"/>
              <a:t>Ontslagstelsel pre-wwz</a:t>
            </a:r>
            <a:endParaRPr lang="en-US" altLang="nl-NL"/>
          </a:p>
        </p:txBody>
      </p:sp>
      <p:sp>
        <p:nvSpPr>
          <p:cNvPr id="27652" name="Text Box 4">
            <a:extLst>
              <a:ext uri="{FF2B5EF4-FFF2-40B4-BE49-F238E27FC236}">
                <a16:creationId xmlns:a16="http://schemas.microsoft.com/office/drawing/2014/main" id="{345D3CAD-A5EB-A692-139D-102376BC04C4}"/>
              </a:ext>
            </a:extLst>
          </p:cNvPr>
          <p:cNvSpPr txBox="1">
            <a:spLocks noChangeArrowheads="1"/>
          </p:cNvSpPr>
          <p:nvPr/>
        </p:nvSpPr>
        <p:spPr bwMode="auto">
          <a:xfrm>
            <a:off x="3113485" y="1545432"/>
            <a:ext cx="2862263" cy="300082"/>
          </a:xfrm>
          <a:prstGeom prst="rect">
            <a:avLst/>
          </a:prstGeom>
          <a:solidFill>
            <a:srgbClr val="21C5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80808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80808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80808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80808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80808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9pPr>
          </a:lstStyle>
          <a:p>
            <a:pPr algn="ctr" eaLnBrk="1" hangingPunct="1">
              <a:spcBef>
                <a:spcPct val="50000"/>
              </a:spcBef>
              <a:buFontTx/>
              <a:buNone/>
            </a:pPr>
            <a:r>
              <a:rPr lang="nl-NL" altLang="nl-NL" sz="1350" b="1">
                <a:solidFill>
                  <a:schemeClr val="tx1"/>
                </a:solidFill>
                <a:latin typeface="Arial" panose="020b0604020202020204" pitchFamily="34" charset="0"/>
              </a:rPr>
              <a:t>Eenzijdig ontslag</a:t>
            </a:r>
            <a:endParaRPr lang="en-US" altLang="nl-NL" sz="1350" b="1">
              <a:solidFill>
                <a:schemeClr val="tx1"/>
              </a:solidFill>
              <a:latin typeface="Arial" panose="020b0604020202020204" pitchFamily="34" charset="0"/>
            </a:endParaRPr>
          </a:p>
        </p:txBody>
      </p:sp>
      <p:sp>
        <p:nvSpPr>
          <p:cNvPr id="27653" name="Text Box 6">
            <a:extLst>
              <a:ext uri="{FF2B5EF4-FFF2-40B4-BE49-F238E27FC236}">
                <a16:creationId xmlns:a16="http://schemas.microsoft.com/office/drawing/2014/main" id="{5A7437B8-2F25-7A55-9282-B79245027A6C}"/>
              </a:ext>
            </a:extLst>
          </p:cNvPr>
          <p:cNvSpPr txBox="1">
            <a:spLocks noChangeArrowheads="1"/>
          </p:cNvSpPr>
          <p:nvPr/>
        </p:nvSpPr>
        <p:spPr bwMode="auto">
          <a:xfrm>
            <a:off x="2033588" y="2382441"/>
            <a:ext cx="2200275" cy="611706"/>
          </a:xfrm>
          <a:prstGeom prst="rect">
            <a:avLst/>
          </a:prstGeom>
          <a:solidFill>
            <a:srgbClr val="FF2F2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80808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80808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80808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80808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80808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9pPr>
          </a:lstStyle>
          <a:p>
            <a:pPr eaLnBrk="1" hangingPunct="1">
              <a:spcBef>
                <a:spcPct val="50000"/>
              </a:spcBef>
              <a:buFontTx/>
              <a:buNone/>
            </a:pPr>
            <a:r>
              <a:rPr lang="nl-NL" altLang="nl-NL" sz="1350" b="1">
                <a:solidFill>
                  <a:schemeClr val="tx1"/>
                </a:solidFill>
                <a:latin typeface="Arial" panose="020b0604020202020204" pitchFamily="34" charset="0"/>
              </a:rPr>
              <a:t>UWV (opzegging)</a:t>
            </a:r>
          </a:p>
          <a:p>
            <a:pPr eaLnBrk="1" hangingPunct="1">
              <a:spcBef>
                <a:spcPct val="50000"/>
              </a:spcBef>
              <a:buFontTx/>
              <a:buNone/>
            </a:pPr>
            <a:r>
              <a:rPr lang="nl-NL" altLang="nl-NL" sz="1350" b="1">
                <a:solidFill>
                  <a:schemeClr val="tx1"/>
                </a:solidFill>
                <a:latin typeface="Arial" panose="020b0604020202020204" pitchFamily="34" charset="0"/>
              </a:rPr>
              <a:t>6 BBA</a:t>
            </a:r>
            <a:endParaRPr lang="en-US" altLang="nl-NL" sz="1350" b="1">
              <a:solidFill>
                <a:schemeClr val="tx1"/>
              </a:solidFill>
              <a:latin typeface="Arial" panose="020b0604020202020204" pitchFamily="34" charset="0"/>
            </a:endParaRPr>
          </a:p>
        </p:txBody>
      </p:sp>
      <p:sp>
        <p:nvSpPr>
          <p:cNvPr id="27654" name="Text Box 7">
            <a:extLst>
              <a:ext uri="{FF2B5EF4-FFF2-40B4-BE49-F238E27FC236}">
                <a16:creationId xmlns:a16="http://schemas.microsoft.com/office/drawing/2014/main" id="{4C813FF9-4B99-A649-7835-653D5A3CA823}"/>
              </a:ext>
            </a:extLst>
          </p:cNvPr>
          <p:cNvSpPr txBox="1">
            <a:spLocks noChangeArrowheads="1"/>
          </p:cNvSpPr>
          <p:nvPr/>
        </p:nvSpPr>
        <p:spPr bwMode="auto">
          <a:xfrm>
            <a:off x="4652964" y="2384822"/>
            <a:ext cx="2484835" cy="611706"/>
          </a:xfrm>
          <a:prstGeom prst="rect">
            <a:avLst/>
          </a:prstGeom>
          <a:solidFill>
            <a:srgbClr val="FF2F2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80808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80808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80808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80808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80808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9pPr>
          </a:lstStyle>
          <a:p>
            <a:pPr eaLnBrk="1" hangingPunct="1">
              <a:spcBef>
                <a:spcPct val="50000"/>
              </a:spcBef>
              <a:buFontTx/>
              <a:buNone/>
            </a:pPr>
            <a:r>
              <a:rPr lang="nl-NL" altLang="nl-NL" sz="1350" b="1">
                <a:solidFill>
                  <a:schemeClr val="tx1"/>
                </a:solidFill>
                <a:latin typeface="Arial" panose="020b0604020202020204" pitchFamily="34" charset="0"/>
              </a:rPr>
              <a:t>Kantonrechter (ontbinding)</a:t>
            </a:r>
          </a:p>
          <a:p>
            <a:pPr eaLnBrk="1" hangingPunct="1">
              <a:spcBef>
                <a:spcPct val="50000"/>
              </a:spcBef>
              <a:buFontTx/>
              <a:buNone/>
            </a:pPr>
            <a:r>
              <a:rPr lang="nl-NL" altLang="nl-NL" sz="1350" b="1">
                <a:solidFill>
                  <a:schemeClr val="tx1"/>
                </a:solidFill>
                <a:latin typeface="Arial" panose="020b0604020202020204" pitchFamily="34" charset="0"/>
              </a:rPr>
              <a:t>7:685 BW (oud)</a:t>
            </a:r>
            <a:endParaRPr lang="en-US" altLang="nl-NL" sz="1350" b="1">
              <a:solidFill>
                <a:schemeClr val="tx1"/>
              </a:solidFill>
              <a:latin typeface="Arial" panose="020b0604020202020204" pitchFamily="34" charset="0"/>
            </a:endParaRPr>
          </a:p>
        </p:txBody>
      </p:sp>
      <p:sp>
        <p:nvSpPr>
          <p:cNvPr id="27655" name="Line 8">
            <a:extLst>
              <a:ext uri="{FF2B5EF4-FFF2-40B4-BE49-F238E27FC236}">
                <a16:creationId xmlns:a16="http://schemas.microsoft.com/office/drawing/2014/main" id="{F1093AC3-47D5-D2E7-C3E7-75684B287E45}"/>
              </a:ext>
            </a:extLst>
          </p:cNvPr>
          <p:cNvSpPr>
            <a:spLocks noChangeShapeType="1"/>
          </p:cNvSpPr>
          <p:nvPr/>
        </p:nvSpPr>
        <p:spPr bwMode="auto">
          <a:xfrm flipH="1">
            <a:off x="3331369" y="1820467"/>
            <a:ext cx="0" cy="540544"/>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sz="1050"/>
          </a:p>
        </p:txBody>
      </p:sp>
      <p:sp>
        <p:nvSpPr>
          <p:cNvPr id="27656" name="Line 9">
            <a:extLst>
              <a:ext uri="{FF2B5EF4-FFF2-40B4-BE49-F238E27FC236}">
                <a16:creationId xmlns:a16="http://schemas.microsoft.com/office/drawing/2014/main" id="{A08B0DB8-C4D9-C7CC-877B-3444AEED35DE}"/>
              </a:ext>
            </a:extLst>
          </p:cNvPr>
          <p:cNvSpPr>
            <a:spLocks noChangeShapeType="1"/>
          </p:cNvSpPr>
          <p:nvPr/>
        </p:nvSpPr>
        <p:spPr bwMode="auto">
          <a:xfrm flipH="1">
            <a:off x="5603081" y="1820467"/>
            <a:ext cx="0" cy="540544"/>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sz="1050"/>
          </a:p>
        </p:txBody>
      </p:sp>
      <p:sp>
        <p:nvSpPr>
          <p:cNvPr id="27657" name="Tekstvak 1">
            <a:extLst>
              <a:ext uri="{FF2B5EF4-FFF2-40B4-BE49-F238E27FC236}">
                <a16:creationId xmlns:a16="http://schemas.microsoft.com/office/drawing/2014/main" id="{30B82C60-7D6F-3D93-7751-9A9EADA1490B}"/>
              </a:ext>
            </a:extLst>
          </p:cNvPr>
          <p:cNvSpPr txBox="1">
            <a:spLocks noChangeArrowheads="1"/>
          </p:cNvSpPr>
          <p:nvPr/>
        </p:nvSpPr>
        <p:spPr bwMode="auto">
          <a:xfrm>
            <a:off x="3600450" y="1952625"/>
            <a:ext cx="1687116" cy="507831"/>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80808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80808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80808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80808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80808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9pPr>
          </a:lstStyle>
          <a:p>
            <a:pPr eaLnBrk="1" hangingPunct="1">
              <a:spcBef>
                <a:spcPct val="0"/>
              </a:spcBef>
              <a:buFontTx/>
              <a:buNone/>
            </a:pPr>
            <a:r>
              <a:rPr lang="nl-NL" altLang="nl-NL" sz="1350">
                <a:solidFill>
                  <a:schemeClr val="tx1"/>
                </a:solidFill>
                <a:latin typeface="Arial" panose="020b0604020202020204" pitchFamily="34" charset="0"/>
              </a:rPr>
              <a:t>Alle ontslaggronden</a:t>
            </a:r>
          </a:p>
        </p:txBody>
      </p:sp>
      <p:sp>
        <p:nvSpPr>
          <p:cNvPr id="27658" name="Line 8">
            <a:extLst>
              <a:ext uri="{FF2B5EF4-FFF2-40B4-BE49-F238E27FC236}">
                <a16:creationId xmlns:a16="http://schemas.microsoft.com/office/drawing/2014/main" id="{3D465DAA-4CA0-BF97-53C2-DEADAAA40DC8}"/>
              </a:ext>
            </a:extLst>
          </p:cNvPr>
          <p:cNvSpPr>
            <a:spLocks noChangeShapeType="1"/>
          </p:cNvSpPr>
          <p:nvPr/>
        </p:nvSpPr>
        <p:spPr bwMode="auto">
          <a:xfrm flipH="1">
            <a:off x="3317081" y="2967039"/>
            <a:ext cx="0" cy="540544"/>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sz="1050"/>
          </a:p>
        </p:txBody>
      </p:sp>
      <p:sp>
        <p:nvSpPr>
          <p:cNvPr id="27659" name="Line 8">
            <a:extLst>
              <a:ext uri="{FF2B5EF4-FFF2-40B4-BE49-F238E27FC236}">
                <a16:creationId xmlns:a16="http://schemas.microsoft.com/office/drawing/2014/main" id="{596BD85C-965D-E5BF-0F26-651E5C59D04D}"/>
              </a:ext>
            </a:extLst>
          </p:cNvPr>
          <p:cNvSpPr>
            <a:spLocks noGrp="1" noChangeShapeType="1" noTextEdit="1"/>
          </p:cNvSpPr>
          <p:nvPr>
            <p:ph type="body" idx="1"/>
          </p:nvPr>
        </p:nvSpPr>
        <p:spPr>
          <a:xfrm flipH="1">
            <a:off x="5603081" y="2969419"/>
            <a:ext cx="0" cy="538163"/>
          </a:xfrm>
          <a:prstGeom prst="line">
            <a:avLst/>
          </a:prstGeom>
          <a:noFill/>
          <a:ln>
            <a:solidFill>
              <a:schemeClr val="tx1"/>
            </a:solidFill>
            <a:rou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noAutofit/>
          </a:bodyPr>
          <a:lstStyle/>
          <a:p>
            <a:endParaRPr lang="nl-NL"/>
          </a:p>
        </p:txBody>
      </p:sp>
      <p:sp>
        <p:nvSpPr>
          <p:cNvPr id="27660" name="Tekstvak 6">
            <a:extLst>
              <a:ext uri="{FF2B5EF4-FFF2-40B4-BE49-F238E27FC236}">
                <a16:creationId xmlns:a16="http://schemas.microsoft.com/office/drawing/2014/main" id="{DCA355C5-BFBD-7D33-3425-8D85357D8D47}"/>
              </a:ext>
            </a:extLst>
          </p:cNvPr>
          <p:cNvSpPr txBox="1">
            <a:spLocks noChangeArrowheads="1"/>
          </p:cNvSpPr>
          <p:nvPr/>
        </p:nvSpPr>
        <p:spPr bwMode="auto">
          <a:xfrm>
            <a:off x="2033588" y="3507583"/>
            <a:ext cx="2200275" cy="71558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80808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80808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80808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80808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80808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9pPr>
          </a:lstStyle>
          <a:p>
            <a:pPr eaLnBrk="1" hangingPunct="1">
              <a:spcBef>
                <a:spcPct val="0"/>
              </a:spcBef>
              <a:buFontTx/>
              <a:buNone/>
            </a:pPr>
            <a:r>
              <a:rPr lang="nl-NL" altLang="nl-NL" sz="1350">
                <a:solidFill>
                  <a:schemeClr val="tx1"/>
                </a:solidFill>
                <a:latin typeface="Arial" panose="020b0604020202020204" pitchFamily="34" charset="0"/>
              </a:rPr>
              <a:t>Geen vergoeding tenzij kennelijk onredelijk ontslag</a:t>
            </a:r>
          </a:p>
        </p:txBody>
      </p:sp>
      <p:sp>
        <p:nvSpPr>
          <p:cNvPr id="27661" name="Tekstvak 20">
            <a:extLst>
              <a:ext uri="{FF2B5EF4-FFF2-40B4-BE49-F238E27FC236}">
                <a16:creationId xmlns:a16="http://schemas.microsoft.com/office/drawing/2014/main" id="{4405DB67-FC62-A033-B7B5-F63AA277D905}"/>
              </a:ext>
            </a:extLst>
          </p:cNvPr>
          <p:cNvSpPr txBox="1">
            <a:spLocks noChangeArrowheads="1"/>
          </p:cNvSpPr>
          <p:nvPr/>
        </p:nvSpPr>
        <p:spPr bwMode="auto">
          <a:xfrm>
            <a:off x="4652963" y="3507583"/>
            <a:ext cx="2200275" cy="50783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80808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80808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80808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80808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80808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808080"/>
                </a:solidFill>
                <a:latin typeface="Calibri" panose="020f0502020204030204" pitchFamily="34" charset="0"/>
              </a:defRPr>
            </a:lvl9pPr>
          </a:lstStyle>
          <a:p>
            <a:pPr eaLnBrk="1" hangingPunct="1">
              <a:spcBef>
                <a:spcPct val="0"/>
              </a:spcBef>
              <a:buFontTx/>
              <a:buNone/>
            </a:pPr>
            <a:r>
              <a:rPr lang="nl-NL" altLang="nl-NL" sz="1350">
                <a:solidFill>
                  <a:schemeClr val="tx1"/>
                </a:solidFill>
                <a:latin typeface="Arial" panose="020b0604020202020204" pitchFamily="34" charset="0"/>
              </a:rPr>
              <a:t>Vergoeding conform kantonrechtersformule</a:t>
            </a:r>
          </a:p>
        </p:txBody>
      </p:sp>
      <p:sp>
        <p:nvSpPr>
          <p:cNvPr id="2" name="Tekstvak 1">
            <a:extLst>
              <a:ext uri="{FF2B5EF4-FFF2-40B4-BE49-F238E27FC236}">
                <a16:creationId xmlns:a16="http://schemas.microsoft.com/office/drawing/2014/main" id="{D1BDF7BD-FF88-40C7-28E5-55375132FF25}"/>
              </a:ext>
            </a:extLst>
          </p:cNvPr>
          <p:cNvSpPr txBox="1"/>
          <p:nvPr/>
        </p:nvSpPr>
        <p:spPr>
          <a:xfrm>
            <a:off x="6760029" y="4657388"/>
            <a:ext cx="4572000" cy="253916"/>
          </a:xfrm>
          <a:prstGeom prst="rect">
            <a:avLst/>
          </a:prstGeom>
          <a:noFill/>
        </p:spPr>
        <p:txBody>
          <a:bodyPr wrap="square">
            <a:spAutoFit/>
          </a:bodyPr>
          <a:lstStyle/>
          <a:p>
            <a:r>
              <a:rPr lang="nl-NL" sz="1050">
                <a:solidFill>
                  <a:srgbClr val="5670B5"/>
                </a:solidFill>
                <a:latin typeface="Mohave" pitchFamily="2" charset="0"/>
                <a:cs typeface="Poppins" panose="00000500000000000000" pitchFamily="2" charset="0"/>
              </a:rPr>
              <a:t>www.kruitarbeidsrecht.nl</a:t>
            </a:r>
          </a:p>
        </p:txBody>
      </p:sp>
      <p:pic>
        <p:nvPicPr>
          <p:cNvPr id="3" name="Afbeelding 2">
            <a:extLst>
              <a:ext uri="{FF2B5EF4-FFF2-40B4-BE49-F238E27FC236}">
                <a16:creationId xmlns:a16="http://schemas.microsoft.com/office/drawing/2014/main" id="{DE38D520-F672-14EC-00D8-90268D4BD6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6636" y="4535887"/>
            <a:ext cx="726350" cy="430076"/>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Tekstvak 6">
            <a:extLst>
              <a:ext uri="{FF2B5EF4-FFF2-40B4-BE49-F238E27FC236}">
                <a16:creationId xmlns:a16="http://schemas.microsoft.com/office/drawing/2014/main" id="{B8C9BADC-76F4-4901-BFE9-328601C78A3C}"/>
              </a:ext>
            </a:extLst>
          </p:cNvPr>
          <p:cNvSpPr txBox="1">
            <a:spLocks noGrp="1" noRot="1" noMove="1" noResize="1" noEditPoints="1" noAdjustHandles="1" noChangeArrowheads="1" noChangeShapeType="1"/>
          </p:cNvSpPr>
          <p:nvPr/>
        </p:nvSpPr>
        <p:spPr>
          <a:xfrm>
            <a:off x="6760029" y="4657388"/>
            <a:ext cx="4572000" cy="253916"/>
          </a:xfrm>
          <a:prstGeom prst="rect">
            <a:avLst/>
          </a:prstGeom>
          <a:noFill/>
        </p:spPr>
        <p:txBody>
          <a:bodyPr wrap="square">
            <a:spAutoFit/>
          </a:bodyPr>
          <a:lstStyle/>
          <a:p>
            <a:r>
              <a:rPr lang="nl-NL" sz="1050">
                <a:solidFill>
                  <a:srgbClr val="5670B5"/>
                </a:solidFill>
                <a:latin typeface="Mohave" pitchFamily="2" charset="0"/>
                <a:cs typeface="Poppins" panose="00000500000000000000" pitchFamily="2" charset="0"/>
              </a:rPr>
              <a:t>www.kruitarbeidsrecht.nl</a:t>
            </a:r>
          </a:p>
        </p:txBody>
      </p:sp>
      <p:pic>
        <p:nvPicPr>
          <p:cNvPr id="10" name="Afbeelding 9">
            <a:extLst>
              <a:ext uri="{FF2B5EF4-FFF2-40B4-BE49-F238E27FC236}">
                <a16:creationId xmlns:a16="http://schemas.microsoft.com/office/drawing/2014/main" id="{F6DCFC2F-B3DE-47A0-A470-5AAEC52E0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6636" y="4535887"/>
            <a:ext cx="726350" cy="430076"/>
          </a:xfrm>
          <a:prstGeom prst="rect">
            <a:avLst/>
          </a:prstGeom>
        </p:spPr>
      </p:pic>
      <p:sp>
        <p:nvSpPr>
          <p:cNvPr id="2" name="Titel 1">
            <a:extLst>
              <a:ext uri="{FF2B5EF4-FFF2-40B4-BE49-F238E27FC236}">
                <a16:creationId xmlns:a16="http://schemas.microsoft.com/office/drawing/2014/main" id="{DD5298EC-2730-4B9D-BC37-54FE8851FC2A}"/>
              </a:ext>
            </a:extLst>
          </p:cNvPr>
          <p:cNvSpPr>
            <a:spLocks noGrp="1"/>
          </p:cNvSpPr>
          <p:nvPr>
            <p:ph type="title"/>
          </p:nvPr>
        </p:nvSpPr>
        <p:spPr>
          <a:xfrm>
            <a:off x="628649" y="296704"/>
            <a:ext cx="7886700" cy="754856"/>
          </a:xfrm>
        </p:spPr>
        <p:txBody>
          <a:bodyPr/>
          <a:lstStyle/>
          <a:p>
            <a:r>
              <a:rPr lang="nl-NL" b="1">
                <a:latin typeface="Mohave" pitchFamily="2" charset="0"/>
              </a:rPr>
              <a:t>Belangrijkste verschillen in pre-Wwz-tijd</a:t>
            </a:r>
          </a:p>
        </p:txBody>
      </p:sp>
      <p:sp>
        <p:nvSpPr>
          <p:cNvPr id="3" name="Tijdelijke aanduiding voor inhoud 2">
            <a:extLst>
              <a:ext uri="{FF2B5EF4-FFF2-40B4-BE49-F238E27FC236}">
                <a16:creationId xmlns:a16="http://schemas.microsoft.com/office/drawing/2014/main" id="{4FDC14F4-4307-4C66-9FE6-DF0C65887B3F}"/>
              </a:ext>
            </a:extLst>
          </p:cNvPr>
          <p:cNvSpPr>
            <a:spLocks noGrp="1"/>
          </p:cNvSpPr>
          <p:nvPr>
            <p:ph idx="1"/>
          </p:nvPr>
        </p:nvSpPr>
        <p:spPr>
          <a:xfrm>
            <a:off x="566304" y="1051560"/>
            <a:ext cx="8172451" cy="3605828"/>
          </a:xfrm>
        </p:spPr>
        <p:txBody>
          <a:bodyPr/>
          <a:lstStyle/>
          <a:p>
            <a:r>
              <a:rPr lang="nl-NL" sz="1650">
                <a:latin typeface="Mohave" pitchFamily="2" charset="0"/>
              </a:rPr>
              <a:t>Werkgever kiest route en dus ook bijbehorende ontslagvergoeding</a:t>
            </a:r>
          </a:p>
          <a:p>
            <a:pPr marL="0" indent="0">
              <a:buNone/>
            </a:pPr>
            <a:endParaRPr lang="nl-NL" sz="1650">
              <a:latin typeface="Mohave" pitchFamily="2" charset="0"/>
            </a:endParaRPr>
          </a:p>
          <a:p>
            <a:r>
              <a:rPr lang="nl-NL" sz="1650">
                <a:latin typeface="Mohave" pitchFamily="2" charset="0"/>
              </a:rPr>
              <a:t>Bij ontbinding = uitgangspunt Kantonrechtersformule = A x B x C (enkele duizenden zaken per jaar)</a:t>
            </a:r>
          </a:p>
          <a:p>
            <a:pPr marL="0" indent="0">
              <a:buNone/>
            </a:pPr>
            <a:r>
              <a:rPr lang="nl-NL" sz="1650">
                <a:latin typeface="Mohave" pitchFamily="2" charset="0"/>
              </a:rPr>
              <a:t>	</a:t>
            </a:r>
          </a:p>
          <a:p>
            <a:r>
              <a:rPr lang="nl-NL" sz="1650">
                <a:latin typeface="Mohave" pitchFamily="2" charset="0"/>
              </a:rPr>
              <a:t>Bij opzegging = uitgangspunt geen ontslagvergoeding tenzij KOO </a:t>
            </a:r>
          </a:p>
          <a:p>
            <a:pPr marL="0" indent="0">
              <a:buNone/>
            </a:pPr>
            <a:r>
              <a:rPr lang="nl-NL" sz="1650">
                <a:latin typeface="Mohave" pitchFamily="2" charset="0"/>
              </a:rPr>
              <a:t>	</a:t>
            </a:r>
            <a:r>
              <a:rPr lang="nl-NL" sz="1650">
                <a:latin typeface="Mohave" pitchFamily="2" charset="0"/>
                <a:sym typeface="Wingdings" panose="05000000000000000000" pitchFamily="2" charset="2"/>
              </a:rPr>
              <a:t> </a:t>
            </a:r>
            <a:r>
              <a:rPr lang="nl-NL" sz="1650">
                <a:latin typeface="Mohave" pitchFamily="2" charset="0"/>
              </a:rPr>
              <a:t>minder dan 0,5% van de UWV-procedures eindigden met KOO-vergoeding, ongeveer 	20 - 40 zaken per jaar)</a:t>
            </a:r>
          </a:p>
          <a:p>
            <a:endParaRPr lang="nl-NL" sz="1650">
              <a:latin typeface="Mohave" pitchFamily="2" charset="0"/>
            </a:endParaRPr>
          </a:p>
          <a:p>
            <a:r>
              <a:rPr lang="nl-NL" sz="1650">
                <a:latin typeface="Mohave" pitchFamily="2" charset="0"/>
              </a:rPr>
              <a:t>Systeem van alles (ontbinding) of niets (opzegging) werd erg onredelijk gevonden</a:t>
            </a:r>
          </a:p>
          <a:p>
            <a:endParaRPr lang="nl-NL" sz="1650">
              <a:latin typeface="Mohave" pitchFamily="2" charset="0"/>
            </a:endParaRPr>
          </a:p>
          <a:p>
            <a:endParaRPr lang="nl-NL" sz="1650">
              <a:latin typeface="Mohave" pitchFamily="2" charset="0"/>
            </a:endParaRPr>
          </a:p>
          <a:p>
            <a:endParaRPr lang="nl-NL" sz="1650">
              <a:latin typeface="Mohave" pitchFamily="2" charset="0"/>
            </a:endParaRPr>
          </a:p>
          <a:p>
            <a:endParaRPr lang="nl-NL" sz="1650">
              <a:latin typeface="Mohave" pitchFamily="2" charset="0"/>
            </a:endParaRPr>
          </a:p>
        </p:txBody>
      </p:sp>
    </p:spTree>
    <p:extLst>
      <p:ext uri="{BB962C8B-B14F-4D97-AF65-F5344CB8AC3E}">
        <p14:creationId val="1002177551"/>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DD0D05BD-F097-1985-FCB3-262DBBDE8E41}"/>
            </a:ext>
          </a:extLst>
        </p:cNvPr>
        <p:cNvGrpSpPr/>
        <p:nvPr/>
      </p:nvGrpSpPr>
      <p:grpSpPr>
        <a:xfrm>
          <a:off x="0" y="0"/>
          <a:ext cx="0" cy="0"/>
        </a:xfrm>
      </p:grpSpPr>
      <p:sp>
        <p:nvSpPr>
          <p:cNvPr id="7" name="Tekstvak 6">
            <a:extLst>
              <a:ext uri="{FF2B5EF4-FFF2-40B4-BE49-F238E27FC236}">
                <a16:creationId xmlns:a16="http://schemas.microsoft.com/office/drawing/2014/main" id="{0D522DC1-45D7-02A8-9EBB-DF7A02CF842D}"/>
              </a:ext>
            </a:extLst>
          </p:cNvPr>
          <p:cNvSpPr txBox="1">
            <a:spLocks noGrp="1" noRot="1" noMove="1" noResize="1" noEditPoints="1" noAdjustHandles="1" noChangeArrowheads="1" noChangeShapeType="1"/>
          </p:cNvSpPr>
          <p:nvPr/>
        </p:nvSpPr>
        <p:spPr>
          <a:xfrm>
            <a:off x="6760029" y="4657388"/>
            <a:ext cx="4572000" cy="253916"/>
          </a:xfrm>
          <a:prstGeom prst="rect">
            <a:avLst/>
          </a:prstGeom>
          <a:noFill/>
        </p:spPr>
        <p:txBody>
          <a:bodyPr wrap="square">
            <a:spAutoFit/>
          </a:bodyPr>
          <a:lstStyle/>
          <a:p>
            <a:r>
              <a:rPr lang="nl-NL" sz="1050">
                <a:solidFill>
                  <a:srgbClr val="5670B5"/>
                </a:solidFill>
                <a:latin typeface="Mohave" pitchFamily="2" charset="0"/>
                <a:cs typeface="Poppins" panose="00000500000000000000" pitchFamily="2" charset="0"/>
              </a:rPr>
              <a:t>www.kruitarbeidsrecht.nl</a:t>
            </a:r>
          </a:p>
        </p:txBody>
      </p:sp>
      <p:pic>
        <p:nvPicPr>
          <p:cNvPr id="10" name="Afbeelding 9">
            <a:extLst>
              <a:ext uri="{FF2B5EF4-FFF2-40B4-BE49-F238E27FC236}">
                <a16:creationId xmlns:a16="http://schemas.microsoft.com/office/drawing/2014/main" id="{0570CCEA-D2D4-A13F-3377-FAC00A40E8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6636" y="4535887"/>
            <a:ext cx="726350" cy="430076"/>
          </a:xfrm>
          <a:prstGeom prst="rect">
            <a:avLst/>
          </a:prstGeom>
        </p:spPr>
      </p:pic>
      <p:sp>
        <p:nvSpPr>
          <p:cNvPr id="2" name="Titel 1">
            <a:extLst>
              <a:ext uri="{FF2B5EF4-FFF2-40B4-BE49-F238E27FC236}">
                <a16:creationId xmlns:a16="http://schemas.microsoft.com/office/drawing/2014/main" id="{B43DEA4B-6FEF-CFC5-5E2B-3DAD23D4C9C6}"/>
              </a:ext>
            </a:extLst>
          </p:cNvPr>
          <p:cNvSpPr>
            <a:spLocks noGrp="1"/>
          </p:cNvSpPr>
          <p:nvPr>
            <p:ph type="title"/>
          </p:nvPr>
        </p:nvSpPr>
        <p:spPr>
          <a:xfrm>
            <a:off x="628649" y="296704"/>
            <a:ext cx="7886700" cy="754856"/>
          </a:xfrm>
        </p:spPr>
        <p:txBody>
          <a:bodyPr/>
          <a:lstStyle/>
          <a:p>
            <a:r>
              <a:rPr lang="nl-NL" b="1">
                <a:latin typeface="Mohave" pitchFamily="2" charset="0"/>
              </a:rPr>
              <a:t>Nader inzoomen: kantonrechtersformule (I)</a:t>
            </a:r>
          </a:p>
        </p:txBody>
      </p:sp>
      <p:sp>
        <p:nvSpPr>
          <p:cNvPr id="3" name="Tijdelijke aanduiding voor inhoud 2">
            <a:extLst>
              <a:ext uri="{FF2B5EF4-FFF2-40B4-BE49-F238E27FC236}">
                <a16:creationId xmlns:a16="http://schemas.microsoft.com/office/drawing/2014/main" id="{619D812E-1FC2-F241-E8A0-3AB694D62C7F}"/>
              </a:ext>
            </a:extLst>
          </p:cNvPr>
          <p:cNvSpPr>
            <a:spLocks noGrp="1"/>
          </p:cNvSpPr>
          <p:nvPr>
            <p:ph idx="1"/>
          </p:nvPr>
        </p:nvSpPr>
        <p:spPr>
          <a:xfrm>
            <a:off x="628650" y="990810"/>
            <a:ext cx="8172451" cy="3855986"/>
          </a:xfrm>
        </p:spPr>
        <p:txBody>
          <a:bodyPr/>
          <a:lstStyle/>
          <a:p>
            <a:pPr marL="0" indent="0">
              <a:buNone/>
            </a:pPr>
            <a:r>
              <a:rPr lang="nl-NL" sz="1650">
                <a:latin typeface="Mohave" pitchFamily="2" charset="0"/>
              </a:rPr>
              <a:t>A = gewogen anciënniteit naar leeftijd</a:t>
            </a:r>
          </a:p>
          <a:p>
            <a:pPr marL="0" indent="0">
              <a:buNone/>
            </a:pPr>
            <a:r>
              <a:rPr lang="nl-NL" sz="1650">
                <a:latin typeface="Mohave" pitchFamily="2" charset="0"/>
              </a:rPr>
              <a:t>	- voor 35e levensjaar 	= 0,5</a:t>
            </a:r>
          </a:p>
          <a:p>
            <a:pPr marL="0" indent="0">
              <a:buNone/>
            </a:pPr>
            <a:r>
              <a:rPr lang="nl-NL" sz="1650">
                <a:latin typeface="Mohave" pitchFamily="2" charset="0"/>
              </a:rPr>
              <a:t>	- 35e tot 45e levensjaar 	= 1</a:t>
            </a:r>
          </a:p>
          <a:p>
            <a:pPr marL="0" indent="0">
              <a:buNone/>
            </a:pPr>
            <a:r>
              <a:rPr lang="nl-NL" sz="1650">
                <a:latin typeface="Mohave" pitchFamily="2" charset="0"/>
              </a:rPr>
              <a:t>	- vanaf 45e tot 55e  	= 1,5</a:t>
            </a:r>
          </a:p>
          <a:p>
            <a:pPr marL="0" indent="0">
              <a:buNone/>
            </a:pPr>
            <a:r>
              <a:rPr lang="nl-NL" sz="1650">
                <a:latin typeface="Mohave" pitchFamily="2" charset="0"/>
              </a:rPr>
              <a:t>	- vanaf 55e levensjaar 	= 2</a:t>
            </a:r>
          </a:p>
          <a:p>
            <a:pPr marL="0" indent="0">
              <a:buNone/>
            </a:pPr>
            <a:endParaRPr lang="nl-NL" sz="1650">
              <a:latin typeface="Mohave" pitchFamily="2" charset="0"/>
            </a:endParaRPr>
          </a:p>
          <a:p>
            <a:pPr marL="0" indent="0">
              <a:buNone/>
            </a:pPr>
            <a:r>
              <a:rPr lang="nl-NL" sz="1650">
                <a:latin typeface="Mohave" pitchFamily="2" charset="0"/>
              </a:rPr>
              <a:t>B = Bruto maandsalaris met vaste emolumenten</a:t>
            </a:r>
          </a:p>
          <a:p>
            <a:pPr marL="0" indent="0">
              <a:buNone/>
            </a:pPr>
            <a:endParaRPr lang="nl-NL" sz="1650">
              <a:latin typeface="Mohave" pitchFamily="2" charset="0"/>
            </a:endParaRPr>
          </a:p>
          <a:p>
            <a:pPr marL="0" indent="0">
              <a:buNone/>
            </a:pPr>
            <a:r>
              <a:rPr lang="nl-NL" sz="1650">
                <a:latin typeface="Mohave" pitchFamily="2" charset="0"/>
              </a:rPr>
              <a:t>C = correctiefactor </a:t>
            </a:r>
            <a:r>
              <a:rPr lang="nl-NL" sz="1650">
                <a:latin typeface="Mohave" pitchFamily="2" charset="0"/>
                <a:sym typeface="Wingdings" panose="05000000000000000000" pitchFamily="2" charset="2"/>
              </a:rPr>
              <a:t></a:t>
            </a:r>
            <a:r>
              <a:rPr lang="nl-NL" sz="1650">
                <a:latin typeface="Mohave" pitchFamily="2" charset="0"/>
              </a:rPr>
              <a:t> mate van verwijtbaarheid	</a:t>
            </a:r>
          </a:p>
          <a:p>
            <a:pPr marL="0" indent="0">
              <a:buNone/>
            </a:pPr>
            <a:r>
              <a:rPr lang="nl-NL" sz="1650">
                <a:latin typeface="Mohave" pitchFamily="2" charset="0"/>
              </a:rPr>
              <a:t>	Neutrale ontbinding: C = 1</a:t>
            </a:r>
          </a:p>
          <a:p>
            <a:pPr marL="0" indent="0">
              <a:buNone/>
            </a:pPr>
            <a:r>
              <a:rPr lang="nl-NL" sz="1650">
                <a:latin typeface="Mohave" pitchFamily="2" charset="0"/>
              </a:rPr>
              <a:t>	Verwijtbaarheid wn: C &lt; 1</a:t>
            </a:r>
          </a:p>
          <a:p>
            <a:pPr marL="0" indent="0">
              <a:buNone/>
            </a:pPr>
            <a:r>
              <a:rPr lang="nl-NL" sz="1650">
                <a:latin typeface="Mohave" pitchFamily="2" charset="0"/>
              </a:rPr>
              <a:t>	Verwijtbaarheid wg: C &gt; 1 </a:t>
            </a:r>
          </a:p>
        </p:txBody>
      </p:sp>
    </p:spTree>
    <p:extLst>
      <p:ext uri="{BB962C8B-B14F-4D97-AF65-F5344CB8AC3E}">
        <p14:creationId val="2593205944"/>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3EDB6E69-D85C-2DC5-7D39-A46309395928}"/>
            </a:ext>
          </a:extLst>
        </p:cNvPr>
        <p:cNvGrpSpPr/>
        <p:nvPr/>
      </p:nvGrpSpPr>
      <p:grpSpPr>
        <a:xfrm>
          <a:off x="0" y="0"/>
          <a:ext cx="0" cy="0"/>
        </a:xfrm>
      </p:grpSpPr>
      <p:sp>
        <p:nvSpPr>
          <p:cNvPr id="7" name="Tekstvak 6">
            <a:extLst>
              <a:ext uri="{FF2B5EF4-FFF2-40B4-BE49-F238E27FC236}">
                <a16:creationId xmlns:a16="http://schemas.microsoft.com/office/drawing/2014/main" id="{16CED953-7333-10B7-7090-E2BE0BF889A5}"/>
              </a:ext>
            </a:extLst>
          </p:cNvPr>
          <p:cNvSpPr txBox="1">
            <a:spLocks noGrp="1" noRot="1" noMove="1" noResize="1" noEditPoints="1" noAdjustHandles="1" noChangeArrowheads="1" noChangeShapeType="1"/>
          </p:cNvSpPr>
          <p:nvPr/>
        </p:nvSpPr>
        <p:spPr>
          <a:xfrm>
            <a:off x="6760029" y="4657388"/>
            <a:ext cx="4572000" cy="253916"/>
          </a:xfrm>
          <a:prstGeom prst="rect">
            <a:avLst/>
          </a:prstGeom>
          <a:noFill/>
        </p:spPr>
        <p:txBody>
          <a:bodyPr wrap="square">
            <a:spAutoFit/>
          </a:bodyPr>
          <a:lstStyle/>
          <a:p>
            <a:r>
              <a:rPr lang="nl-NL" sz="1050">
                <a:solidFill>
                  <a:srgbClr val="5670B5"/>
                </a:solidFill>
                <a:latin typeface="Mohave" pitchFamily="2" charset="0"/>
                <a:cs typeface="Poppins" panose="00000500000000000000" pitchFamily="2" charset="0"/>
              </a:rPr>
              <a:t>www.kruitarbeidsrecht.nl</a:t>
            </a:r>
          </a:p>
        </p:txBody>
      </p:sp>
      <p:pic>
        <p:nvPicPr>
          <p:cNvPr id="10" name="Afbeelding 9">
            <a:extLst>
              <a:ext uri="{FF2B5EF4-FFF2-40B4-BE49-F238E27FC236}">
                <a16:creationId xmlns:a16="http://schemas.microsoft.com/office/drawing/2014/main" id="{FB92617F-1B0F-F6DD-3FE5-C1E049F9A3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6636" y="4535887"/>
            <a:ext cx="726350" cy="430076"/>
          </a:xfrm>
          <a:prstGeom prst="rect">
            <a:avLst/>
          </a:prstGeom>
        </p:spPr>
      </p:pic>
      <p:sp>
        <p:nvSpPr>
          <p:cNvPr id="2" name="Titel 1">
            <a:extLst>
              <a:ext uri="{FF2B5EF4-FFF2-40B4-BE49-F238E27FC236}">
                <a16:creationId xmlns:a16="http://schemas.microsoft.com/office/drawing/2014/main" id="{FBD6DB12-3A19-F4E5-A25D-7BF5425E4FB9}"/>
              </a:ext>
            </a:extLst>
          </p:cNvPr>
          <p:cNvSpPr>
            <a:spLocks noGrp="1"/>
          </p:cNvSpPr>
          <p:nvPr>
            <p:ph type="title"/>
          </p:nvPr>
        </p:nvSpPr>
        <p:spPr>
          <a:xfrm>
            <a:off x="628649" y="296704"/>
            <a:ext cx="7886700" cy="754856"/>
          </a:xfrm>
        </p:spPr>
        <p:txBody>
          <a:bodyPr/>
          <a:lstStyle/>
          <a:p>
            <a:r>
              <a:rPr lang="nl-NL" b="1">
                <a:latin typeface="Mohave" pitchFamily="2" charset="0"/>
              </a:rPr>
              <a:t>Nader inzoomen: kantonrechtersformule (I)</a:t>
            </a:r>
          </a:p>
        </p:txBody>
      </p:sp>
      <p:sp>
        <p:nvSpPr>
          <p:cNvPr id="3" name="Tijdelijke aanduiding voor inhoud 2">
            <a:extLst>
              <a:ext uri="{FF2B5EF4-FFF2-40B4-BE49-F238E27FC236}">
                <a16:creationId xmlns:a16="http://schemas.microsoft.com/office/drawing/2014/main" id="{B2A0F646-B4EB-B093-A3EC-C7663C5B342A}"/>
              </a:ext>
            </a:extLst>
          </p:cNvPr>
          <p:cNvSpPr>
            <a:spLocks noGrp="1"/>
          </p:cNvSpPr>
          <p:nvPr>
            <p:ph idx="1"/>
          </p:nvPr>
        </p:nvSpPr>
        <p:spPr>
          <a:xfrm>
            <a:off x="558511" y="1051560"/>
            <a:ext cx="8172451" cy="3180139"/>
          </a:xfrm>
        </p:spPr>
        <p:txBody>
          <a:bodyPr/>
          <a:lstStyle/>
          <a:p>
            <a:r>
              <a:rPr lang="nl-NL" sz="1650">
                <a:latin typeface="Mohave" pitchFamily="2" charset="0"/>
              </a:rPr>
              <a:t>In kantonrechtersformule werd redelijkheid en billijkheid volledig gecompenseerd, uitgangspunt was exclusiviteit van de ontbindingsvergoeding</a:t>
            </a:r>
          </a:p>
          <a:p>
            <a:endParaRPr lang="nl-NL" sz="1650">
              <a:latin typeface="Mohave" pitchFamily="2" charset="0"/>
            </a:endParaRPr>
          </a:p>
          <a:p>
            <a:r>
              <a:rPr lang="nl-NL" sz="1650">
                <a:latin typeface="Mohave" pitchFamily="2" charset="0"/>
              </a:rPr>
              <a:t>Nauwelijks ruimte voor aanvullende vergoeding, enkel </a:t>
            </a:r>
            <a:r>
              <a:rPr lang="nl-NL" sz="1650" u="sng" err="1">
                <a:latin typeface="Mohave" pitchFamily="2" charset="0"/>
              </a:rPr>
              <a:t>Baijingsleer</a:t>
            </a:r>
            <a:r>
              <a:rPr lang="nl-NL" sz="1650">
                <a:latin typeface="Mohave" pitchFamily="2" charset="0"/>
              </a:rPr>
              <a:t>:</a:t>
            </a:r>
          </a:p>
          <a:p>
            <a:pPr>
              <a:buFontTx/>
              <a:buChar char="-"/>
            </a:pPr>
            <a:r>
              <a:rPr lang="nl-NL" sz="1650">
                <a:latin typeface="Mohave" pitchFamily="2" charset="0"/>
              </a:rPr>
              <a:t>Andere feiten (dan in ontbindingsprocedure aan de orde gesteld)</a:t>
            </a:r>
          </a:p>
          <a:p>
            <a:pPr>
              <a:buFontTx/>
              <a:buChar char="-"/>
            </a:pPr>
            <a:r>
              <a:rPr lang="nl-NL" sz="1650">
                <a:latin typeface="Mohave" pitchFamily="2" charset="0"/>
              </a:rPr>
              <a:t>Andere grondslag (niet zijnde R&amp;B, dus geen 7:611)</a:t>
            </a:r>
          </a:p>
          <a:p>
            <a:endParaRPr lang="nl-NL" sz="1650">
              <a:latin typeface="Mohave" pitchFamily="2" charset="0"/>
            </a:endParaRPr>
          </a:p>
          <a:p>
            <a:r>
              <a:rPr lang="nl-NL" sz="1650">
                <a:latin typeface="Mohave" pitchFamily="2" charset="0"/>
              </a:rPr>
              <a:t>Gemiddelde vergoeding in 685-zaken was 1,03 maandsalaris per gewerkt jaar (vgl. transitievergoeding = 0,33 mnd/dj)</a:t>
            </a:r>
          </a:p>
          <a:p>
            <a:endParaRPr lang="nl-NL" sz="1650">
              <a:latin typeface="Mohave" pitchFamily="2" charset="0"/>
            </a:endParaRPr>
          </a:p>
          <a:p>
            <a:endParaRPr lang="nl-NL" sz="1650">
              <a:latin typeface="Mohave" pitchFamily="2" charset="0"/>
            </a:endParaRPr>
          </a:p>
          <a:p>
            <a:endParaRPr lang="nl-NL" sz="1650">
              <a:latin typeface="Mohave" pitchFamily="2" charset="0"/>
            </a:endParaRPr>
          </a:p>
          <a:p>
            <a:endParaRPr lang="nl-NL" sz="1650">
              <a:latin typeface="Mohave" pitchFamily="2" charset="0"/>
            </a:endParaRPr>
          </a:p>
          <a:p>
            <a:endParaRPr lang="nl-NL" sz="1650">
              <a:latin typeface="Mohave" pitchFamily="2" charset="0"/>
            </a:endParaRPr>
          </a:p>
        </p:txBody>
      </p:sp>
    </p:spTree>
    <p:extLst>
      <p:ext uri="{BB962C8B-B14F-4D97-AF65-F5344CB8AC3E}">
        <p14:creationId val="1100902970"/>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5DA320B6-5849-AA5E-EB81-61226C946304}"/>
            </a:ext>
          </a:extLst>
        </p:cNvPr>
        <p:cNvGrpSpPr/>
        <p:nvPr/>
      </p:nvGrpSpPr>
      <p:grpSpPr>
        <a:xfrm>
          <a:off x="0" y="0"/>
          <a:ext cx="0" cy="0"/>
        </a:xfrm>
      </p:grpSpPr>
      <p:sp>
        <p:nvSpPr>
          <p:cNvPr id="7" name="Tekstvak 6">
            <a:extLst>
              <a:ext uri="{FF2B5EF4-FFF2-40B4-BE49-F238E27FC236}">
                <a16:creationId xmlns:a16="http://schemas.microsoft.com/office/drawing/2014/main" id="{E6093835-8990-2407-2F3B-B02CDB6A875F}"/>
              </a:ext>
            </a:extLst>
          </p:cNvPr>
          <p:cNvSpPr txBox="1">
            <a:spLocks noGrp="1" noRot="1" noMove="1" noResize="1" noEditPoints="1" noAdjustHandles="1" noChangeArrowheads="1" noChangeShapeType="1"/>
          </p:cNvSpPr>
          <p:nvPr/>
        </p:nvSpPr>
        <p:spPr>
          <a:xfrm>
            <a:off x="6760029" y="4657388"/>
            <a:ext cx="4572000" cy="253916"/>
          </a:xfrm>
          <a:prstGeom prst="rect">
            <a:avLst/>
          </a:prstGeom>
          <a:noFill/>
        </p:spPr>
        <p:txBody>
          <a:bodyPr wrap="square">
            <a:spAutoFit/>
          </a:bodyPr>
          <a:lstStyle/>
          <a:p>
            <a:r>
              <a:rPr lang="nl-NL" sz="1050">
                <a:solidFill>
                  <a:srgbClr val="5670B5"/>
                </a:solidFill>
                <a:latin typeface="Mohave" pitchFamily="2" charset="0"/>
                <a:cs typeface="Poppins" panose="00000500000000000000" pitchFamily="2" charset="0"/>
              </a:rPr>
              <a:t>www.kruitarbeidsrecht.nl</a:t>
            </a:r>
          </a:p>
        </p:txBody>
      </p:sp>
      <p:pic>
        <p:nvPicPr>
          <p:cNvPr id="10" name="Afbeelding 9">
            <a:extLst>
              <a:ext uri="{FF2B5EF4-FFF2-40B4-BE49-F238E27FC236}">
                <a16:creationId xmlns:a16="http://schemas.microsoft.com/office/drawing/2014/main" id="{15652838-D62F-80F0-E427-B151A204E0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6636" y="4535887"/>
            <a:ext cx="726350" cy="430076"/>
          </a:xfrm>
          <a:prstGeom prst="rect">
            <a:avLst/>
          </a:prstGeom>
        </p:spPr>
      </p:pic>
      <p:sp>
        <p:nvSpPr>
          <p:cNvPr id="2" name="Titel 1">
            <a:extLst>
              <a:ext uri="{FF2B5EF4-FFF2-40B4-BE49-F238E27FC236}">
                <a16:creationId xmlns:a16="http://schemas.microsoft.com/office/drawing/2014/main" id="{A097FBBA-F2FF-495C-0900-B426D9C4D860}"/>
              </a:ext>
            </a:extLst>
          </p:cNvPr>
          <p:cNvSpPr>
            <a:spLocks noGrp="1"/>
          </p:cNvSpPr>
          <p:nvPr>
            <p:ph type="title"/>
          </p:nvPr>
        </p:nvSpPr>
        <p:spPr>
          <a:xfrm>
            <a:off x="628649" y="296704"/>
            <a:ext cx="8232199" cy="754856"/>
          </a:xfrm>
        </p:spPr>
        <p:txBody>
          <a:bodyPr/>
          <a:lstStyle/>
          <a:p>
            <a:r>
              <a:rPr lang="nl-NL" b="1">
                <a:latin typeface="Mohave" pitchFamily="2" charset="0"/>
              </a:rPr>
              <a:t>Nader inzoomen: kennelijk onredelijk ontslag (koo)</a:t>
            </a:r>
          </a:p>
        </p:txBody>
      </p:sp>
      <p:sp>
        <p:nvSpPr>
          <p:cNvPr id="3" name="Tijdelijke aanduiding voor inhoud 2">
            <a:extLst>
              <a:ext uri="{FF2B5EF4-FFF2-40B4-BE49-F238E27FC236}">
                <a16:creationId xmlns:a16="http://schemas.microsoft.com/office/drawing/2014/main" id="{E2AB1C00-6362-2B07-7BEF-B30F2B48CA95}"/>
              </a:ext>
            </a:extLst>
          </p:cNvPr>
          <p:cNvSpPr>
            <a:spLocks noGrp="1"/>
          </p:cNvSpPr>
          <p:nvPr>
            <p:ph idx="1"/>
          </p:nvPr>
        </p:nvSpPr>
        <p:spPr>
          <a:xfrm>
            <a:off x="566304" y="1051560"/>
            <a:ext cx="8172451" cy="3605828"/>
          </a:xfrm>
        </p:spPr>
        <p:txBody>
          <a:bodyPr/>
          <a:lstStyle/>
          <a:p>
            <a:r>
              <a:rPr lang="nl-NL" sz="1650">
                <a:latin typeface="Mohave" pitchFamily="2" charset="0"/>
              </a:rPr>
              <a:t>Hoge Raad klassiekers: Van der Grijp / Stam en Rutten / Breed </a:t>
            </a:r>
            <a:r>
              <a:rPr lang="nl-NL" sz="1650">
                <a:latin typeface="Mohave" pitchFamily="2" charset="0"/>
                <a:sym typeface="Wingdings" panose="05000000000000000000" pitchFamily="2" charset="2"/>
              </a:rPr>
              <a:t> berekenen conform schadevergoedingsregels uit Boek 6 BW</a:t>
            </a:r>
          </a:p>
          <a:p>
            <a:endParaRPr lang="nl-NL" sz="1650">
              <a:latin typeface="Mohave" pitchFamily="2" charset="0"/>
              <a:sym typeface="Wingdings" panose="05000000000000000000" pitchFamily="2" charset="2"/>
            </a:endParaRPr>
          </a:p>
          <a:p>
            <a:r>
              <a:rPr lang="nl-NL" sz="1650">
                <a:latin typeface="Mohave" pitchFamily="2" charset="0"/>
                <a:sym typeface="Wingdings" panose="05000000000000000000" pitchFamily="2" charset="2"/>
              </a:rPr>
              <a:t>In de praktijk: inkomensschade (vgl. New Hairstyle) </a:t>
            </a:r>
          </a:p>
          <a:p>
            <a:endParaRPr lang="nl-NL" sz="1650">
              <a:latin typeface="Mohave" pitchFamily="2" charset="0"/>
              <a:sym typeface="Wingdings" panose="05000000000000000000" pitchFamily="2" charset="2"/>
            </a:endParaRPr>
          </a:p>
          <a:p>
            <a:r>
              <a:rPr lang="nl-NL" sz="1650">
                <a:latin typeface="Mohave" pitchFamily="2" charset="0"/>
                <a:sym typeface="Wingdings" panose="05000000000000000000" pitchFamily="2" charset="2"/>
              </a:rPr>
              <a:t>hoelangwerkloos.nl (tool werd niet omarmd in de rechtspraak)</a:t>
            </a:r>
          </a:p>
          <a:p>
            <a:endParaRPr lang="nl-NL" sz="1650">
              <a:latin typeface="Mohave" pitchFamily="2" charset="0"/>
              <a:sym typeface="Wingdings" panose="05000000000000000000" pitchFamily="2" charset="2"/>
            </a:endParaRPr>
          </a:p>
          <a:p>
            <a:r>
              <a:rPr lang="nl-NL" sz="1650">
                <a:latin typeface="Mohave" pitchFamily="2" charset="0"/>
                <a:sym typeface="Wingdings" panose="05000000000000000000" pitchFamily="2" charset="2"/>
              </a:rPr>
              <a:t>Gemiddelde koo-vergoeding was 0,67 maandsalaris per gewerkt jaar (zat tussen TV en Ktr-formule in)</a:t>
            </a:r>
            <a:endParaRPr lang="nl-NL" sz="1650">
              <a:latin typeface="Mohave" pitchFamily="2" charset="0"/>
            </a:endParaRPr>
          </a:p>
          <a:p>
            <a:endParaRPr lang="nl-NL" sz="1650">
              <a:latin typeface="Mohave" pitchFamily="2" charset="0"/>
            </a:endParaRPr>
          </a:p>
          <a:p>
            <a:r>
              <a:rPr lang="nl-NL" sz="1650">
                <a:latin typeface="Mohave" pitchFamily="2" charset="0"/>
              </a:rPr>
              <a:t>Rol Sociaal Plan in KOO-procedures </a:t>
            </a:r>
            <a:r>
              <a:rPr lang="nl-NL" sz="1650">
                <a:latin typeface="Mohave" pitchFamily="2" charset="0"/>
                <a:sym typeface="Wingdings" panose="05000000000000000000" pitchFamily="2" charset="2"/>
              </a:rPr>
              <a:t> HR: Bulut/Troost  SP met vakbonden is aanwijzing voor redelijke vergoeding</a:t>
            </a:r>
            <a:endParaRPr lang="nl-NL" sz="1650">
              <a:latin typeface="Mohave" pitchFamily="2" charset="0"/>
            </a:endParaRPr>
          </a:p>
          <a:p>
            <a:endParaRPr lang="nl-NL" sz="1650">
              <a:latin typeface="Mohave" pitchFamily="2" charset="0"/>
            </a:endParaRPr>
          </a:p>
          <a:p>
            <a:endParaRPr lang="nl-NL" sz="1650">
              <a:latin typeface="Mohave" pitchFamily="2" charset="0"/>
            </a:endParaRPr>
          </a:p>
          <a:p>
            <a:endParaRPr lang="nl-NL" sz="1650">
              <a:latin typeface="Mohave" pitchFamily="2" charset="0"/>
            </a:endParaRPr>
          </a:p>
          <a:p>
            <a:endParaRPr lang="nl-NL" sz="1650">
              <a:latin typeface="Mohave" pitchFamily="2" charset="0"/>
            </a:endParaRPr>
          </a:p>
        </p:txBody>
      </p:sp>
    </p:spTree>
    <p:extLst>
      <p:ext uri="{BB962C8B-B14F-4D97-AF65-F5344CB8AC3E}">
        <p14:creationId val="3422083063"/>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Specifieke maatregelen ten aanzien van ontslag in de Wwz</a:t>
            </a:r>
            <a:endParaRPr lang="nl-NL"/>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a:t>Afgebakende ontslaggronden: redelijke grond voor ontslag</a:t>
            </a:r>
          </a:p>
          <a:p>
            <a:pPr marL="285750" indent="-285750">
              <a:buFont typeface="Arial" panose="020b0604020202020204" pitchFamily="34" charset="0"/>
              <a:buChar char="•"/>
            </a:pPr>
            <a:r>
              <a:rPr lang="nl-NL"/>
              <a:t>Eenduidige ontslagroutes op basis van ontslaggrond</a:t>
            </a:r>
          </a:p>
          <a:p>
            <a:pPr marL="285750" indent="-285750">
              <a:buFont typeface="Arial" panose="020b0604020202020204" pitchFamily="34" charset="0"/>
              <a:buChar char="•"/>
            </a:pPr>
            <a:r>
              <a:rPr lang="nl-NL"/>
              <a:t>Beperking proceduretijd</a:t>
            </a:r>
          </a:p>
          <a:p>
            <a:pPr marL="285750" indent="-285750">
              <a:buFont typeface="Arial" panose="020b0604020202020204" pitchFamily="34" charset="0"/>
              <a:buChar char="•"/>
            </a:pPr>
            <a:r>
              <a:rPr lang="nl-NL"/>
              <a:t>Vergoedingssystematiek: transitievergoeding en billijke vergoeding</a:t>
            </a:r>
          </a:p>
          <a:p>
            <a:pPr marL="285750" indent="-285750">
              <a:buFont typeface="Arial" panose="020b0604020202020204" pitchFamily="34" charset="0"/>
              <a:buChar char="•"/>
            </a:pPr>
            <a:r>
              <a:rPr lang="nl-NL"/>
              <a:t>Procedurele wijzigingen</a:t>
            </a:r>
          </a:p>
          <a:p>
            <a:endParaRPr lang="nl-NL"/>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8</a:t>
            </a:fld>
            <a:endParaRPr lang="nl-NL"/>
          </a:p>
        </p:txBody>
      </p:sp>
    </p:spTree>
    <p:extLst>
      <p:ext uri="{BB962C8B-B14F-4D97-AF65-F5344CB8AC3E}">
        <p14:creationId val="120565667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Beoogde effecten</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a:t>Rechtszekerheid</a:t>
            </a:r>
          </a:p>
          <a:p>
            <a:pPr marL="285750" indent="-285750">
              <a:buFont typeface="Arial" panose="020b0604020202020204" pitchFamily="34" charset="0"/>
              <a:buChar char="•"/>
            </a:pPr>
            <a:r>
              <a:rPr lang="nl-NL"/>
              <a:t>Rechtsgelijkheid (</a:t>
            </a:r>
            <a:r>
              <a:rPr lang="nl-NL" i="1"/>
              <a:t>eerlijker</a:t>
            </a:r>
            <a:r>
              <a:rPr lang="nl-NL"/>
              <a:t>)</a:t>
            </a:r>
          </a:p>
          <a:p>
            <a:pPr marL="285750" indent="-285750">
              <a:buFont typeface="Arial" panose="020b0604020202020204" pitchFamily="34" charset="0"/>
              <a:buChar char="•"/>
            </a:pPr>
            <a:r>
              <a:rPr lang="nl-NL"/>
              <a:t>Eenduidiger (</a:t>
            </a:r>
            <a:r>
              <a:rPr lang="nl-NL" i="1"/>
              <a:t>dejuridisering</a:t>
            </a:r>
            <a:r>
              <a:rPr lang="nl-NL"/>
              <a:t>)</a:t>
            </a:r>
          </a:p>
          <a:p>
            <a:pPr marL="285750" indent="-285750">
              <a:buFont typeface="Arial" panose="020b0604020202020204" pitchFamily="34" charset="0"/>
              <a:buChar char="•"/>
            </a:pPr>
            <a:r>
              <a:rPr lang="nl-NL" err="1"/>
              <a:t>Activerender</a:t>
            </a:r>
            <a:endParaRPr lang="nl-NL"/>
          </a:p>
          <a:p>
            <a:pPr marL="285750" indent="-285750">
              <a:buFont typeface="Arial" panose="020b0604020202020204" pitchFamily="34" charset="0"/>
              <a:buChar char="•"/>
            </a:pPr>
            <a:r>
              <a:rPr lang="nl-NL"/>
              <a:t>Goedkoper en sneller</a:t>
            </a:r>
          </a:p>
          <a:p>
            <a:pPr marL="285750" indent="-285750">
              <a:buFont typeface="Arial" panose="020b0604020202020204" pitchFamily="34" charset="0"/>
              <a:buChar char="•"/>
            </a:pPr>
            <a:r>
              <a:rPr lang="nl-NL"/>
              <a:t>Vaste contracten aantrekkelijker</a:t>
            </a:r>
          </a:p>
          <a:p>
            <a:endParaRPr lang="nl-NL"/>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9</a:t>
            </a:fld>
            <a:endParaRPr lang="nl-NL"/>
          </a:p>
        </p:txBody>
      </p:sp>
    </p:spTree>
    <p:extLst>
      <p:ext uri="{BB962C8B-B14F-4D97-AF65-F5344CB8AC3E}">
        <p14:creationId val="137200280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Transitievergoeding: wettelijk kader en de ontwikkelingen daarbinnen</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a:t>Art. 7:673 BW</a:t>
            </a:r>
          </a:p>
          <a:p>
            <a:pPr marL="285750" indent="-285750">
              <a:buFont typeface="Arial" panose="020b0604020202020204" pitchFamily="34" charset="0"/>
              <a:buChar char="•"/>
            </a:pPr>
            <a:r>
              <a:rPr lang="nl-NL"/>
              <a:t>Compensatie voor (de gevolgen van) het ontslag het verschaffen van financiële middelen voor de transitie naar een andere baan</a:t>
            </a:r>
          </a:p>
          <a:p>
            <a:pPr marL="285750" indent="-285750">
              <a:buFont typeface="Arial" panose="020b0604020202020204" pitchFamily="34" charset="0"/>
              <a:buChar char="•"/>
            </a:pPr>
            <a:r>
              <a:rPr lang="nl-NL"/>
              <a:t>Verschuldigd indien arbeidsovereenkomst op initiatief van de werkgever wordt beëindigd of als de beëindiging van de werknemer uitgaat, maar deze het gevolg is van ernstig verwijtbaar handelen of nalaten van de werkgever </a:t>
            </a:r>
          </a:p>
          <a:p>
            <a:pPr marL="285750" indent="-285750">
              <a:buFont typeface="Arial" panose="020b0604020202020204" pitchFamily="34" charset="0"/>
              <a:buChar char="•"/>
            </a:pPr>
            <a:r>
              <a:rPr lang="nl-NL"/>
              <a:t>Niet verschuldigd bij ernstige verwijtbaarheid werknemer, tenzij dit naar maatstaven van redelijkheid en billijkheid onaanvaardbaar is</a:t>
            </a:r>
          </a:p>
          <a:p>
            <a:pPr marL="285750" indent="-285750">
              <a:buFont typeface="Arial" panose="020b0604020202020204" pitchFamily="34" charset="0"/>
              <a:buChar char="•"/>
            </a:pPr>
            <a:r>
              <a:rPr lang="nl-NL"/>
              <a:t>Tot 2020: drempel van dienstverband van ten minste 24 maanden en regeling voor oudere werknemers</a:t>
            </a:r>
          </a:p>
          <a:p>
            <a:pPr marL="285750" indent="-285750">
              <a:buFont typeface="Arial" panose="020b0604020202020204" pitchFamily="34" charset="0"/>
              <a:buChar char="•"/>
            </a:pPr>
            <a:r>
              <a:rPr lang="nl-NL"/>
              <a:t>Per 1 april 2020: art. 7:673e BW (compensatieregeling)</a:t>
            </a:r>
          </a:p>
          <a:p>
            <a:pPr marL="285750" indent="-285750">
              <a:buFont typeface="Arial" panose="020b0604020202020204" pitchFamily="34" charset="0"/>
              <a:buChar char="•"/>
            </a:pPr>
            <a:endParaRPr lang="nl-NL"/>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10</a:t>
            </a:fld>
            <a:endParaRPr lang="nl-NL"/>
          </a:p>
        </p:txBody>
      </p:sp>
    </p:spTree>
    <p:extLst>
      <p:ext uri="{BB962C8B-B14F-4D97-AF65-F5344CB8AC3E}">
        <p14:creationId val="175255267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Transitievergoeding: jurisprudentiële ontwikkelingen</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endParaRPr lang="nl-NL"/>
          </a:p>
          <a:p>
            <a:pPr marL="285750" indent="-285750">
              <a:buFont typeface="Arial" panose="020b0604020202020204" pitchFamily="34" charset="0"/>
              <a:buChar char="•"/>
            </a:pPr>
            <a:r>
              <a:rPr lang="nl-NL"/>
              <a:t>Kolom (2018) en Victoria (2020): werknemer heeft aanspraak op een gedeeltelijke transitievergoeding in geval van een substantiële en structurele vermindering van de arbeidsduur van de werknemer</a:t>
            </a:r>
          </a:p>
          <a:p>
            <a:pPr marL="285750" indent="-285750">
              <a:buFont typeface="Arial" panose="020b0604020202020204" pitchFamily="34" charset="0"/>
              <a:buChar char="•"/>
            </a:pPr>
            <a:r>
              <a:rPr lang="nl-NL" err="1"/>
              <a:t>Sipor (2020): de toekenning van een transitievergoeding is en blijft gekoppeld aan de (gedeeltelijke) beëindiging van de arbeidsovereenkomst en staat los van de hoogte van het salaris c.q. het functieniveau</a:t>
            </a:r>
          </a:p>
          <a:p>
            <a:pPr marL="285750" indent="-285750">
              <a:buFont typeface="Arial" panose="020b0604020202020204" pitchFamily="34" charset="0"/>
              <a:buChar char="•"/>
            </a:pPr>
            <a:r>
              <a:rPr lang="nl-NL" err="1"/>
              <a:t>Xella (2019) en Ammeraal en ESD-Sic (2022): verplicht instemmen met voorstelt tot beëindiging van de arbeidsovereenkomst met een langdurig arbeidsongeschikte werknemer </a:t>
            </a:r>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11</a:t>
            </a:fld>
            <a:endParaRPr lang="nl-NL"/>
          </a:p>
        </p:txBody>
      </p:sp>
    </p:spTree>
    <p:extLst>
      <p:ext uri="{BB962C8B-B14F-4D97-AF65-F5344CB8AC3E}">
        <p14:creationId val="28856258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Transitievergoeding: de praktijk</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endParaRPr lang="nl-NL"/>
          </a:p>
          <a:p>
            <a:pPr marL="285750" indent="-285750">
              <a:buFont typeface="Arial" panose="020b0604020202020204" pitchFamily="34" charset="0"/>
              <a:buChar char="•"/>
            </a:pPr>
            <a:r>
              <a:rPr lang="nl-NL"/>
              <a:t>Statistiek: 0,41 – 0,45 maandsalaris per jaar dienstverband</a:t>
            </a:r>
          </a:p>
          <a:p>
            <a:pPr marL="285750" indent="-285750">
              <a:buFont typeface="Arial" panose="020b0604020202020204" pitchFamily="34" charset="0"/>
              <a:buChar char="•"/>
            </a:pPr>
            <a:r>
              <a:rPr lang="nl-NL"/>
              <a:t>Salaris voor de vaststelling van de transitievergoeding staat in het Besluit loonbegrip vergoeding aanzegtermijn en transitievergoeding en de Regeling looncomponenten en arbeidsduur</a:t>
            </a:r>
          </a:p>
          <a:p>
            <a:pPr marL="285750" indent="-285750">
              <a:buFont typeface="Arial" panose="020b0604020202020204" pitchFamily="34" charset="0"/>
              <a:buChar char="•"/>
            </a:pPr>
            <a:r>
              <a:rPr lang="nl-NL"/>
              <a:t>Vaste en variabele looncomponenten: ruimte voor debat</a:t>
            </a:r>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12</a:t>
            </a:fld>
            <a:endParaRPr lang="nl-NL"/>
          </a:p>
        </p:txBody>
      </p:sp>
    </p:spTree>
    <p:extLst>
      <p:ext uri="{BB962C8B-B14F-4D97-AF65-F5344CB8AC3E}">
        <p14:creationId val="131615087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Billijke vergoeding: wettelijk kader</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a:t>Verschillende grondslagen</a:t>
            </a:r>
          </a:p>
          <a:p>
            <a:pPr marL="285750" indent="-285750">
              <a:buFont typeface="Arial" panose="020b0604020202020204" pitchFamily="34" charset="0"/>
              <a:buChar char="•"/>
            </a:pPr>
            <a:r>
              <a:rPr lang="nl-NL"/>
              <a:t>Vereist is, enkele uitzonderingen daargelaten, dat de werkgever zich ernstig verwijtbaar heeft gedragen</a:t>
            </a:r>
          </a:p>
          <a:p>
            <a:pPr marL="285750" indent="-285750">
              <a:buFont typeface="Arial" panose="020b0604020202020204" pitchFamily="34" charset="0"/>
              <a:buChar char="•"/>
            </a:pPr>
            <a:r>
              <a:rPr lang="nl-NL"/>
              <a:t>Hoogte van de billijke vergoeding dient in relatie te staan tot het ernstig verwijtbaar handelen of nalaten van de werkgever</a:t>
            </a:r>
          </a:p>
          <a:p>
            <a:pPr marL="285750" indent="-285750">
              <a:buFont typeface="Arial" panose="020b0604020202020204" pitchFamily="34" charset="0"/>
              <a:buChar char="•"/>
            </a:pPr>
            <a:endParaRPr lang="nl-NL"/>
          </a:p>
          <a:p>
            <a:endParaRPr lang="nl-NL"/>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13</a:t>
            </a:fld>
            <a:endParaRPr lang="nl-NL"/>
          </a:p>
        </p:txBody>
      </p:sp>
    </p:spTree>
    <p:extLst>
      <p:ext uri="{BB962C8B-B14F-4D97-AF65-F5344CB8AC3E}">
        <p14:creationId val="278583037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Billijke vergoeding: jurisprudentiële ontwikkelingen</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a:t>New Hairstyle (2017): gezichtspunten; ‘ hypothetische gevalsvergelijking’</a:t>
            </a:r>
          </a:p>
          <a:p>
            <a:pPr marL="647700" lvl="2" indent="-285750"/>
            <a:r>
              <a:rPr lang="nl-NL"/>
              <a:t>Er dient een vergelijking gemaakt te worden tussen de (inkomens)positie van de werknemer in de hypothetische situatie zonder het ernstig verwijtbaar handelen door de werkgever en de werkelijke situatie met inachtneming van het ernstig verwijtbaar handelen door de werkgever </a:t>
            </a:r>
          </a:p>
          <a:p>
            <a:pPr marL="647700" lvl="2" indent="-285750"/>
            <a:endParaRPr lang="nl-NL"/>
          </a:p>
          <a:p>
            <a:pPr marL="285750" indent="-285750">
              <a:buFont typeface="Arial" panose="020b0604020202020204" pitchFamily="34" charset="0"/>
              <a:buChar char="•"/>
            </a:pPr>
            <a:r>
              <a:rPr lang="nl-NL" err="1"/>
              <a:t>Zinzia, Securitas en ServiceNow (2018) en Blue Circle (2020): de rechter dient in de motivering van de omvang van de billijke vergoeding inzicht dient te geven in de omstandigheden die tot de beslissing over de hoogte van de vergoeding hebben geleid; het oordeel over de hoogte van de billijke vergoeding moet begrijpelijk zijn, mede in het licht van het debat dat partijen over de vergoeding hebben gevoerd</a:t>
            </a:r>
          </a:p>
          <a:p>
            <a:pPr marL="285750" indent="-285750">
              <a:buFont typeface="Arial" panose="020b0604020202020204" pitchFamily="34" charset="0"/>
              <a:buChar char="•"/>
            </a:pPr>
            <a:endParaRPr lang="nl-NL"/>
          </a:p>
          <a:p>
            <a:endParaRPr lang="nl-NL"/>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14</a:t>
            </a:fld>
            <a:endParaRPr lang="nl-NL"/>
          </a:p>
        </p:txBody>
      </p:sp>
    </p:spTree>
    <p:extLst>
      <p:ext uri="{BB962C8B-B14F-4D97-AF65-F5344CB8AC3E}">
        <p14:creationId val="25023493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Billijke vergoeding: de praktijk</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a:t>Statistiek 2024: in totaal 190 billijke vergoeding</a:t>
            </a:r>
          </a:p>
          <a:p>
            <a:pPr marL="647700" lvl="2" indent="-285750"/>
            <a:r>
              <a:rPr lang="nl-NL"/>
              <a:t>In 1 op de 6 </a:t>
            </a:r>
            <a:r>
              <a:rPr lang="en-US" err="1"/>
              <a:t>gepubliceerde ontbindingsuitspraken wordt een billijke vergoeding toegekend</a:t>
            </a:r>
            <a:endParaRPr lang="en-US"/>
          </a:p>
          <a:p>
            <a:pPr marL="827088" lvl="3" indent="-285750"/>
            <a:r>
              <a:rPr lang="nl-NL"/>
              <a:t>Vertekend beeld door publicaties?</a:t>
            </a:r>
          </a:p>
          <a:p>
            <a:pPr marL="647700" lvl="2" indent="-285750"/>
            <a:r>
              <a:rPr lang="nl-NL"/>
              <a:t>De gemiddelde billijke vergoeding in de ontbindingsprocedure bedraagt ongeveer EUR 75.000, waarbij het niet uitmaakt wie de verzoekende partij is. Dit correspondeert met 6 maal de transitievergoeding</a:t>
            </a:r>
          </a:p>
          <a:p>
            <a:pPr marL="647700" lvl="2" indent="-285750"/>
            <a:r>
              <a:rPr lang="nl-NL"/>
              <a:t>De gemiddelde billijke vergoeding in de 7:681-procedure is ‘slechts’ ongeveer EUR 22.000, hetgeen kan worden verklaard door de aard van de procedure.</a:t>
            </a:r>
          </a:p>
          <a:p>
            <a:endParaRPr lang="nl-NL"/>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15</a:t>
            </a:fld>
            <a:endParaRPr lang="nl-NL"/>
          </a:p>
        </p:txBody>
      </p:sp>
    </p:spTree>
    <p:extLst>
      <p:ext uri="{BB962C8B-B14F-4D97-AF65-F5344CB8AC3E}">
        <p14:creationId val="11507184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But there’s more</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a:t>Aanzegvergoeding </a:t>
            </a:r>
          </a:p>
          <a:p>
            <a:pPr marL="285750" indent="-285750">
              <a:buFont typeface="Arial" panose="020b0604020202020204" pitchFamily="34" charset="0"/>
              <a:buChar char="•"/>
            </a:pPr>
            <a:r>
              <a:rPr lang="nl-NL"/>
              <a:t>Cumulatievergoeding</a:t>
            </a:r>
          </a:p>
          <a:p>
            <a:pPr marL="285750" indent="-285750">
              <a:buFont typeface="Arial" panose="020b0604020202020204" pitchFamily="34" charset="0"/>
              <a:buChar char="•"/>
            </a:pPr>
            <a:r>
              <a:rPr lang="nl-NL"/>
              <a:t>Vergoeding vanwege onregelmatig opzeggen</a:t>
            </a:r>
          </a:p>
          <a:p>
            <a:pPr marL="285750" indent="-285750">
              <a:buFont typeface="Arial" panose="020b0604020202020204" pitchFamily="34" charset="0"/>
              <a:buChar char="•"/>
            </a:pPr>
            <a:r>
              <a:rPr lang="nl-NL"/>
              <a:t>Aanvullende vergoeding op grond van redelijkheid en billijkheid of goed werkgeverschap</a:t>
            </a:r>
          </a:p>
          <a:p>
            <a:endParaRPr lang="nl-NL"/>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16</a:t>
            </a:fld>
            <a:endParaRPr lang="nl-NL"/>
          </a:p>
        </p:txBody>
      </p:sp>
    </p:spTree>
    <p:extLst>
      <p:ext uri="{BB962C8B-B14F-4D97-AF65-F5344CB8AC3E}">
        <p14:creationId val="294458355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Aanzegvergoeding</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a:t>Art. 7:668 lid 3 jo. lid 1 BW</a:t>
            </a:r>
          </a:p>
          <a:p>
            <a:pPr marL="285750" indent="-285750">
              <a:buFont typeface="Arial" panose="020b0604020202020204" pitchFamily="34" charset="0"/>
              <a:buChar char="•"/>
            </a:pPr>
            <a:r>
              <a:rPr lang="nl-NL"/>
              <a:t>Verplicht bij niet tijdig schriftelijk aanzeggen</a:t>
            </a:r>
          </a:p>
          <a:p>
            <a:pPr marL="285750" indent="-285750">
              <a:buFont typeface="Arial" panose="020b0604020202020204" pitchFamily="34" charset="0"/>
              <a:buChar char="•"/>
            </a:pPr>
            <a:r>
              <a:rPr lang="nl-NL"/>
              <a:t>Aanzegvergoeding bestaat uit één maand loon indien de werkgever in het geheel zijn verplichting niet is nagekomen</a:t>
            </a:r>
          </a:p>
          <a:p>
            <a:pPr marL="461963" lvl="1" indent="-285750"/>
            <a:r>
              <a:rPr lang="nl-NL"/>
              <a:t>Pro rata bij te laat informeren</a:t>
            </a:r>
          </a:p>
          <a:p>
            <a:endParaRPr lang="nl-NL"/>
          </a:p>
          <a:p>
            <a:endParaRPr lang="nl-NL"/>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17</a:t>
            </a:fld>
            <a:endParaRPr lang="nl-NL"/>
          </a:p>
        </p:txBody>
      </p:sp>
    </p:spTree>
    <p:extLst>
      <p:ext uri="{BB962C8B-B14F-4D97-AF65-F5344CB8AC3E}">
        <p14:creationId val="129286763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Cumulatievergoeding</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a:t>Art. 7:671b lid 8 BW</a:t>
            </a:r>
          </a:p>
          <a:p>
            <a:pPr marL="285750" indent="-285750">
              <a:buFont typeface="Arial" panose="020b0604020202020204" pitchFamily="34" charset="0"/>
              <a:buChar char="•"/>
            </a:pPr>
            <a:r>
              <a:rPr lang="nl-NL"/>
              <a:t>Rechter </a:t>
            </a:r>
            <a:r>
              <a:rPr lang="nl-NL" i="1"/>
              <a:t>kan </a:t>
            </a:r>
            <a:r>
              <a:rPr lang="nl-NL"/>
              <a:t>een cumulatievergoeding toekennen bij ontbinding op de cumulatiegrond (art. 7:669 lid 3 sub i BW)</a:t>
            </a:r>
          </a:p>
          <a:p>
            <a:pPr lvl="3"/>
            <a:r>
              <a:rPr lang="nl-NL" i="0"/>
              <a:t>in 96% van de gevallen werd een cumulatievergoeding toegewezen</a:t>
            </a:r>
          </a:p>
          <a:p>
            <a:pPr lvl="3"/>
            <a:r>
              <a:rPr lang="nl-NL" i="0"/>
              <a:t>in 67% van de gevallen werd de maximale cumulatievergoeding toegewezen</a:t>
            </a:r>
          </a:p>
          <a:p>
            <a:pPr lvl="3"/>
            <a:r>
              <a:rPr lang="nl-NL"/>
              <a:t>hoogte is gemaximeerd op 50% van de transitievergoeding</a:t>
            </a:r>
            <a:endParaRPr lang="nl-NL" i="0"/>
          </a:p>
          <a:p>
            <a:pPr lvl="1"/>
            <a:r>
              <a:rPr lang="nl-NL"/>
              <a:t>Werkgever dient i-grond afzonderlijk toe te lichten</a:t>
            </a:r>
          </a:p>
          <a:p>
            <a:pPr lvl="3"/>
            <a:r>
              <a:rPr lang="nl-NL"/>
              <a:t>gaat om een optelsom van omstandigheden (niet van gronden)</a:t>
            </a:r>
          </a:p>
          <a:p>
            <a:pPr lvl="3"/>
            <a:r>
              <a:rPr lang="nl-NL"/>
              <a:t>niet vereist dat er sprake is van een ‘bijna voldragen grond’</a:t>
            </a:r>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18</a:t>
            </a:fld>
            <a:endParaRPr lang="nl-NL"/>
          </a:p>
        </p:txBody>
      </p:sp>
    </p:spTree>
    <p:extLst>
      <p:ext uri="{BB962C8B-B14F-4D97-AF65-F5344CB8AC3E}">
        <p14:creationId val="4718862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Vergoeding wegens onregelmatig opzeggen</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a:t>Gefixeerde schadevergoeding: gerelateerd aan het bedongen geldloon en onafhankelijk van de geleden schade</a:t>
            </a:r>
          </a:p>
          <a:p>
            <a:pPr marL="461963" lvl="1" indent="-285750"/>
            <a:r>
              <a:rPr lang="nl-NL"/>
              <a:t>Betreft het loon over de niet gerespecteerde opzegtermijn </a:t>
            </a:r>
          </a:p>
          <a:p>
            <a:pPr marL="461963" lvl="1" indent="-285750"/>
            <a:r>
              <a:rPr lang="nl-NL"/>
              <a:t>Pre-WWZ regeling om volledige schadevergoeding te vorderen is komen te vervallen</a:t>
            </a:r>
          </a:p>
          <a:p>
            <a:pPr marL="285750" indent="-285750">
              <a:buFont typeface="Arial" panose="020b0604020202020204" pitchFamily="34" charset="0"/>
              <a:buChar char="•"/>
            </a:pPr>
            <a:r>
              <a:rPr lang="nl-NL"/>
              <a:t> Ambtshalve matiging of matiging op verzoek is mogelijk, met ondergrens</a:t>
            </a:r>
          </a:p>
          <a:p>
            <a:pPr marL="285750" indent="-285750"/>
            <a:endParaRPr lang="nl-NL"/>
          </a:p>
          <a:p>
            <a:endParaRPr lang="nl-NL"/>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19</a:t>
            </a:fld>
            <a:endParaRPr lang="nl-NL"/>
          </a:p>
        </p:txBody>
      </p:sp>
    </p:spTree>
    <p:extLst>
      <p:ext uri="{BB962C8B-B14F-4D97-AF65-F5344CB8AC3E}">
        <p14:creationId val="258260645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Aanvullende vergoeding op grond van redelijkheid en billijkheid of goed werkgeverschap</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err="1"/>
              <a:t>Baijingsleer</a:t>
            </a:r>
            <a:endParaRPr lang="nl-NL"/>
          </a:p>
          <a:p>
            <a:pPr marL="285750" indent="-285750">
              <a:buFont typeface="Arial" panose="020b0604020202020204" pitchFamily="34" charset="0"/>
              <a:buChar char="•"/>
            </a:pPr>
            <a:r>
              <a:rPr lang="nl-NL"/>
              <a:t>Art. 6:248 BW / art. 7:611 BW / art. 7:686 BW</a:t>
            </a:r>
          </a:p>
          <a:p>
            <a:pPr marL="285750" indent="-285750">
              <a:buFont typeface="Arial" panose="020b0604020202020204" pitchFamily="34" charset="0"/>
              <a:buChar char="•"/>
            </a:pPr>
            <a:r>
              <a:rPr lang="nl-NL"/>
              <a:t>Schade die (in)direct verband houdt met het einde van de arbeidsovereenkomst maar nog niet door een van de andere vergoeding(sgrond)en is (zijn) verdisconteerd</a:t>
            </a:r>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20</a:t>
            </a:fld>
            <a:endParaRPr lang="nl-NL"/>
          </a:p>
        </p:txBody>
      </p:sp>
    </p:spTree>
    <p:extLst>
      <p:ext uri="{BB962C8B-B14F-4D97-AF65-F5344CB8AC3E}">
        <p14:creationId val="159674361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B324AF17-75DA-CA04-ED37-A08544EDECBC}"/>
              </a:ext>
            </a:extLst>
          </p:cNvPr>
          <p:cNvSpPr>
            <a:spLocks noGrp="1"/>
          </p:cNvSpPr>
          <p:nvPr>
            <p:ph type="title"/>
          </p:nvPr>
        </p:nvSpPr>
        <p:spPr/>
        <p:txBody>
          <a:bodyPr/>
          <a:lstStyle/>
          <a:p>
            <a:r>
              <a:rPr lang="nl-NL"/>
              <a:t>Zijn de doelen bereikt?</a:t>
            </a:r>
          </a:p>
        </p:txBody>
      </p:sp>
      <p:sp>
        <p:nvSpPr>
          <p:cNvPr id="6" name="Text Placeholder 5">
            <a:extLst>
              <a:ext uri="{FF2B5EF4-FFF2-40B4-BE49-F238E27FC236}">
                <a16:creationId xmlns:a16="http://schemas.microsoft.com/office/drawing/2014/main" id="{AD631D75-9925-419A-9D8E-CDEEF7B72360}"/>
              </a:ext>
            </a:extLst>
          </p:cNvPr>
          <p:cNvSpPr>
            <a:spLocks noGrp="1"/>
          </p:cNvSpPr>
          <p:nvPr>
            <p:ph type="body" sz="quarter" idx="12"/>
          </p:nvPr>
        </p:nvSpPr>
        <p:spPr/>
        <p:txBody>
          <a:bodyPr/>
          <a:lstStyle/>
          <a:p>
            <a:pPr marL="285750" indent="-285750">
              <a:buFont typeface="Arial" panose="020b0604020202020204" pitchFamily="34" charset="0"/>
              <a:buChar char="•"/>
            </a:pPr>
            <a:r>
              <a:rPr lang="nl-NL"/>
              <a:t>Rechtszekerheid</a:t>
            </a:r>
          </a:p>
          <a:p>
            <a:pPr marL="285750" indent="-285750">
              <a:buFont typeface="Arial" panose="020b0604020202020204" pitchFamily="34" charset="0"/>
              <a:buChar char="•"/>
            </a:pPr>
            <a:r>
              <a:rPr lang="nl-NL"/>
              <a:t>Rechtsgelijkheid (</a:t>
            </a:r>
            <a:r>
              <a:rPr lang="nl-NL" i="1"/>
              <a:t>eerlijker</a:t>
            </a:r>
            <a:r>
              <a:rPr lang="nl-NL"/>
              <a:t>)</a:t>
            </a:r>
          </a:p>
          <a:p>
            <a:pPr marL="285750" indent="-285750">
              <a:buFont typeface="Arial" panose="020b0604020202020204" pitchFamily="34" charset="0"/>
              <a:buChar char="•"/>
            </a:pPr>
            <a:r>
              <a:rPr lang="nl-NL"/>
              <a:t>Eenduidiger (</a:t>
            </a:r>
            <a:r>
              <a:rPr lang="nl-NL" i="1"/>
              <a:t>dejuridisering</a:t>
            </a:r>
            <a:r>
              <a:rPr lang="nl-NL"/>
              <a:t>)</a:t>
            </a:r>
          </a:p>
          <a:p>
            <a:pPr marL="285750" indent="-285750">
              <a:buFont typeface="Arial" panose="020b0604020202020204" pitchFamily="34" charset="0"/>
              <a:buChar char="•"/>
            </a:pPr>
            <a:r>
              <a:rPr lang="nl-NL" err="1"/>
              <a:t>Activerender</a:t>
            </a:r>
            <a:endParaRPr lang="nl-NL"/>
          </a:p>
          <a:p>
            <a:pPr marL="285750" indent="-285750">
              <a:buFont typeface="Arial" panose="020b0604020202020204" pitchFamily="34" charset="0"/>
              <a:buChar char="•"/>
            </a:pPr>
            <a:r>
              <a:rPr lang="nl-NL"/>
              <a:t>Goedkoper en sneller</a:t>
            </a:r>
          </a:p>
          <a:p>
            <a:pPr marL="285750" indent="-285750">
              <a:buFont typeface="Arial" panose="020b0604020202020204" pitchFamily="34" charset="0"/>
              <a:buChar char="•"/>
            </a:pPr>
            <a:r>
              <a:rPr lang="nl-NL"/>
              <a:t>Vaste contracten aantrekkelijker</a:t>
            </a:r>
          </a:p>
          <a:p>
            <a:endParaRPr lang="nl-NL"/>
          </a:p>
          <a:p>
            <a:endParaRPr lang="nl-NL"/>
          </a:p>
        </p:txBody>
      </p:sp>
      <p:sp>
        <p:nvSpPr>
          <p:cNvPr id="2" name="Footer Placeholder 1">
            <a:extLst>
              <a:ext uri="{FF2B5EF4-FFF2-40B4-BE49-F238E27FC236}">
                <a16:creationId xmlns:a16="http://schemas.microsoft.com/office/drawing/2014/main" id="{4D352163-8D2F-4E5A-4254-2935A656EC8C}"/>
              </a:ext>
            </a:extLst>
          </p:cNvPr>
          <p:cNvSpPr>
            <a:spLocks noGrp="1"/>
          </p:cNvSpPr>
          <p:nvPr>
            <p:ph type="ftr" sz="quarter" idx="13"/>
          </p:nvPr>
        </p:nvSpPr>
        <p:spPr/>
        <p:txBody>
          <a:bodyPr/>
          <a:lstStyle/>
          <a:p>
            <a:r>
              <a:rPr lang="nl-NL"/>
              <a:t>VvA 22 mei 2025: 10 jaar WWZ-ontslagrecht </a:t>
            </a:r>
            <a:endParaRPr lang="nl-NL"/>
          </a:p>
        </p:txBody>
      </p:sp>
      <p:sp>
        <p:nvSpPr>
          <p:cNvPr id="4" name="Slide Number Placeholder 3">
            <a:extLst>
              <a:ext uri="{FF2B5EF4-FFF2-40B4-BE49-F238E27FC236}">
                <a16:creationId xmlns:a16="http://schemas.microsoft.com/office/drawing/2014/main" id="{C312A84B-5A2B-C7EC-767A-4CBCB3F4F107}"/>
              </a:ext>
            </a:extLst>
          </p:cNvPr>
          <p:cNvSpPr>
            <a:spLocks noGrp="1"/>
          </p:cNvSpPr>
          <p:nvPr>
            <p:ph type="sldNum" sz="quarter" idx="11"/>
          </p:nvPr>
        </p:nvSpPr>
        <p:spPr/>
        <p:txBody>
          <a:bodyPr/>
          <a:lstStyle/>
          <a:p>
            <a:fld id="{B580E909-86CE-4A65-A532-F1382AA63AF2}" type="slidenum">
              <a:rPr lang="nl-NL" smtClean="0"/>
              <a:t>21</a:t>
            </a:fld>
            <a:endParaRPr lang="nl-NL"/>
          </a:p>
        </p:txBody>
      </p:sp>
    </p:spTree>
    <p:extLst>
      <p:ext uri="{BB962C8B-B14F-4D97-AF65-F5344CB8AC3E}">
        <p14:creationId val="194153543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3CCB7815-3BD7-0027-E8BF-FFDCE54155F3}"/>
              </a:ext>
            </a:extLst>
          </p:cNvPr>
          <p:cNvSpPr>
            <a:spLocks noGrp="1"/>
          </p:cNvSpPr>
          <p:nvPr>
            <p:ph type="title"/>
          </p:nvPr>
        </p:nvSpPr>
        <p:spPr>
          <a:xfrm>
            <a:off x="936346" y="2447869"/>
            <a:ext cx="7789797" cy="553998"/>
          </a:xfrm>
        </p:spPr>
        <p:txBody>
          <a:bodyPr/>
          <a:lstStyle/>
          <a:p>
            <a:r>
              <a:rPr lang="en-US" err="1"/>
              <a:t>Vragen?</a:t>
            </a:r>
            <a:endParaRPr lang="nl-NL"/>
          </a:p>
        </p:txBody>
      </p:sp>
    </p:spTree>
    <p:extLst>
      <p:ext uri="{BB962C8B-B14F-4D97-AF65-F5344CB8AC3E}">
        <p14:creationId val="317534290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Tree>
    <p:extLst>
      <p:ext uri="{BB962C8B-B14F-4D97-AF65-F5344CB8AC3E}">
        <p14:creationId val="391594648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tags/tag1.xml><?xml version="1.0" encoding="utf-8"?>
<p:tagLst xmlns:p="http://schemas.openxmlformats.org/presentationml/2006/main">
  <p:tag name="PHOTO" val="1"/>
</p:tagLst>
</file>

<file path=ppt/tags/tag2.xml><?xml version="1.0" encoding="utf-8"?>
<p:tagLst xmlns:p="http://schemas.openxmlformats.org/presentationml/2006/main">
  <p:tag name="PHOTO" val="Beeldbank"/>
</p:tagLst>
</file>

<file path=ppt/tags/tag3.xml><?xml version="1.0" encoding="utf-8"?>
<p:tagLst xmlns:p="http://schemas.openxmlformats.org/presentationml/2006/main">
  <p:tag name="PHOTO" val="Beeldbank"/>
</p:tagLst>
</file>

<file path=ppt/tags/tag4.xml><?xml version="1.0" encoding="utf-8"?>
<p:tagLst xmlns:p="http://schemas.openxmlformats.org/presentationml/2006/main">
  <p:tag name="PHOTO" val="Beeldbank"/>
</p:tagLst>
</file>

<file path=ppt/tags/tag5.xml><?xml version="1.0" encoding="utf-8"?>
<p:tagLst xmlns:p="http://schemas.openxmlformats.org/presentationml/2006/main">
  <p:tag name="PHOTO" val="1"/>
</p:tagLst>
</file>

<file path=ppt/tags/tag6.xml><?xml version="1.0" encoding="utf-8"?>
<p:tagLst xmlns:p="http://schemas.openxmlformats.org/presentationml/2006/main">
  <p:tag name="CONTACTNAME" val="1"/>
</p:tagLst>
</file>

<file path=ppt/tags/tag7.xml><?xml version="1.0" encoding="utf-8"?>
<p:tagLst xmlns:p="http://schemas.openxmlformats.org/presentationml/2006/main">
  <p:tag name="CONTACTNAME" val="1"/>
</p:tagLst>
</file>

<file path=ppt/tags/tag8.xml><?xml version="1.0" encoding="utf-8"?>
<p:tagLst xmlns:p="http://schemas.openxmlformats.org/presentationml/2006/main">
  <p:tag name="CONTACTNAME" val="2"/>
</p:tagLst>
</file>

<file path=ppt/tags/tag9.xml><?xml version="1.0" encoding="utf-8"?>
<p:tagLst xmlns:p="http://schemas.openxmlformats.org/presentationml/2006/main">
  <p:tag name="PHOTO" val="1"/>
</p:tagLst>
</file>

<file path=ppt/tags/tag10.xml><?xml version="1.0" encoding="utf-8"?>
<p:tagLst xmlns:p="http://schemas.openxmlformats.org/presentationml/2006/main">
  <p:tag name="PHOTO" val="1"/>
</p:tagLst>
</file>

<file path=ppt/tags/tag11.xml><?xml version="1.0" encoding="utf-8"?>
<p:tagLst xmlns:p="http://schemas.openxmlformats.org/presentationml/2006/main">
  <p:tag name="CONTACTNAME" val="1"/>
</p:tagLst>
</file>

<file path=ppt/tags/tag12.xml><?xml version="1.0" encoding="utf-8"?>
<p:tagLst xmlns:p="http://schemas.openxmlformats.org/presentationml/2006/main">
  <p:tag name="CONTACTNAME" val="2"/>
</p:tagLst>
</file>

<file path=ppt/tags/tag13.xml><?xml version="1.0" encoding="utf-8"?>
<p:tagLst xmlns:p="http://schemas.openxmlformats.org/presentationml/2006/main">
  <p:tag name="CONTACTNAME" val="3"/>
</p:tagLst>
</file>

<file path=ppt/tags/tag14.xml><?xml version="1.0" encoding="utf-8"?>
<p:tagLst xmlns:p="http://schemas.openxmlformats.org/presentationml/2006/main">
  <p:tag name="PHOTO" val="1"/>
</p:tagLst>
</file>

<file path=ppt/tags/tag15.xml><?xml version="1.0" encoding="utf-8"?>
<p:tagLst xmlns:p="http://schemas.openxmlformats.org/presentationml/2006/main">
  <p:tag name="PHOTO" val="1"/>
</p:tagLst>
</file>

<file path=ppt/tags/tag16.xml><?xml version="1.0" encoding="utf-8"?>
<p:tagLst xmlns:p="http://schemas.openxmlformats.org/presentationml/2006/main">
  <p:tag name="PHOTO" val="1"/>
</p:tagLst>
</file>

<file path=ppt/tags/tag17.xml><?xml version="1.0" encoding="utf-8"?>
<p:tagLst xmlns:p="http://schemas.openxmlformats.org/presentationml/2006/main">
  <p:tag name="AS_NET" val="4.0.30319.42000"/>
  <p:tag name="AS_OS" val="Microsoft Windows NT 10.0.19045.0"/>
  <p:tag name="AS_RELEASE_DATE" val="2024.12.14"/>
  <p:tag name="AS_TITLE" val="Aspose.Slides for .NET 4.0 Client Profile"/>
  <p:tag name="AS_VERSION" val="24.12"/>
  <p:tag name="CRMCONNECTION" val="1"/>
</p:tagLst>
</file>

<file path=ppt/theme/theme1.xml><?xml version="1.0" encoding="utf-8"?>
<a:theme xmlns:r="http://schemas.openxmlformats.org/officeDocument/2006/relationships" xmlns:a="http://schemas.openxmlformats.org/drawingml/2006/main" name="Houthoff Slidedeck">
  <a:themeElements>
    <a:clrScheme name="Custom 456">
      <a:dk1>
        <a:srgbClr val="000000"/>
      </a:dk1>
      <a:lt1>
        <a:srgbClr val="FFFFFF"/>
      </a:lt1>
      <a:dk2>
        <a:srgbClr val="548DBF"/>
      </a:dk2>
      <a:lt2>
        <a:srgbClr val="004064"/>
      </a:lt2>
      <a:accent1>
        <a:srgbClr val="5C859C"/>
      </a:accent1>
      <a:accent2>
        <a:srgbClr val="88898A"/>
      </a:accent2>
      <a:accent3>
        <a:srgbClr val="BDBEBD"/>
      </a:accent3>
      <a:accent4>
        <a:srgbClr val="23662D"/>
      </a:accent4>
      <a:accent5>
        <a:srgbClr val="BE5228"/>
      </a:accent5>
      <a:accent6>
        <a:srgbClr val="912228"/>
      </a:accent6>
      <a:hlink>
        <a:srgbClr val="548DBF"/>
      </a:hlink>
      <a:folHlink>
        <a:srgbClr val="548DBF"/>
      </a:folHlink>
    </a:clrScheme>
    <a:fontScheme name="Custom 11">
      <a:majorFont>
        <a:latin typeface="Open Sans Light"/>
        <a:ea typeface="Open Sans Light"/>
        <a:cs typeface="Arial"/>
      </a:majorFont>
      <a:minorFont>
        <a:latin typeface="Georgia"/>
        <a:ea typeface="Georgia"/>
        <a:cs typeface="Arial"/>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solidFill>
            <a:schemeClr val="bg2"/>
          </a:solid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bwMode="gray">
        <a:noFill/>
        <a:ln>
          <a:noFill/>
        </a:ln>
      </a:spPr>
      <a:bodyPr wrap="square" lIns="0" tIns="0" rIns="0" bIns="0" rtlCol="0" anchor="t" anchorCtr="0">
        <a:noAutofit/>
      </a:bodyPr>
      <a:lstStyle>
        <a:defPPr marL="0" indent="0" algn="l" defTabSz="0">
          <a:lnSpc>
            <a:spcPct val="120000"/>
          </a:lnSpc>
          <a:spcAft>
            <a:spcPts val="300"/>
          </a:spcAft>
          <a:tabLst>
            <a:tab pos="0" algn="l"/>
          </a:tabLst>
          <a:defRPr baseline="0" dirty="0" err="1" smtClean="0"/>
        </a:defPPr>
      </a:lstStyle>
    </a:txDef>
  </a:objectDefaults>
  <a:extLst>
    <a:ext uri="{05A4C25C-085E-4340-85A3-A5531E510DB2}">
      <thm15:themeFamily xmlns:thm15="http://schemas.microsoft.com/office/thememl/2012/main" name="01 Houthoff Template Presentatie voor scherm" id="{CDD367AC-8D9C-48E7-9511-83CCE8B4DDC3}" vid="{E7443410-C4EE-4E62-ACFC-A11433750D82}"/>
    </a:ext>
  </a:extLst>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customXml/_rels/item1.xml.rels>&#65279;<?xml version="1.0" encoding="utf-8" standalone="yes"?><Relationships xmlns="http://schemas.openxmlformats.org/package/2006/relationships"><Relationship Id="rId1" Type="http://schemas.openxmlformats.org/officeDocument/2006/relationships/customXmlProps" Target="itemProps1.xml" /></Relationships>
</file>

<file path=customXml/item1.xml><?xml version="1.0" encoding="utf-8"?>
<properties xmlns="http://www.imanage.com/work/xmlschema">
  <documentid>GENERAL!26842315.1</documentid>
  <senderid>Y.SMIT</senderid>
  <senderemail>Y.SMIT@HOUTHOFF.COM</senderemail>
  <lastmodified>2025-05-20T22:50:14.0000000+02:00</lastmodified>
  <database>GENERAL</database>
</properties>
</file>

<file path=customXml/itemProps1.xml><?xml version="1.0" encoding="utf-8"?>
<ds:datastoreItem xmlns:ds="http://schemas.openxmlformats.org/officeDocument/2006/customXml" ds:itemID="{CABF6BB9-80BB-4148-800F-F8CE23AC594B}">
  <ds:schemaRefs/>
</ds:datastoreItem>
</file>

<file path=docProps/app.xml><?xml version="1.0" encoding="utf-8"?>
<Properties xmlns:vt="http://schemas.openxmlformats.org/officeDocument/2006/docPropsVTypes" xmlns="http://schemas.openxmlformats.org/officeDocument/2006/extended-properties">
  <Company/>
  <PresentationFormat> </PresentationFormat>
  <Paragraphs>0</Paragraphs>
  <Slides>0</Slides>
  <Notes>0</Notes>
  <TotalTime>0</TotalTime>
  <HiddenSlides>0</HiddenSlides>
  <MMClips>0</MMClips>
  <ScaleCrop>0</ScaleCrop>
  <LinksUpToDate>0</LinksUpToDate>
  <SharedDoc>0</SharedDoc>
  <HyperlinksChanged>0</HyperlinksChanged>
  <Application>Aspose.Slides for .NET</Application>
  <AppVersion>24.1200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0</cp:revision>
</cp:coreProperties>
</file>

<file path=docProps/custom.xml><?xml version="1.0" encoding="utf-8"?>
<Properties xmlns:vt="http://schemas.openxmlformats.org/officeDocument/2006/docPropsVTypes" xmlns="http://schemas.openxmlformats.org/officeDocument/2006/custom-properties"/>
</file>