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1"/>
  </p:sldMasterIdLst>
  <p:notesMasterIdLst>
    <p:notesMasterId r:id="rId24"/>
  </p:notesMasterIdLst>
  <p:sldIdLst>
    <p:sldId id="367" r:id="rId2"/>
    <p:sldId id="387" r:id="rId3"/>
    <p:sldId id="379" r:id="rId4"/>
    <p:sldId id="380" r:id="rId5"/>
    <p:sldId id="381" r:id="rId6"/>
    <p:sldId id="382" r:id="rId7"/>
    <p:sldId id="383" r:id="rId8"/>
    <p:sldId id="384" r:id="rId9"/>
    <p:sldId id="385" r:id="rId10"/>
    <p:sldId id="398" r:id="rId11"/>
    <p:sldId id="386" r:id="rId12"/>
    <p:sldId id="388" r:id="rId13"/>
    <p:sldId id="389" r:id="rId14"/>
    <p:sldId id="390" r:id="rId15"/>
    <p:sldId id="392" r:id="rId16"/>
    <p:sldId id="393" r:id="rId17"/>
    <p:sldId id="394" r:id="rId18"/>
    <p:sldId id="395" r:id="rId19"/>
    <p:sldId id="399" r:id="rId20"/>
    <p:sldId id="396" r:id="rId21"/>
    <p:sldId id="397" r:id="rId22"/>
    <p:sldId id="318" r:id="rId23"/>
  </p:sldIdLst>
  <p:sldSz cx="12192000" cy="6858000"/>
  <p:notesSz cx="6669088" cy="9926638"/>
  <p:custDataLst>
    <p:tags r:id="rId25"/>
  </p:custDataLst>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44D58B-3670-18D1-C8AA-4BDE67E9380A}" name="Wendy de Langen" initials="WdL" userId="S::wc.de.langen@das.nl::54a5ee31-efc3-4cfd-886c-5536ddd88cd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endy de Langen" initials="WdL" lastIdx="38" clrIdx="0">
    <p:extLst>
      <p:ext uri="{19B8F6BF-5375-455C-9EA6-DF929625EA0E}">
        <p15:presenceInfo xmlns:p15="http://schemas.microsoft.com/office/powerpoint/2012/main" userId="Wendy de Langen" providerId="None"/>
      </p:ext>
    </p:extLst>
  </p:cmAuthor>
  <p:cmAuthor id="2" name="Pieter Kop" initials="PK" lastIdx="11" clrIdx="1">
    <p:extLst>
      <p:ext uri="{19B8F6BF-5375-455C-9EA6-DF929625EA0E}">
        <p15:presenceInfo xmlns:p15="http://schemas.microsoft.com/office/powerpoint/2012/main" userId="f40a374b4a0ee6f9" providerId="Windows Live"/>
      </p:ext>
    </p:extLst>
  </p:cmAuthor>
  <p:cmAuthor id="3" name="Mohsen Halimi" initials="MH" lastIdx="11" clrIdx="2">
    <p:extLst>
      <p:ext uri="{19B8F6BF-5375-455C-9EA6-DF929625EA0E}">
        <p15:presenceInfo xmlns:p15="http://schemas.microsoft.com/office/powerpoint/2012/main" userId="66a3cfdf3d66e82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6"/>
    <a:srgbClr val="EDB0B7"/>
    <a:srgbClr val="012745"/>
    <a:srgbClr val="CAD49E"/>
    <a:srgbClr val="D9DFBF"/>
    <a:srgbClr val="FFFFFF"/>
    <a:srgbClr val="F5F5F0"/>
    <a:srgbClr val="0262AC"/>
    <a:srgbClr val="024E8A"/>
    <a:srgbClr val="006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FE8CE6-DCA3-45B8-8A16-4261DAFBA201}" v="17" dt="2025-03-14T10:31:06.1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Stijl, thema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38" autoAdjust="0"/>
  </p:normalViewPr>
  <p:slideViewPr>
    <p:cSldViewPr snapToGrid="0" snapToObjects="1" showGuides="1">
      <p:cViewPr varScale="1">
        <p:scale>
          <a:sx n="96" d="100"/>
          <a:sy n="96" d="100"/>
        </p:scale>
        <p:origin x="178" y="6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7FE2CE50-26B5-B646-A421-EA438DC0C983}" type="datetimeFigureOut">
              <a:rPr lang="en-NL" smtClean="0"/>
              <a:t>03/14/2025</a:t>
            </a:fld>
            <a:endParaRPr lang="en-NL"/>
          </a:p>
        </p:txBody>
      </p:sp>
      <p:sp>
        <p:nvSpPr>
          <p:cNvPr id="4" name="Slide Image Placeholder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7A532744-6D49-014D-8EFF-E3153C9835EC}" type="slidenum">
              <a:rPr lang="en-NL" smtClean="0"/>
              <a:t>‹nr.›</a:t>
            </a:fld>
            <a:endParaRPr lang="en-NL"/>
          </a:p>
        </p:txBody>
      </p:sp>
    </p:spTree>
    <p:extLst>
      <p:ext uri="{BB962C8B-B14F-4D97-AF65-F5344CB8AC3E}">
        <p14:creationId xmlns:p14="http://schemas.microsoft.com/office/powerpoint/2010/main" val="663736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a:t>
            </a:fld>
            <a:endParaRPr lang="en-NL"/>
          </a:p>
        </p:txBody>
      </p:sp>
    </p:spTree>
    <p:extLst>
      <p:ext uri="{BB962C8B-B14F-4D97-AF65-F5344CB8AC3E}">
        <p14:creationId xmlns:p14="http://schemas.microsoft.com/office/powerpoint/2010/main" val="2745689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2</a:t>
            </a:fld>
            <a:endParaRPr lang="en-NL"/>
          </a:p>
        </p:txBody>
      </p:sp>
    </p:spTree>
    <p:extLst>
      <p:ext uri="{BB962C8B-B14F-4D97-AF65-F5344CB8AC3E}">
        <p14:creationId xmlns:p14="http://schemas.microsoft.com/office/powerpoint/2010/main" val="3366563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3</a:t>
            </a:fld>
            <a:endParaRPr lang="en-NL"/>
          </a:p>
        </p:txBody>
      </p:sp>
    </p:spTree>
    <p:extLst>
      <p:ext uri="{BB962C8B-B14F-4D97-AF65-F5344CB8AC3E}">
        <p14:creationId xmlns:p14="http://schemas.microsoft.com/office/powerpoint/2010/main" val="115202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4</a:t>
            </a:fld>
            <a:endParaRPr lang="en-NL"/>
          </a:p>
        </p:txBody>
      </p:sp>
    </p:spTree>
    <p:extLst>
      <p:ext uri="{BB962C8B-B14F-4D97-AF65-F5344CB8AC3E}">
        <p14:creationId xmlns:p14="http://schemas.microsoft.com/office/powerpoint/2010/main" val="218358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5</a:t>
            </a:fld>
            <a:endParaRPr lang="en-NL"/>
          </a:p>
        </p:txBody>
      </p:sp>
    </p:spTree>
    <p:extLst>
      <p:ext uri="{BB962C8B-B14F-4D97-AF65-F5344CB8AC3E}">
        <p14:creationId xmlns:p14="http://schemas.microsoft.com/office/powerpoint/2010/main" val="1118085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6</a:t>
            </a:fld>
            <a:endParaRPr lang="en-NL"/>
          </a:p>
        </p:txBody>
      </p:sp>
    </p:spTree>
    <p:extLst>
      <p:ext uri="{BB962C8B-B14F-4D97-AF65-F5344CB8AC3E}">
        <p14:creationId xmlns:p14="http://schemas.microsoft.com/office/powerpoint/2010/main" val="2659432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7</a:t>
            </a:fld>
            <a:endParaRPr lang="en-NL"/>
          </a:p>
        </p:txBody>
      </p:sp>
    </p:spTree>
    <p:extLst>
      <p:ext uri="{BB962C8B-B14F-4D97-AF65-F5344CB8AC3E}">
        <p14:creationId xmlns:p14="http://schemas.microsoft.com/office/powerpoint/2010/main" val="4227183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8</a:t>
            </a:fld>
            <a:endParaRPr lang="en-NL"/>
          </a:p>
        </p:txBody>
      </p:sp>
    </p:spTree>
    <p:extLst>
      <p:ext uri="{BB962C8B-B14F-4D97-AF65-F5344CB8AC3E}">
        <p14:creationId xmlns:p14="http://schemas.microsoft.com/office/powerpoint/2010/main" val="2832872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9</a:t>
            </a:fld>
            <a:endParaRPr lang="en-NL"/>
          </a:p>
        </p:txBody>
      </p:sp>
    </p:spTree>
    <p:extLst>
      <p:ext uri="{BB962C8B-B14F-4D97-AF65-F5344CB8AC3E}">
        <p14:creationId xmlns:p14="http://schemas.microsoft.com/office/powerpoint/2010/main" val="2936035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11</a:t>
            </a:fld>
            <a:endParaRPr lang="en-NL"/>
          </a:p>
        </p:txBody>
      </p:sp>
    </p:spTree>
    <p:extLst>
      <p:ext uri="{BB962C8B-B14F-4D97-AF65-F5344CB8AC3E}">
        <p14:creationId xmlns:p14="http://schemas.microsoft.com/office/powerpoint/2010/main" val="1890503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12</a:t>
            </a:fld>
            <a:endParaRPr lang="en-NL"/>
          </a:p>
        </p:txBody>
      </p:sp>
    </p:spTree>
    <p:extLst>
      <p:ext uri="{BB962C8B-B14F-4D97-AF65-F5344CB8AC3E}">
        <p14:creationId xmlns:p14="http://schemas.microsoft.com/office/powerpoint/2010/main" val="3137779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13</a:t>
            </a:fld>
            <a:endParaRPr lang="en-NL"/>
          </a:p>
        </p:txBody>
      </p:sp>
    </p:spTree>
    <p:extLst>
      <p:ext uri="{BB962C8B-B14F-4D97-AF65-F5344CB8AC3E}">
        <p14:creationId xmlns:p14="http://schemas.microsoft.com/office/powerpoint/2010/main" val="3101502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14</a:t>
            </a:fld>
            <a:endParaRPr lang="en-NL"/>
          </a:p>
        </p:txBody>
      </p:sp>
    </p:spTree>
    <p:extLst>
      <p:ext uri="{BB962C8B-B14F-4D97-AF65-F5344CB8AC3E}">
        <p14:creationId xmlns:p14="http://schemas.microsoft.com/office/powerpoint/2010/main" val="2852775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15</a:t>
            </a:fld>
            <a:endParaRPr lang="en-NL"/>
          </a:p>
        </p:txBody>
      </p:sp>
    </p:spTree>
    <p:extLst>
      <p:ext uri="{BB962C8B-B14F-4D97-AF65-F5344CB8AC3E}">
        <p14:creationId xmlns:p14="http://schemas.microsoft.com/office/powerpoint/2010/main" val="4193247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16</a:t>
            </a:fld>
            <a:endParaRPr lang="en-NL"/>
          </a:p>
        </p:txBody>
      </p:sp>
    </p:spTree>
    <p:extLst>
      <p:ext uri="{BB962C8B-B14F-4D97-AF65-F5344CB8AC3E}">
        <p14:creationId xmlns:p14="http://schemas.microsoft.com/office/powerpoint/2010/main" val="1608126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17</a:t>
            </a:fld>
            <a:endParaRPr lang="en-NL"/>
          </a:p>
        </p:txBody>
      </p:sp>
    </p:spTree>
    <p:extLst>
      <p:ext uri="{BB962C8B-B14F-4D97-AF65-F5344CB8AC3E}">
        <p14:creationId xmlns:p14="http://schemas.microsoft.com/office/powerpoint/2010/main" val="1367034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18</a:t>
            </a:fld>
            <a:endParaRPr lang="en-NL"/>
          </a:p>
        </p:txBody>
      </p:sp>
    </p:spTree>
    <p:extLst>
      <p:ext uri="{BB962C8B-B14F-4D97-AF65-F5344CB8AC3E}">
        <p14:creationId xmlns:p14="http://schemas.microsoft.com/office/powerpoint/2010/main" val="3341258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20</a:t>
            </a:fld>
            <a:endParaRPr lang="en-NL"/>
          </a:p>
        </p:txBody>
      </p:sp>
    </p:spTree>
    <p:extLst>
      <p:ext uri="{BB962C8B-B14F-4D97-AF65-F5344CB8AC3E}">
        <p14:creationId xmlns:p14="http://schemas.microsoft.com/office/powerpoint/2010/main" val="1141585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21</a:t>
            </a:fld>
            <a:endParaRPr lang="en-NL"/>
          </a:p>
        </p:txBody>
      </p:sp>
    </p:spTree>
    <p:extLst>
      <p:ext uri="{BB962C8B-B14F-4D97-AF65-F5344CB8AC3E}">
        <p14:creationId xmlns:p14="http://schemas.microsoft.com/office/powerpoint/2010/main" val="3172699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A532744-6D49-014D-8EFF-E3153C9835EC}" type="slidenum">
              <a:rPr lang="en-NL" smtClean="0"/>
              <a:t>22</a:t>
            </a:fld>
            <a:endParaRPr lang="en-NL"/>
          </a:p>
        </p:txBody>
      </p:sp>
    </p:spTree>
    <p:extLst>
      <p:ext uri="{BB962C8B-B14F-4D97-AF65-F5344CB8AC3E}">
        <p14:creationId xmlns:p14="http://schemas.microsoft.com/office/powerpoint/2010/main" val="4967160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oleObject" Target="../embeddings/oleObject2.bin"/><Relationship Id="rId7"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3.svg"/><Relationship Id="rId5" Type="http://schemas.openxmlformats.org/officeDocument/2006/relationships/image" Target="../media/image2.png"/><Relationship Id="rId10" Type="http://schemas.openxmlformats.org/officeDocument/2006/relationships/image" Target="../media/image10.svg"/><Relationship Id="rId4" Type="http://schemas.openxmlformats.org/officeDocument/2006/relationships/image" Target="../media/image1.emf"/><Relationship Id="rId9"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11.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1394021-F741-B94E-BB16-107B8153DAC0}"/>
              </a:ext>
            </a:extLst>
          </p:cNvPr>
          <p:cNvGraphicFramePr>
            <a:graphicFrameLocks noChangeAspect="1"/>
          </p:cNvGraphicFramePr>
          <p:nvPr userDrawn="1">
            <p:custDataLst>
              <p:tags r:id="rId1"/>
            </p:custDataLst>
            <p:extLst>
              <p:ext uri="{D42A27DB-BD31-4B8C-83A1-F6EECF244321}">
                <p14:modId xmlns:p14="http://schemas.microsoft.com/office/powerpoint/2010/main" val="3444735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91394021-F741-B94E-BB16-107B8153DAC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hthoek: afgeronde hoeken 9">
            <a:extLst>
              <a:ext uri="{FF2B5EF4-FFF2-40B4-BE49-F238E27FC236}">
                <a16:creationId xmlns:a16="http://schemas.microsoft.com/office/drawing/2014/main" id="{9904B16E-B427-E88B-903E-DC7EDCD847D2}"/>
              </a:ext>
            </a:extLst>
          </p:cNvPr>
          <p:cNvSpPr/>
          <p:nvPr userDrawn="1"/>
        </p:nvSpPr>
        <p:spPr>
          <a:xfrm>
            <a:off x="1055688" y="2733675"/>
            <a:ext cx="8685212" cy="2981325"/>
          </a:xfrm>
          <a:prstGeom prst="roundRect">
            <a:avLst>
              <a:gd name="adj" fmla="val 6583"/>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9" name="Tijdelijke aanduiding voor afbeelding 8">
            <a:extLst>
              <a:ext uri="{FF2B5EF4-FFF2-40B4-BE49-F238E27FC236}">
                <a16:creationId xmlns:a16="http://schemas.microsoft.com/office/drawing/2014/main" id="{19C3CB0C-1367-D2EF-B76B-B68A57608CFC}"/>
              </a:ext>
            </a:extLst>
          </p:cNvPr>
          <p:cNvSpPr>
            <a:spLocks noGrp="1"/>
          </p:cNvSpPr>
          <p:nvPr>
            <p:ph type="pic" sz="quarter" idx="12" hasCustomPrompt="1"/>
          </p:nvPr>
        </p:nvSpPr>
        <p:spPr>
          <a:xfrm>
            <a:off x="247650" y="180975"/>
            <a:ext cx="11706225" cy="4552949"/>
          </a:xfrm>
          <a:custGeom>
            <a:avLst/>
            <a:gdLst>
              <a:gd name="connsiteX0" fmla="*/ 214343 w 11706225"/>
              <a:gd name="connsiteY0" fmla="*/ 0 h 4552949"/>
              <a:gd name="connsiteX1" fmla="*/ 11491882 w 11706225"/>
              <a:gd name="connsiteY1" fmla="*/ 0 h 4552949"/>
              <a:gd name="connsiteX2" fmla="*/ 11706225 w 11706225"/>
              <a:gd name="connsiteY2" fmla="*/ 260702 h 4552949"/>
              <a:gd name="connsiteX3" fmla="*/ 11706225 w 11706225"/>
              <a:gd name="connsiteY3" fmla="*/ 4292247 h 4552949"/>
              <a:gd name="connsiteX4" fmla="*/ 11491882 w 11706225"/>
              <a:gd name="connsiteY4" fmla="*/ 4552949 h 4552949"/>
              <a:gd name="connsiteX5" fmla="*/ 9493250 w 11706225"/>
              <a:gd name="connsiteY5" fmla="*/ 4552949 h 4552949"/>
              <a:gd name="connsiteX6" fmla="*/ 9493250 w 11706225"/>
              <a:gd name="connsiteY6" fmla="*/ 2774362 h 4552949"/>
              <a:gd name="connsiteX7" fmla="*/ 9271588 w 11706225"/>
              <a:gd name="connsiteY7" fmla="*/ 2552700 h 4552949"/>
              <a:gd name="connsiteX8" fmla="*/ 8833435 w 11706225"/>
              <a:gd name="connsiteY8" fmla="*/ 2552700 h 4552949"/>
              <a:gd name="connsiteX9" fmla="*/ 2863265 w 11706225"/>
              <a:gd name="connsiteY9" fmla="*/ 2552700 h 4552949"/>
              <a:gd name="connsiteX10" fmla="*/ 1029700 w 11706225"/>
              <a:gd name="connsiteY10" fmla="*/ 2552700 h 4552949"/>
              <a:gd name="connsiteX11" fmla="*/ 808038 w 11706225"/>
              <a:gd name="connsiteY11" fmla="*/ 2774362 h 4552949"/>
              <a:gd name="connsiteX12" fmla="*/ 808038 w 11706225"/>
              <a:gd name="connsiteY12" fmla="*/ 4552949 h 4552949"/>
              <a:gd name="connsiteX13" fmla="*/ 214343 w 11706225"/>
              <a:gd name="connsiteY13" fmla="*/ 4552949 h 4552949"/>
              <a:gd name="connsiteX14" fmla="*/ 0 w 11706225"/>
              <a:gd name="connsiteY14" fmla="*/ 4292247 h 4552949"/>
              <a:gd name="connsiteX15" fmla="*/ 0 w 11706225"/>
              <a:gd name="connsiteY15" fmla="*/ 260702 h 4552949"/>
              <a:gd name="connsiteX16" fmla="*/ 214343 w 11706225"/>
              <a:gd name="connsiteY16" fmla="*/ 0 h 4552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06225" h="4552949">
                <a:moveTo>
                  <a:pt x="214343" y="0"/>
                </a:moveTo>
                <a:lnTo>
                  <a:pt x="11491882" y="0"/>
                </a:lnTo>
                <a:cubicBezTo>
                  <a:pt x="11610260" y="0"/>
                  <a:pt x="11706225" y="116721"/>
                  <a:pt x="11706225" y="260702"/>
                </a:cubicBezTo>
                <a:lnTo>
                  <a:pt x="11706225" y="4292247"/>
                </a:lnTo>
                <a:cubicBezTo>
                  <a:pt x="11706225" y="4436228"/>
                  <a:pt x="11610260" y="4552949"/>
                  <a:pt x="11491882" y="4552949"/>
                </a:cubicBezTo>
                <a:lnTo>
                  <a:pt x="9493250" y="4552949"/>
                </a:lnTo>
                <a:lnTo>
                  <a:pt x="9493250" y="2774362"/>
                </a:lnTo>
                <a:cubicBezTo>
                  <a:pt x="9493250" y="2651941"/>
                  <a:pt x="9394009" y="2552700"/>
                  <a:pt x="9271588" y="2552700"/>
                </a:cubicBezTo>
                <a:lnTo>
                  <a:pt x="8833435" y="2552700"/>
                </a:lnTo>
                <a:lnTo>
                  <a:pt x="2863265" y="2552700"/>
                </a:lnTo>
                <a:lnTo>
                  <a:pt x="1029700" y="2552700"/>
                </a:lnTo>
                <a:cubicBezTo>
                  <a:pt x="907279" y="2552700"/>
                  <a:pt x="808038" y="2651941"/>
                  <a:pt x="808038" y="2774362"/>
                </a:cubicBezTo>
                <a:lnTo>
                  <a:pt x="808038" y="4552949"/>
                </a:lnTo>
                <a:lnTo>
                  <a:pt x="214343" y="4552949"/>
                </a:lnTo>
                <a:cubicBezTo>
                  <a:pt x="95965" y="4552949"/>
                  <a:pt x="0" y="4436228"/>
                  <a:pt x="0" y="4292247"/>
                </a:cubicBezTo>
                <a:lnTo>
                  <a:pt x="0" y="260702"/>
                </a:lnTo>
                <a:cubicBezTo>
                  <a:pt x="0" y="116721"/>
                  <a:pt x="95965" y="0"/>
                  <a:pt x="214343" y="0"/>
                </a:cubicBezTo>
                <a:close/>
              </a:path>
            </a:pathLst>
          </a:custGeom>
          <a:solidFill>
            <a:srgbClr val="E7EFF6"/>
          </a:solidFill>
        </p:spPr>
        <p:txBody>
          <a:bodyPr wrap="square">
            <a:noAutofit/>
          </a:bodyPr>
          <a:lstStyle>
            <a:lvl1pPr marL="0" indent="0" algn="ctr">
              <a:buFont typeface="Arial" panose="020B0604020202020204" pitchFamily="34" charset="0"/>
              <a:buNone/>
              <a:defRPr sz="1200"/>
            </a:lvl1pPr>
          </a:lstStyle>
          <a:p>
            <a:r>
              <a:rPr lang="nl-NL" noProof="0" dirty="0"/>
              <a:t>Klik op het icoon om een afbeelding toe te voegen. </a:t>
            </a:r>
          </a:p>
          <a:p>
            <a:r>
              <a:rPr lang="nl-NL" noProof="0" dirty="0"/>
              <a:t>Gebruik de foto’s uit onze brandportal: brandportal.das.nl</a:t>
            </a:r>
          </a:p>
        </p:txBody>
      </p:sp>
      <p:sp>
        <p:nvSpPr>
          <p:cNvPr id="2" name="Title 1">
            <a:extLst>
              <a:ext uri="{FF2B5EF4-FFF2-40B4-BE49-F238E27FC236}">
                <a16:creationId xmlns:a16="http://schemas.microsoft.com/office/drawing/2014/main" id="{10A4E230-7EA0-8B4D-A99C-8E33FD9FC75D}"/>
              </a:ext>
            </a:extLst>
          </p:cNvPr>
          <p:cNvSpPr>
            <a:spLocks noGrp="1"/>
          </p:cNvSpPr>
          <p:nvPr>
            <p:ph type="ctrTitle" hasCustomPrompt="1"/>
          </p:nvPr>
        </p:nvSpPr>
        <p:spPr>
          <a:xfrm>
            <a:off x="1303337" y="2819400"/>
            <a:ext cx="7362825" cy="1724025"/>
          </a:xfrm>
        </p:spPr>
        <p:txBody>
          <a:bodyPr vert="horz" tIns="144000" anchor="t" anchorCtr="0">
            <a:noAutofit/>
          </a:bodyPr>
          <a:lstStyle>
            <a:lvl1pPr algn="l">
              <a:defRPr sz="3600" b="1" i="0">
                <a:solidFill>
                  <a:schemeClr val="tx1"/>
                </a:solidFill>
                <a:latin typeface="Arial" panose="020B0604020202020204" pitchFamily="34" charset="0"/>
                <a:cs typeface="Arial" panose="020B0604020202020204" pitchFamily="34" charset="0"/>
              </a:defRPr>
            </a:lvl1pPr>
          </a:lstStyle>
          <a:p>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amet</a:t>
            </a:r>
            <a:r>
              <a:rPr lang="nl-NL" noProof="0" dirty="0"/>
              <a:t>, </a:t>
            </a:r>
            <a:r>
              <a:rPr lang="nl-NL" noProof="0" dirty="0" err="1"/>
              <a:t>consectetur</a:t>
            </a:r>
            <a:r>
              <a:rPr lang="nl-NL" noProof="0" dirty="0"/>
              <a:t> </a:t>
            </a:r>
            <a:r>
              <a:rPr lang="nl-NL" noProof="0" dirty="0" err="1"/>
              <a:t>adipiscing</a:t>
            </a:r>
            <a:r>
              <a:rPr lang="nl-NL" noProof="0" dirty="0"/>
              <a:t> </a:t>
            </a:r>
            <a:r>
              <a:rPr lang="nl-NL" noProof="0" dirty="0" err="1"/>
              <a:t>elit</a:t>
            </a:r>
            <a:r>
              <a:rPr lang="nl-NL" noProof="0" dirty="0"/>
              <a:t>. </a:t>
            </a:r>
          </a:p>
        </p:txBody>
      </p:sp>
      <p:sp>
        <p:nvSpPr>
          <p:cNvPr id="26" name="Tijdelijke aanduiding voor tekst 25">
            <a:extLst>
              <a:ext uri="{FF2B5EF4-FFF2-40B4-BE49-F238E27FC236}">
                <a16:creationId xmlns:a16="http://schemas.microsoft.com/office/drawing/2014/main" id="{B7302064-05C9-2991-9777-EE166E79D98D}"/>
              </a:ext>
            </a:extLst>
          </p:cNvPr>
          <p:cNvSpPr>
            <a:spLocks noGrp="1"/>
          </p:cNvSpPr>
          <p:nvPr>
            <p:ph type="body" sz="quarter" idx="10" hasCustomPrompt="1"/>
          </p:nvPr>
        </p:nvSpPr>
        <p:spPr>
          <a:xfrm>
            <a:off x="1303337" y="4733924"/>
            <a:ext cx="7362825" cy="285751"/>
          </a:xfrm>
        </p:spPr>
        <p:txBody>
          <a:bodyPr/>
          <a:lstStyle>
            <a:lvl1pPr marL="0" indent="0">
              <a:buNone/>
              <a:defRPr>
                <a:solidFill>
                  <a:schemeClr val="accent3"/>
                </a:solidFill>
              </a:defRPr>
            </a:lvl1pPr>
            <a:lvl5pPr>
              <a:defRPr/>
            </a:lvl5pPr>
          </a:lstStyle>
          <a:p>
            <a:pPr lvl="0"/>
            <a:r>
              <a:rPr lang="nl-NL" dirty="0"/>
              <a:t>Naam Achternaam</a:t>
            </a:r>
            <a:endParaRPr lang="en-GB" dirty="0"/>
          </a:p>
        </p:txBody>
      </p:sp>
      <p:sp>
        <p:nvSpPr>
          <p:cNvPr id="27" name="Tijdelijke aanduiding voor tekst 25">
            <a:extLst>
              <a:ext uri="{FF2B5EF4-FFF2-40B4-BE49-F238E27FC236}">
                <a16:creationId xmlns:a16="http://schemas.microsoft.com/office/drawing/2014/main" id="{BC192945-DC25-866E-B0C6-7527796A1169}"/>
              </a:ext>
            </a:extLst>
          </p:cNvPr>
          <p:cNvSpPr>
            <a:spLocks noGrp="1"/>
          </p:cNvSpPr>
          <p:nvPr>
            <p:ph type="body" sz="quarter" idx="11" hasCustomPrompt="1"/>
          </p:nvPr>
        </p:nvSpPr>
        <p:spPr>
          <a:xfrm>
            <a:off x="1303337" y="5267324"/>
            <a:ext cx="7362825" cy="285751"/>
          </a:xfrm>
        </p:spPr>
        <p:txBody>
          <a:bodyPr>
            <a:normAutofit/>
          </a:bodyPr>
          <a:lstStyle>
            <a:lvl1pPr marL="0" indent="0">
              <a:buNone/>
              <a:defRPr sz="1000">
                <a:solidFill>
                  <a:schemeClr val="tx2"/>
                </a:solidFill>
              </a:defRPr>
            </a:lvl1pPr>
            <a:lvl5pPr>
              <a:defRPr/>
            </a:lvl5pPr>
          </a:lstStyle>
          <a:p>
            <a:pPr lvl="0"/>
            <a:r>
              <a:rPr lang="nl-NL" dirty="0"/>
              <a:t>Datum, classificatie, versie,…</a:t>
            </a:r>
            <a:endParaRPr lang="en-GB" dirty="0"/>
          </a:p>
        </p:txBody>
      </p:sp>
      <p:pic>
        <p:nvPicPr>
          <p:cNvPr id="33" name="Graphic 32">
            <a:extLst>
              <a:ext uri="{FF2B5EF4-FFF2-40B4-BE49-F238E27FC236}">
                <a16:creationId xmlns:a16="http://schemas.microsoft.com/office/drawing/2014/main" id="{8E0029BE-B535-6DB7-6F90-52E5012508C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351338" y="5866950"/>
            <a:ext cx="3506787" cy="991049"/>
          </a:xfrm>
          <a:prstGeom prst="rect">
            <a:avLst/>
          </a:prstGeom>
        </p:spPr>
      </p:pic>
    </p:spTree>
    <p:extLst>
      <p:ext uri="{BB962C8B-B14F-4D97-AF65-F5344CB8AC3E}">
        <p14:creationId xmlns:p14="http://schemas.microsoft.com/office/powerpoint/2010/main" val="3145574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 rapport beleidsdocemen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1394021-F741-B94E-BB16-107B8153DAC0}"/>
              </a:ext>
            </a:extLst>
          </p:cNvPr>
          <p:cNvGraphicFramePr>
            <a:graphicFrameLocks noChangeAspect="1"/>
          </p:cNvGraphicFramePr>
          <p:nvPr userDrawn="1">
            <p:custDataLst>
              <p:tags r:id="rId1"/>
            </p:custDataLst>
            <p:extLst>
              <p:ext uri="{D42A27DB-BD31-4B8C-83A1-F6EECF244321}">
                <p14:modId xmlns:p14="http://schemas.microsoft.com/office/powerpoint/2010/main" val="3444735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91394021-F741-B94E-BB16-107B8153DAC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hthoek: afgeronde hoeken 9">
            <a:extLst>
              <a:ext uri="{FF2B5EF4-FFF2-40B4-BE49-F238E27FC236}">
                <a16:creationId xmlns:a16="http://schemas.microsoft.com/office/drawing/2014/main" id="{9904B16E-B427-E88B-903E-DC7EDCD847D2}"/>
              </a:ext>
            </a:extLst>
          </p:cNvPr>
          <p:cNvSpPr/>
          <p:nvPr userDrawn="1"/>
        </p:nvSpPr>
        <p:spPr>
          <a:xfrm>
            <a:off x="1055688" y="2733675"/>
            <a:ext cx="8685212" cy="2981325"/>
          </a:xfrm>
          <a:prstGeom prst="roundRect">
            <a:avLst>
              <a:gd name="adj" fmla="val 6583"/>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9" name="Tijdelijke aanduiding voor afbeelding 8">
            <a:extLst>
              <a:ext uri="{FF2B5EF4-FFF2-40B4-BE49-F238E27FC236}">
                <a16:creationId xmlns:a16="http://schemas.microsoft.com/office/drawing/2014/main" id="{19C3CB0C-1367-D2EF-B76B-B68A57608CFC}"/>
              </a:ext>
            </a:extLst>
          </p:cNvPr>
          <p:cNvSpPr>
            <a:spLocks noGrp="1"/>
          </p:cNvSpPr>
          <p:nvPr>
            <p:ph type="pic" sz="quarter" idx="12" hasCustomPrompt="1"/>
          </p:nvPr>
        </p:nvSpPr>
        <p:spPr>
          <a:xfrm>
            <a:off x="247650" y="180975"/>
            <a:ext cx="11706225" cy="4552949"/>
          </a:xfrm>
          <a:custGeom>
            <a:avLst/>
            <a:gdLst>
              <a:gd name="connsiteX0" fmla="*/ 214343 w 11706225"/>
              <a:gd name="connsiteY0" fmla="*/ 0 h 4552949"/>
              <a:gd name="connsiteX1" fmla="*/ 11491882 w 11706225"/>
              <a:gd name="connsiteY1" fmla="*/ 0 h 4552949"/>
              <a:gd name="connsiteX2" fmla="*/ 11706225 w 11706225"/>
              <a:gd name="connsiteY2" fmla="*/ 260702 h 4552949"/>
              <a:gd name="connsiteX3" fmla="*/ 11706225 w 11706225"/>
              <a:gd name="connsiteY3" fmla="*/ 4292247 h 4552949"/>
              <a:gd name="connsiteX4" fmla="*/ 11491882 w 11706225"/>
              <a:gd name="connsiteY4" fmla="*/ 4552949 h 4552949"/>
              <a:gd name="connsiteX5" fmla="*/ 9493250 w 11706225"/>
              <a:gd name="connsiteY5" fmla="*/ 4552949 h 4552949"/>
              <a:gd name="connsiteX6" fmla="*/ 9493250 w 11706225"/>
              <a:gd name="connsiteY6" fmla="*/ 2774362 h 4552949"/>
              <a:gd name="connsiteX7" fmla="*/ 9271588 w 11706225"/>
              <a:gd name="connsiteY7" fmla="*/ 2552700 h 4552949"/>
              <a:gd name="connsiteX8" fmla="*/ 8833435 w 11706225"/>
              <a:gd name="connsiteY8" fmla="*/ 2552700 h 4552949"/>
              <a:gd name="connsiteX9" fmla="*/ 2863265 w 11706225"/>
              <a:gd name="connsiteY9" fmla="*/ 2552700 h 4552949"/>
              <a:gd name="connsiteX10" fmla="*/ 1029700 w 11706225"/>
              <a:gd name="connsiteY10" fmla="*/ 2552700 h 4552949"/>
              <a:gd name="connsiteX11" fmla="*/ 808038 w 11706225"/>
              <a:gd name="connsiteY11" fmla="*/ 2774362 h 4552949"/>
              <a:gd name="connsiteX12" fmla="*/ 808038 w 11706225"/>
              <a:gd name="connsiteY12" fmla="*/ 4552949 h 4552949"/>
              <a:gd name="connsiteX13" fmla="*/ 214343 w 11706225"/>
              <a:gd name="connsiteY13" fmla="*/ 4552949 h 4552949"/>
              <a:gd name="connsiteX14" fmla="*/ 0 w 11706225"/>
              <a:gd name="connsiteY14" fmla="*/ 4292247 h 4552949"/>
              <a:gd name="connsiteX15" fmla="*/ 0 w 11706225"/>
              <a:gd name="connsiteY15" fmla="*/ 260702 h 4552949"/>
              <a:gd name="connsiteX16" fmla="*/ 214343 w 11706225"/>
              <a:gd name="connsiteY16" fmla="*/ 0 h 4552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06225" h="4552949">
                <a:moveTo>
                  <a:pt x="214343" y="0"/>
                </a:moveTo>
                <a:lnTo>
                  <a:pt x="11491882" y="0"/>
                </a:lnTo>
                <a:cubicBezTo>
                  <a:pt x="11610260" y="0"/>
                  <a:pt x="11706225" y="116721"/>
                  <a:pt x="11706225" y="260702"/>
                </a:cubicBezTo>
                <a:lnTo>
                  <a:pt x="11706225" y="4292247"/>
                </a:lnTo>
                <a:cubicBezTo>
                  <a:pt x="11706225" y="4436228"/>
                  <a:pt x="11610260" y="4552949"/>
                  <a:pt x="11491882" y="4552949"/>
                </a:cubicBezTo>
                <a:lnTo>
                  <a:pt x="9493250" y="4552949"/>
                </a:lnTo>
                <a:lnTo>
                  <a:pt x="9493250" y="2774362"/>
                </a:lnTo>
                <a:cubicBezTo>
                  <a:pt x="9493250" y="2651941"/>
                  <a:pt x="9394009" y="2552700"/>
                  <a:pt x="9271588" y="2552700"/>
                </a:cubicBezTo>
                <a:lnTo>
                  <a:pt x="8833435" y="2552700"/>
                </a:lnTo>
                <a:lnTo>
                  <a:pt x="2863265" y="2552700"/>
                </a:lnTo>
                <a:lnTo>
                  <a:pt x="1029700" y="2552700"/>
                </a:lnTo>
                <a:cubicBezTo>
                  <a:pt x="907279" y="2552700"/>
                  <a:pt x="808038" y="2651941"/>
                  <a:pt x="808038" y="2774362"/>
                </a:cubicBezTo>
                <a:lnTo>
                  <a:pt x="808038" y="4552949"/>
                </a:lnTo>
                <a:lnTo>
                  <a:pt x="214343" y="4552949"/>
                </a:lnTo>
                <a:cubicBezTo>
                  <a:pt x="95965" y="4552949"/>
                  <a:pt x="0" y="4436228"/>
                  <a:pt x="0" y="4292247"/>
                </a:cubicBezTo>
                <a:lnTo>
                  <a:pt x="0" y="260702"/>
                </a:lnTo>
                <a:cubicBezTo>
                  <a:pt x="0" y="116721"/>
                  <a:pt x="95965" y="0"/>
                  <a:pt x="214343" y="0"/>
                </a:cubicBezTo>
                <a:close/>
              </a:path>
            </a:pathLst>
          </a:custGeom>
          <a:solidFill>
            <a:srgbClr val="E7EFF6"/>
          </a:solidFill>
        </p:spPr>
        <p:txBody>
          <a:bodyPr wrap="square">
            <a:noAutofit/>
          </a:bodyPr>
          <a:lstStyle>
            <a:lvl1pPr marL="0" indent="0" algn="ctr">
              <a:buFont typeface="Arial" panose="020B0604020202020204" pitchFamily="34" charset="0"/>
              <a:buNone/>
              <a:defRPr sz="1200"/>
            </a:lvl1pPr>
          </a:lstStyle>
          <a:p>
            <a:r>
              <a:rPr lang="nl-NL" noProof="0" dirty="0"/>
              <a:t>Klik op het icoon om een afbeelding toe te voegen. </a:t>
            </a:r>
          </a:p>
          <a:p>
            <a:r>
              <a:rPr lang="nl-NL" noProof="0" dirty="0"/>
              <a:t>Gebruik de foto’s uit onze brandportal: brandportal.das.nl</a:t>
            </a:r>
          </a:p>
        </p:txBody>
      </p:sp>
      <p:sp>
        <p:nvSpPr>
          <p:cNvPr id="2" name="Title 1">
            <a:extLst>
              <a:ext uri="{FF2B5EF4-FFF2-40B4-BE49-F238E27FC236}">
                <a16:creationId xmlns:a16="http://schemas.microsoft.com/office/drawing/2014/main" id="{10A4E230-7EA0-8B4D-A99C-8E33FD9FC75D}"/>
              </a:ext>
            </a:extLst>
          </p:cNvPr>
          <p:cNvSpPr>
            <a:spLocks noGrp="1"/>
          </p:cNvSpPr>
          <p:nvPr>
            <p:ph type="ctrTitle" hasCustomPrompt="1"/>
          </p:nvPr>
        </p:nvSpPr>
        <p:spPr>
          <a:xfrm>
            <a:off x="1303337" y="2819400"/>
            <a:ext cx="7362825" cy="1724025"/>
          </a:xfrm>
        </p:spPr>
        <p:txBody>
          <a:bodyPr vert="horz" tIns="144000" anchor="t" anchorCtr="0">
            <a:noAutofit/>
          </a:bodyPr>
          <a:lstStyle>
            <a:lvl1pPr algn="l">
              <a:defRPr sz="3600" b="1" i="0">
                <a:solidFill>
                  <a:schemeClr val="tx1"/>
                </a:solidFill>
                <a:latin typeface="Arial" panose="020B0604020202020204" pitchFamily="34" charset="0"/>
                <a:cs typeface="Arial" panose="020B0604020202020204" pitchFamily="34" charset="0"/>
              </a:defRPr>
            </a:lvl1pPr>
          </a:lstStyle>
          <a:p>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amet</a:t>
            </a:r>
            <a:r>
              <a:rPr lang="nl-NL" noProof="0" dirty="0"/>
              <a:t>, </a:t>
            </a:r>
            <a:r>
              <a:rPr lang="nl-NL" noProof="0" dirty="0" err="1"/>
              <a:t>consectetur</a:t>
            </a:r>
            <a:r>
              <a:rPr lang="nl-NL" noProof="0" dirty="0"/>
              <a:t> </a:t>
            </a:r>
            <a:r>
              <a:rPr lang="nl-NL" noProof="0" dirty="0" err="1"/>
              <a:t>adipiscing</a:t>
            </a:r>
            <a:r>
              <a:rPr lang="nl-NL" noProof="0" dirty="0"/>
              <a:t> </a:t>
            </a:r>
            <a:r>
              <a:rPr lang="nl-NL" noProof="0" dirty="0" err="1"/>
              <a:t>elit</a:t>
            </a:r>
            <a:r>
              <a:rPr lang="nl-NL" noProof="0" dirty="0"/>
              <a:t>. </a:t>
            </a:r>
          </a:p>
        </p:txBody>
      </p:sp>
      <p:sp>
        <p:nvSpPr>
          <p:cNvPr id="26" name="Tijdelijke aanduiding voor tekst 25">
            <a:extLst>
              <a:ext uri="{FF2B5EF4-FFF2-40B4-BE49-F238E27FC236}">
                <a16:creationId xmlns:a16="http://schemas.microsoft.com/office/drawing/2014/main" id="{B7302064-05C9-2991-9777-EE166E79D98D}"/>
              </a:ext>
            </a:extLst>
          </p:cNvPr>
          <p:cNvSpPr>
            <a:spLocks noGrp="1"/>
          </p:cNvSpPr>
          <p:nvPr>
            <p:ph type="body" sz="quarter" idx="10" hasCustomPrompt="1"/>
          </p:nvPr>
        </p:nvSpPr>
        <p:spPr>
          <a:xfrm>
            <a:off x="1303337" y="4733924"/>
            <a:ext cx="7362825" cy="285751"/>
          </a:xfrm>
        </p:spPr>
        <p:txBody>
          <a:bodyPr/>
          <a:lstStyle>
            <a:lvl1pPr marL="0" indent="0">
              <a:buNone/>
              <a:defRPr>
                <a:solidFill>
                  <a:schemeClr val="accent3"/>
                </a:solidFill>
              </a:defRPr>
            </a:lvl1pPr>
            <a:lvl5pPr>
              <a:defRPr/>
            </a:lvl5pPr>
          </a:lstStyle>
          <a:p>
            <a:pPr lvl="0"/>
            <a:r>
              <a:rPr lang="nl-NL" dirty="0"/>
              <a:t>Naam Achternaam</a:t>
            </a:r>
            <a:endParaRPr lang="en-GB" dirty="0"/>
          </a:p>
        </p:txBody>
      </p:sp>
      <p:pic>
        <p:nvPicPr>
          <p:cNvPr id="33" name="Graphic 32">
            <a:extLst>
              <a:ext uri="{FF2B5EF4-FFF2-40B4-BE49-F238E27FC236}">
                <a16:creationId xmlns:a16="http://schemas.microsoft.com/office/drawing/2014/main" id="{8E0029BE-B535-6DB7-6F90-52E5012508C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351338" y="5866950"/>
            <a:ext cx="3506787" cy="991049"/>
          </a:xfrm>
          <a:prstGeom prst="rect">
            <a:avLst/>
          </a:prstGeom>
        </p:spPr>
      </p:pic>
      <p:sp>
        <p:nvSpPr>
          <p:cNvPr id="3" name="Tijdelijke aanduiding voor tekst 4">
            <a:extLst>
              <a:ext uri="{FF2B5EF4-FFF2-40B4-BE49-F238E27FC236}">
                <a16:creationId xmlns:a16="http://schemas.microsoft.com/office/drawing/2014/main" id="{AE9EC3C9-140D-2B72-0AD1-581FE8B6892F}"/>
              </a:ext>
            </a:extLst>
          </p:cNvPr>
          <p:cNvSpPr>
            <a:spLocks noGrp="1"/>
          </p:cNvSpPr>
          <p:nvPr>
            <p:ph type="body" sz="quarter" idx="16" hasCustomPrompt="1"/>
          </p:nvPr>
        </p:nvSpPr>
        <p:spPr>
          <a:xfrm>
            <a:off x="2080502" y="5139799"/>
            <a:ext cx="1802574" cy="201600"/>
          </a:xfrm>
        </p:spPr>
        <p:txBody>
          <a:bodyPr bIns="46800" anchor="b" anchorCtr="0">
            <a:normAutofit/>
          </a:bodyPr>
          <a:lstStyle>
            <a:lvl1pPr marL="0" indent="0">
              <a:buNone/>
              <a:defRPr sz="1000" baseline="0">
                <a:solidFill>
                  <a:schemeClr val="accent4"/>
                </a:solidFill>
                <a:effectLst/>
              </a:defRPr>
            </a:lvl1pPr>
          </a:lstStyle>
          <a:p>
            <a:pPr lvl="0"/>
            <a:r>
              <a:rPr lang="nl-NL" dirty="0" err="1"/>
              <a:t>dd-mmmm-jjjj</a:t>
            </a:r>
            <a:endParaRPr lang="nl-NL" dirty="0"/>
          </a:p>
        </p:txBody>
      </p:sp>
      <p:sp>
        <p:nvSpPr>
          <p:cNvPr id="4" name="Tekstvak 3">
            <a:extLst>
              <a:ext uri="{FF2B5EF4-FFF2-40B4-BE49-F238E27FC236}">
                <a16:creationId xmlns:a16="http://schemas.microsoft.com/office/drawing/2014/main" id="{904990A2-C2A2-CEF8-DBD7-9D972F811348}"/>
              </a:ext>
            </a:extLst>
          </p:cNvPr>
          <p:cNvSpPr txBox="1"/>
          <p:nvPr userDrawn="1"/>
        </p:nvSpPr>
        <p:spPr>
          <a:xfrm>
            <a:off x="1303337" y="5139799"/>
            <a:ext cx="447238" cy="200055"/>
          </a:xfrm>
          <a:prstGeom prst="rect">
            <a:avLst/>
          </a:prstGeom>
          <a:noFill/>
        </p:spPr>
        <p:txBody>
          <a:bodyPr wrap="none" lIns="0" tIns="0" rIns="0" rtlCol="0">
            <a:spAutoFit/>
          </a:bodyPr>
          <a:lstStyle/>
          <a:p>
            <a:r>
              <a:rPr lang="nl-NL" sz="1000" kern="1200" baseline="0" noProof="0" dirty="0">
                <a:solidFill>
                  <a:schemeClr val="accent4"/>
                </a:solidFill>
                <a:effectLst/>
                <a:latin typeface="Arial" panose="020B0604020202020204" pitchFamily="34" charset="0"/>
                <a:ea typeface="+mn-ea"/>
                <a:cs typeface="Arial" panose="020B0604020202020204" pitchFamily="34" charset="0"/>
              </a:rPr>
              <a:t>Datum:</a:t>
            </a:r>
            <a:r>
              <a:rPr kumimoji="0" lang="nl-NL" sz="1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t>
            </a:r>
            <a:endParaRPr lang="nl-NL" sz="1000" dirty="0">
              <a:solidFill>
                <a:schemeClr val="bg1"/>
              </a:solidFill>
            </a:endParaRPr>
          </a:p>
        </p:txBody>
      </p:sp>
      <p:sp>
        <p:nvSpPr>
          <p:cNvPr id="6" name="Tijdelijke aanduiding voor tekst 4">
            <a:extLst>
              <a:ext uri="{FF2B5EF4-FFF2-40B4-BE49-F238E27FC236}">
                <a16:creationId xmlns:a16="http://schemas.microsoft.com/office/drawing/2014/main" id="{EF9858D6-4C17-65A5-40B4-676ECE40E3C6}"/>
              </a:ext>
            </a:extLst>
          </p:cNvPr>
          <p:cNvSpPr>
            <a:spLocks noGrp="1"/>
          </p:cNvSpPr>
          <p:nvPr>
            <p:ph type="body" sz="quarter" idx="14" hasCustomPrompt="1"/>
          </p:nvPr>
        </p:nvSpPr>
        <p:spPr>
          <a:xfrm>
            <a:off x="4827461" y="5139799"/>
            <a:ext cx="1802575" cy="201600"/>
          </a:xfrm>
        </p:spPr>
        <p:txBody>
          <a:bodyPr bIns="46800" anchor="b" anchorCtr="0">
            <a:normAutofit/>
          </a:bodyPr>
          <a:lstStyle>
            <a:lvl1pPr marL="0" indent="0">
              <a:buNone/>
              <a:defRPr sz="1000">
                <a:solidFill>
                  <a:schemeClr val="accent4"/>
                </a:solidFill>
                <a:effectLst/>
              </a:defRPr>
            </a:lvl1pPr>
          </a:lstStyle>
          <a:p>
            <a:pPr lvl="0"/>
            <a:r>
              <a:rPr lang="nl-NL" dirty="0"/>
              <a:t>0.1, 2.0</a:t>
            </a:r>
          </a:p>
        </p:txBody>
      </p:sp>
      <p:sp>
        <p:nvSpPr>
          <p:cNvPr id="7" name="Tekstvak 6">
            <a:extLst>
              <a:ext uri="{FF2B5EF4-FFF2-40B4-BE49-F238E27FC236}">
                <a16:creationId xmlns:a16="http://schemas.microsoft.com/office/drawing/2014/main" id="{E6A15320-EAAE-1C21-211E-796155ACA6CC}"/>
              </a:ext>
            </a:extLst>
          </p:cNvPr>
          <p:cNvSpPr txBox="1"/>
          <p:nvPr userDrawn="1"/>
        </p:nvSpPr>
        <p:spPr>
          <a:xfrm>
            <a:off x="4351338" y="5139799"/>
            <a:ext cx="960215" cy="200055"/>
          </a:xfrm>
          <a:prstGeom prst="rect">
            <a:avLst/>
          </a:prstGeom>
          <a:noFill/>
        </p:spPr>
        <p:txBody>
          <a:bodyPr wrap="square" lIns="0" tIns="0" rIns="0" rtlCol="0">
            <a:spAutoFit/>
          </a:bodyPr>
          <a:lstStyle/>
          <a:p>
            <a:r>
              <a:rPr lang="nl-NL" sz="1000" kern="1200" baseline="0" noProof="0" dirty="0">
                <a:solidFill>
                  <a:schemeClr val="accent4"/>
                </a:solidFill>
                <a:effectLst/>
                <a:latin typeface="Arial" panose="020B0604020202020204" pitchFamily="34" charset="0"/>
                <a:ea typeface="+mn-ea"/>
                <a:cs typeface="Arial" panose="020B0604020202020204" pitchFamily="34" charset="0"/>
              </a:rPr>
              <a:t>Versie</a:t>
            </a:r>
            <a:r>
              <a:rPr kumimoji="0" lang="nl-NL" sz="10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a:t>
            </a:r>
            <a:endParaRPr lang="nl-NL" sz="1000" dirty="0">
              <a:solidFill>
                <a:schemeClr val="accent4"/>
              </a:solidFill>
              <a:effectLst/>
            </a:endParaRPr>
          </a:p>
        </p:txBody>
      </p:sp>
      <p:sp>
        <p:nvSpPr>
          <p:cNvPr id="8" name="Tijdelijke aanduiding voor tekst 4">
            <a:extLst>
              <a:ext uri="{FF2B5EF4-FFF2-40B4-BE49-F238E27FC236}">
                <a16:creationId xmlns:a16="http://schemas.microsoft.com/office/drawing/2014/main" id="{0E7B3574-899E-6A6C-FCDC-34C5EB12CF0A}"/>
              </a:ext>
            </a:extLst>
          </p:cNvPr>
          <p:cNvSpPr>
            <a:spLocks noGrp="1"/>
          </p:cNvSpPr>
          <p:nvPr>
            <p:ph type="body" sz="quarter" idx="15" hasCustomPrompt="1"/>
          </p:nvPr>
        </p:nvSpPr>
        <p:spPr>
          <a:xfrm>
            <a:off x="2080502" y="5407744"/>
            <a:ext cx="1802575" cy="201600"/>
          </a:xfrm>
        </p:spPr>
        <p:txBody>
          <a:bodyPr bIns="46800" anchor="b" anchorCtr="0">
            <a:normAutofit/>
          </a:bodyPr>
          <a:lstStyle>
            <a:lvl1pPr marL="0" indent="0">
              <a:buNone/>
              <a:defRPr sz="1000" baseline="0">
                <a:solidFill>
                  <a:schemeClr val="accent4"/>
                </a:solidFill>
                <a:effectLst/>
              </a:defRPr>
            </a:lvl1pPr>
          </a:lstStyle>
          <a:p>
            <a:pPr lvl="0"/>
            <a:r>
              <a:rPr lang="nl-NL" dirty="0"/>
              <a:t>Intern of vertrouwelijk</a:t>
            </a:r>
          </a:p>
        </p:txBody>
      </p:sp>
      <p:sp>
        <p:nvSpPr>
          <p:cNvPr id="11" name="Tekstvak 10">
            <a:extLst>
              <a:ext uri="{FF2B5EF4-FFF2-40B4-BE49-F238E27FC236}">
                <a16:creationId xmlns:a16="http://schemas.microsoft.com/office/drawing/2014/main" id="{EBC0BBF8-33CF-D5C9-AEA7-CA2A3EF5E619}"/>
              </a:ext>
            </a:extLst>
          </p:cNvPr>
          <p:cNvSpPr txBox="1"/>
          <p:nvPr userDrawn="1"/>
        </p:nvSpPr>
        <p:spPr>
          <a:xfrm>
            <a:off x="1299585" y="5407744"/>
            <a:ext cx="960215" cy="200055"/>
          </a:xfrm>
          <a:prstGeom prst="rect">
            <a:avLst/>
          </a:prstGeom>
          <a:noFill/>
        </p:spPr>
        <p:txBody>
          <a:bodyPr wrap="square" lIns="0" tIns="0" rIns="0" rtlCol="0">
            <a:spAutoFit/>
          </a:bodyPr>
          <a:lstStyle/>
          <a:p>
            <a:r>
              <a:rPr lang="nl-NL" sz="1000" kern="1200" baseline="0" noProof="0" dirty="0">
                <a:solidFill>
                  <a:schemeClr val="accent4"/>
                </a:solidFill>
                <a:effectLst/>
                <a:latin typeface="Arial" panose="020B0604020202020204" pitchFamily="34" charset="0"/>
                <a:ea typeface="+mn-ea"/>
                <a:cs typeface="Arial" panose="020B0604020202020204" pitchFamily="34" charset="0"/>
              </a:rPr>
              <a:t>Classificatie</a:t>
            </a:r>
            <a:r>
              <a:rPr kumimoji="0" lang="nl-NL" sz="10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a:t>
            </a:r>
            <a:endParaRPr lang="nl-NL" sz="1000" dirty="0">
              <a:solidFill>
                <a:schemeClr val="accent4"/>
              </a:solidFill>
            </a:endParaRPr>
          </a:p>
        </p:txBody>
      </p:sp>
    </p:spTree>
    <p:extLst>
      <p:ext uri="{BB962C8B-B14F-4D97-AF65-F5344CB8AC3E}">
        <p14:creationId xmlns:p14="http://schemas.microsoft.com/office/powerpoint/2010/main" val="3501691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1394021-F741-B94E-BB16-107B8153DAC0}"/>
              </a:ext>
            </a:extLst>
          </p:cNvPr>
          <p:cNvGraphicFramePr>
            <a:graphicFrameLocks noChangeAspect="1"/>
          </p:cNvGraphicFramePr>
          <p:nvPr userDrawn="1">
            <p:custDataLst>
              <p:tags r:id="rId1"/>
            </p:custDataLst>
            <p:extLst>
              <p:ext uri="{D42A27DB-BD31-4B8C-83A1-F6EECF244321}">
                <p14:modId xmlns:p14="http://schemas.microsoft.com/office/powerpoint/2010/main" val="16011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91394021-F741-B94E-BB16-107B8153DAC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hthoek: afgeronde hoeken 9">
            <a:extLst>
              <a:ext uri="{FF2B5EF4-FFF2-40B4-BE49-F238E27FC236}">
                <a16:creationId xmlns:a16="http://schemas.microsoft.com/office/drawing/2014/main" id="{9904B16E-B427-E88B-903E-DC7EDCD847D2}"/>
              </a:ext>
            </a:extLst>
          </p:cNvPr>
          <p:cNvSpPr/>
          <p:nvPr userDrawn="1"/>
        </p:nvSpPr>
        <p:spPr>
          <a:xfrm>
            <a:off x="1055688" y="2733675"/>
            <a:ext cx="8685212" cy="2981325"/>
          </a:xfrm>
          <a:prstGeom prst="roundRect">
            <a:avLst>
              <a:gd name="adj" fmla="val 5944"/>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9" name="Tijdelijke aanduiding voor afbeelding 8">
            <a:extLst>
              <a:ext uri="{FF2B5EF4-FFF2-40B4-BE49-F238E27FC236}">
                <a16:creationId xmlns:a16="http://schemas.microsoft.com/office/drawing/2014/main" id="{19C3CB0C-1367-D2EF-B76B-B68A57608CFC}"/>
              </a:ext>
            </a:extLst>
          </p:cNvPr>
          <p:cNvSpPr>
            <a:spLocks noGrp="1"/>
          </p:cNvSpPr>
          <p:nvPr>
            <p:ph type="pic" sz="quarter" idx="12" hasCustomPrompt="1"/>
          </p:nvPr>
        </p:nvSpPr>
        <p:spPr>
          <a:xfrm>
            <a:off x="247650" y="180975"/>
            <a:ext cx="11706225" cy="4552949"/>
          </a:xfrm>
          <a:custGeom>
            <a:avLst/>
            <a:gdLst>
              <a:gd name="connsiteX0" fmla="*/ 214343 w 11706225"/>
              <a:gd name="connsiteY0" fmla="*/ 0 h 4552949"/>
              <a:gd name="connsiteX1" fmla="*/ 11491882 w 11706225"/>
              <a:gd name="connsiteY1" fmla="*/ 0 h 4552949"/>
              <a:gd name="connsiteX2" fmla="*/ 11706225 w 11706225"/>
              <a:gd name="connsiteY2" fmla="*/ 260702 h 4552949"/>
              <a:gd name="connsiteX3" fmla="*/ 11706225 w 11706225"/>
              <a:gd name="connsiteY3" fmla="*/ 4292247 h 4552949"/>
              <a:gd name="connsiteX4" fmla="*/ 11491882 w 11706225"/>
              <a:gd name="connsiteY4" fmla="*/ 4552949 h 4552949"/>
              <a:gd name="connsiteX5" fmla="*/ 9493250 w 11706225"/>
              <a:gd name="connsiteY5" fmla="*/ 4552949 h 4552949"/>
              <a:gd name="connsiteX6" fmla="*/ 9493250 w 11706225"/>
              <a:gd name="connsiteY6" fmla="*/ 2774362 h 4552949"/>
              <a:gd name="connsiteX7" fmla="*/ 9271588 w 11706225"/>
              <a:gd name="connsiteY7" fmla="*/ 2552700 h 4552949"/>
              <a:gd name="connsiteX8" fmla="*/ 8833435 w 11706225"/>
              <a:gd name="connsiteY8" fmla="*/ 2552700 h 4552949"/>
              <a:gd name="connsiteX9" fmla="*/ 2863265 w 11706225"/>
              <a:gd name="connsiteY9" fmla="*/ 2552700 h 4552949"/>
              <a:gd name="connsiteX10" fmla="*/ 1029700 w 11706225"/>
              <a:gd name="connsiteY10" fmla="*/ 2552700 h 4552949"/>
              <a:gd name="connsiteX11" fmla="*/ 808038 w 11706225"/>
              <a:gd name="connsiteY11" fmla="*/ 2774362 h 4552949"/>
              <a:gd name="connsiteX12" fmla="*/ 808038 w 11706225"/>
              <a:gd name="connsiteY12" fmla="*/ 4552949 h 4552949"/>
              <a:gd name="connsiteX13" fmla="*/ 214343 w 11706225"/>
              <a:gd name="connsiteY13" fmla="*/ 4552949 h 4552949"/>
              <a:gd name="connsiteX14" fmla="*/ 0 w 11706225"/>
              <a:gd name="connsiteY14" fmla="*/ 4292247 h 4552949"/>
              <a:gd name="connsiteX15" fmla="*/ 0 w 11706225"/>
              <a:gd name="connsiteY15" fmla="*/ 260702 h 4552949"/>
              <a:gd name="connsiteX16" fmla="*/ 214343 w 11706225"/>
              <a:gd name="connsiteY16" fmla="*/ 0 h 4552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06225" h="4552949">
                <a:moveTo>
                  <a:pt x="214343" y="0"/>
                </a:moveTo>
                <a:lnTo>
                  <a:pt x="11491882" y="0"/>
                </a:lnTo>
                <a:cubicBezTo>
                  <a:pt x="11610260" y="0"/>
                  <a:pt x="11706225" y="116721"/>
                  <a:pt x="11706225" y="260702"/>
                </a:cubicBezTo>
                <a:lnTo>
                  <a:pt x="11706225" y="4292247"/>
                </a:lnTo>
                <a:cubicBezTo>
                  <a:pt x="11706225" y="4436228"/>
                  <a:pt x="11610260" y="4552949"/>
                  <a:pt x="11491882" y="4552949"/>
                </a:cubicBezTo>
                <a:lnTo>
                  <a:pt x="9493250" y="4552949"/>
                </a:lnTo>
                <a:lnTo>
                  <a:pt x="9493250" y="2774362"/>
                </a:lnTo>
                <a:cubicBezTo>
                  <a:pt x="9493250" y="2651941"/>
                  <a:pt x="9394009" y="2552700"/>
                  <a:pt x="9271588" y="2552700"/>
                </a:cubicBezTo>
                <a:lnTo>
                  <a:pt x="8833435" y="2552700"/>
                </a:lnTo>
                <a:lnTo>
                  <a:pt x="2863265" y="2552700"/>
                </a:lnTo>
                <a:lnTo>
                  <a:pt x="1029700" y="2552700"/>
                </a:lnTo>
                <a:cubicBezTo>
                  <a:pt x="907279" y="2552700"/>
                  <a:pt x="808038" y="2651941"/>
                  <a:pt x="808038" y="2774362"/>
                </a:cubicBezTo>
                <a:lnTo>
                  <a:pt x="808038" y="4552949"/>
                </a:lnTo>
                <a:lnTo>
                  <a:pt x="214343" y="4552949"/>
                </a:lnTo>
                <a:cubicBezTo>
                  <a:pt x="95965" y="4552949"/>
                  <a:pt x="0" y="4436228"/>
                  <a:pt x="0" y="4292247"/>
                </a:cubicBezTo>
                <a:lnTo>
                  <a:pt x="0" y="260702"/>
                </a:lnTo>
                <a:cubicBezTo>
                  <a:pt x="0" y="116721"/>
                  <a:pt x="95965" y="0"/>
                  <a:pt x="214343" y="0"/>
                </a:cubicBezTo>
                <a:close/>
              </a:path>
            </a:pathLst>
          </a:custGeom>
          <a:solidFill>
            <a:srgbClr val="E7EFF6"/>
          </a:solidFill>
        </p:spPr>
        <p:txBody>
          <a:bodyPr wrap="square">
            <a:noAutofit/>
          </a:bodyPr>
          <a:lstStyle>
            <a:lvl1pPr marL="0" indent="0" algn="ctr">
              <a:buFont typeface="Arial" panose="020B0604020202020204" pitchFamily="34" charset="0"/>
              <a:buNone/>
              <a:defRPr sz="1200"/>
            </a:lvl1pPr>
          </a:lstStyle>
          <a:p>
            <a:r>
              <a:rPr lang="nl-NL" noProof="0" dirty="0"/>
              <a:t>Klik op het icoon om een afbeelding toe te voegen.</a:t>
            </a:r>
          </a:p>
          <a:p>
            <a:pPr marL="171450" marR="0" lvl="0" indent="-171450" algn="ctr" defTabSz="914400" rtl="0" eaLnBrk="1" fontAlgn="auto" latinLnBrk="0" hangingPunct="1">
              <a:lnSpc>
                <a:spcPct val="100000"/>
              </a:lnSpc>
              <a:spcBef>
                <a:spcPts val="1000"/>
              </a:spcBef>
              <a:spcAft>
                <a:spcPts val="0"/>
              </a:spcAft>
              <a:buClr>
                <a:srgbClr val="F76376"/>
              </a:buClr>
              <a:buSzTx/>
              <a:tabLst/>
              <a:defRPr/>
            </a:pPr>
            <a:r>
              <a:rPr lang="nl-NL" noProof="0" dirty="0"/>
              <a:t>Gebruik de foto’s uit onze brandportal: brandportal.das.nl</a:t>
            </a:r>
          </a:p>
          <a:p>
            <a:endParaRPr lang="nl-NL" noProof="0" dirty="0"/>
          </a:p>
        </p:txBody>
      </p:sp>
      <p:sp>
        <p:nvSpPr>
          <p:cNvPr id="2" name="Title 1">
            <a:extLst>
              <a:ext uri="{FF2B5EF4-FFF2-40B4-BE49-F238E27FC236}">
                <a16:creationId xmlns:a16="http://schemas.microsoft.com/office/drawing/2014/main" id="{10A4E230-7EA0-8B4D-A99C-8E33FD9FC75D}"/>
              </a:ext>
            </a:extLst>
          </p:cNvPr>
          <p:cNvSpPr>
            <a:spLocks noGrp="1"/>
          </p:cNvSpPr>
          <p:nvPr>
            <p:ph type="ctrTitle" hasCustomPrompt="1"/>
          </p:nvPr>
        </p:nvSpPr>
        <p:spPr>
          <a:xfrm>
            <a:off x="1303337" y="2819400"/>
            <a:ext cx="7362825" cy="1724025"/>
          </a:xfrm>
        </p:spPr>
        <p:txBody>
          <a:bodyPr vert="horz" tIns="144000" anchor="t" anchorCtr="0">
            <a:noAutofit/>
          </a:bodyPr>
          <a:lstStyle>
            <a:lvl1pPr algn="l">
              <a:defRPr sz="3200" b="1" i="0">
                <a:solidFill>
                  <a:srgbClr val="FFFFFF"/>
                </a:solidFill>
                <a:latin typeface="Arial" panose="020B0604020202020204" pitchFamily="34" charset="0"/>
                <a:cs typeface="Arial" panose="020B0604020202020204" pitchFamily="34" charset="0"/>
              </a:defRPr>
            </a:lvl1pPr>
          </a:lstStyle>
          <a:p>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amet</a:t>
            </a:r>
            <a:r>
              <a:rPr lang="nl-NL" noProof="0" dirty="0"/>
              <a:t>, </a:t>
            </a:r>
            <a:r>
              <a:rPr lang="nl-NL" noProof="0" dirty="0" err="1"/>
              <a:t>consectetur</a:t>
            </a:r>
            <a:r>
              <a:rPr lang="nl-NL" noProof="0" dirty="0"/>
              <a:t> </a:t>
            </a:r>
            <a:r>
              <a:rPr lang="nl-NL" noProof="0" dirty="0" err="1"/>
              <a:t>adipiscing</a:t>
            </a:r>
            <a:r>
              <a:rPr lang="nl-NL" noProof="0" dirty="0"/>
              <a:t> </a:t>
            </a:r>
            <a:r>
              <a:rPr lang="nl-NL" noProof="0" dirty="0" err="1"/>
              <a:t>elit</a:t>
            </a:r>
            <a:r>
              <a:rPr lang="nl-NL" noProof="0" dirty="0"/>
              <a:t>. </a:t>
            </a:r>
          </a:p>
        </p:txBody>
      </p:sp>
      <p:sp>
        <p:nvSpPr>
          <p:cNvPr id="26" name="Tijdelijke aanduiding voor tekst 25">
            <a:extLst>
              <a:ext uri="{FF2B5EF4-FFF2-40B4-BE49-F238E27FC236}">
                <a16:creationId xmlns:a16="http://schemas.microsoft.com/office/drawing/2014/main" id="{B7302064-05C9-2991-9777-EE166E79D98D}"/>
              </a:ext>
            </a:extLst>
          </p:cNvPr>
          <p:cNvSpPr>
            <a:spLocks noGrp="1"/>
          </p:cNvSpPr>
          <p:nvPr>
            <p:ph type="body" sz="quarter" idx="10" hasCustomPrompt="1"/>
          </p:nvPr>
        </p:nvSpPr>
        <p:spPr>
          <a:xfrm>
            <a:off x="1303337" y="4733924"/>
            <a:ext cx="7362825" cy="285751"/>
          </a:xfrm>
        </p:spPr>
        <p:txBody>
          <a:bodyPr/>
          <a:lstStyle>
            <a:lvl1pPr marL="0" indent="0">
              <a:buNone/>
              <a:defRPr>
                <a:solidFill>
                  <a:srgbClr val="FFFFFF"/>
                </a:solidFill>
              </a:defRPr>
            </a:lvl1pPr>
            <a:lvl5pPr>
              <a:defRPr/>
            </a:lvl5pPr>
          </a:lstStyle>
          <a:p>
            <a:pPr lvl="0"/>
            <a:r>
              <a:rPr lang="nl-NL" dirty="0"/>
              <a:t>Naam Achternaam</a:t>
            </a:r>
            <a:endParaRPr lang="en-GB" dirty="0"/>
          </a:p>
        </p:txBody>
      </p:sp>
      <p:sp>
        <p:nvSpPr>
          <p:cNvPr id="27" name="Tijdelijke aanduiding voor tekst 25">
            <a:extLst>
              <a:ext uri="{FF2B5EF4-FFF2-40B4-BE49-F238E27FC236}">
                <a16:creationId xmlns:a16="http://schemas.microsoft.com/office/drawing/2014/main" id="{BC192945-DC25-866E-B0C6-7527796A1169}"/>
              </a:ext>
            </a:extLst>
          </p:cNvPr>
          <p:cNvSpPr>
            <a:spLocks noGrp="1"/>
          </p:cNvSpPr>
          <p:nvPr>
            <p:ph type="body" sz="quarter" idx="11" hasCustomPrompt="1"/>
          </p:nvPr>
        </p:nvSpPr>
        <p:spPr>
          <a:xfrm>
            <a:off x="1303338" y="5267324"/>
            <a:ext cx="7362824" cy="285751"/>
          </a:xfrm>
        </p:spPr>
        <p:txBody>
          <a:bodyPr>
            <a:normAutofit/>
          </a:bodyPr>
          <a:lstStyle>
            <a:lvl1pPr marL="0" indent="0">
              <a:buNone/>
              <a:defRPr sz="1000">
                <a:solidFill>
                  <a:srgbClr val="FFFFFF"/>
                </a:solidFill>
              </a:defRPr>
            </a:lvl1pPr>
            <a:lvl5pPr>
              <a:defRPr/>
            </a:lvl5pPr>
          </a:lstStyle>
          <a:p>
            <a:pPr lvl="0"/>
            <a:r>
              <a:rPr lang="nl-NL" dirty="0"/>
              <a:t>Datum, classificatie, versie,…</a:t>
            </a:r>
            <a:endParaRPr lang="en-GB" dirty="0"/>
          </a:p>
        </p:txBody>
      </p:sp>
      <p:pic>
        <p:nvPicPr>
          <p:cNvPr id="33" name="Graphic 32">
            <a:extLst>
              <a:ext uri="{FF2B5EF4-FFF2-40B4-BE49-F238E27FC236}">
                <a16:creationId xmlns:a16="http://schemas.microsoft.com/office/drawing/2014/main" id="{8E0029BE-B535-6DB7-6F90-52E5012508C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351338" y="5866950"/>
            <a:ext cx="3506787" cy="991049"/>
          </a:xfrm>
          <a:prstGeom prst="rect">
            <a:avLst/>
          </a:prstGeom>
        </p:spPr>
      </p:pic>
    </p:spTree>
    <p:extLst>
      <p:ext uri="{BB962C8B-B14F-4D97-AF65-F5344CB8AC3E}">
        <p14:creationId xmlns:p14="http://schemas.microsoft.com/office/powerpoint/2010/main" val="1288985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 rapport beleidsdocemen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1394021-F741-B94E-BB16-107B8153DAC0}"/>
              </a:ext>
            </a:extLst>
          </p:cNvPr>
          <p:cNvGraphicFramePr>
            <a:graphicFrameLocks noChangeAspect="1"/>
          </p:cNvGraphicFramePr>
          <p:nvPr userDrawn="1">
            <p:custDataLst>
              <p:tags r:id="rId1"/>
            </p:custDataLst>
            <p:extLst>
              <p:ext uri="{D42A27DB-BD31-4B8C-83A1-F6EECF244321}">
                <p14:modId xmlns:p14="http://schemas.microsoft.com/office/powerpoint/2010/main" val="3444735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91394021-F741-B94E-BB16-107B8153DAC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hthoek: afgeronde hoeken 9">
            <a:extLst>
              <a:ext uri="{FF2B5EF4-FFF2-40B4-BE49-F238E27FC236}">
                <a16:creationId xmlns:a16="http://schemas.microsoft.com/office/drawing/2014/main" id="{9904B16E-B427-E88B-903E-DC7EDCD847D2}"/>
              </a:ext>
            </a:extLst>
          </p:cNvPr>
          <p:cNvSpPr/>
          <p:nvPr userDrawn="1"/>
        </p:nvSpPr>
        <p:spPr>
          <a:xfrm>
            <a:off x="1055688" y="2733675"/>
            <a:ext cx="8685212" cy="2981325"/>
          </a:xfrm>
          <a:prstGeom prst="roundRect">
            <a:avLst>
              <a:gd name="adj" fmla="val 658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9" name="Tijdelijke aanduiding voor afbeelding 8">
            <a:extLst>
              <a:ext uri="{FF2B5EF4-FFF2-40B4-BE49-F238E27FC236}">
                <a16:creationId xmlns:a16="http://schemas.microsoft.com/office/drawing/2014/main" id="{19C3CB0C-1367-D2EF-B76B-B68A57608CFC}"/>
              </a:ext>
            </a:extLst>
          </p:cNvPr>
          <p:cNvSpPr>
            <a:spLocks noGrp="1"/>
          </p:cNvSpPr>
          <p:nvPr>
            <p:ph type="pic" sz="quarter" idx="12" hasCustomPrompt="1"/>
          </p:nvPr>
        </p:nvSpPr>
        <p:spPr>
          <a:xfrm>
            <a:off x="247650" y="180975"/>
            <a:ext cx="11706225" cy="4552949"/>
          </a:xfrm>
          <a:custGeom>
            <a:avLst/>
            <a:gdLst>
              <a:gd name="connsiteX0" fmla="*/ 214343 w 11706225"/>
              <a:gd name="connsiteY0" fmla="*/ 0 h 4552949"/>
              <a:gd name="connsiteX1" fmla="*/ 11491882 w 11706225"/>
              <a:gd name="connsiteY1" fmla="*/ 0 h 4552949"/>
              <a:gd name="connsiteX2" fmla="*/ 11706225 w 11706225"/>
              <a:gd name="connsiteY2" fmla="*/ 260702 h 4552949"/>
              <a:gd name="connsiteX3" fmla="*/ 11706225 w 11706225"/>
              <a:gd name="connsiteY3" fmla="*/ 4292247 h 4552949"/>
              <a:gd name="connsiteX4" fmla="*/ 11491882 w 11706225"/>
              <a:gd name="connsiteY4" fmla="*/ 4552949 h 4552949"/>
              <a:gd name="connsiteX5" fmla="*/ 9493250 w 11706225"/>
              <a:gd name="connsiteY5" fmla="*/ 4552949 h 4552949"/>
              <a:gd name="connsiteX6" fmla="*/ 9493250 w 11706225"/>
              <a:gd name="connsiteY6" fmla="*/ 2774362 h 4552949"/>
              <a:gd name="connsiteX7" fmla="*/ 9271588 w 11706225"/>
              <a:gd name="connsiteY7" fmla="*/ 2552700 h 4552949"/>
              <a:gd name="connsiteX8" fmla="*/ 8833435 w 11706225"/>
              <a:gd name="connsiteY8" fmla="*/ 2552700 h 4552949"/>
              <a:gd name="connsiteX9" fmla="*/ 2863265 w 11706225"/>
              <a:gd name="connsiteY9" fmla="*/ 2552700 h 4552949"/>
              <a:gd name="connsiteX10" fmla="*/ 1029700 w 11706225"/>
              <a:gd name="connsiteY10" fmla="*/ 2552700 h 4552949"/>
              <a:gd name="connsiteX11" fmla="*/ 808038 w 11706225"/>
              <a:gd name="connsiteY11" fmla="*/ 2774362 h 4552949"/>
              <a:gd name="connsiteX12" fmla="*/ 808038 w 11706225"/>
              <a:gd name="connsiteY12" fmla="*/ 4552949 h 4552949"/>
              <a:gd name="connsiteX13" fmla="*/ 214343 w 11706225"/>
              <a:gd name="connsiteY13" fmla="*/ 4552949 h 4552949"/>
              <a:gd name="connsiteX14" fmla="*/ 0 w 11706225"/>
              <a:gd name="connsiteY14" fmla="*/ 4292247 h 4552949"/>
              <a:gd name="connsiteX15" fmla="*/ 0 w 11706225"/>
              <a:gd name="connsiteY15" fmla="*/ 260702 h 4552949"/>
              <a:gd name="connsiteX16" fmla="*/ 214343 w 11706225"/>
              <a:gd name="connsiteY16" fmla="*/ 0 h 4552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06225" h="4552949">
                <a:moveTo>
                  <a:pt x="214343" y="0"/>
                </a:moveTo>
                <a:lnTo>
                  <a:pt x="11491882" y="0"/>
                </a:lnTo>
                <a:cubicBezTo>
                  <a:pt x="11610260" y="0"/>
                  <a:pt x="11706225" y="116721"/>
                  <a:pt x="11706225" y="260702"/>
                </a:cubicBezTo>
                <a:lnTo>
                  <a:pt x="11706225" y="4292247"/>
                </a:lnTo>
                <a:cubicBezTo>
                  <a:pt x="11706225" y="4436228"/>
                  <a:pt x="11610260" y="4552949"/>
                  <a:pt x="11491882" y="4552949"/>
                </a:cubicBezTo>
                <a:lnTo>
                  <a:pt x="9493250" y="4552949"/>
                </a:lnTo>
                <a:lnTo>
                  <a:pt x="9493250" y="2774362"/>
                </a:lnTo>
                <a:cubicBezTo>
                  <a:pt x="9493250" y="2651941"/>
                  <a:pt x="9394009" y="2552700"/>
                  <a:pt x="9271588" y="2552700"/>
                </a:cubicBezTo>
                <a:lnTo>
                  <a:pt x="8833435" y="2552700"/>
                </a:lnTo>
                <a:lnTo>
                  <a:pt x="2863265" y="2552700"/>
                </a:lnTo>
                <a:lnTo>
                  <a:pt x="1029700" y="2552700"/>
                </a:lnTo>
                <a:cubicBezTo>
                  <a:pt x="907279" y="2552700"/>
                  <a:pt x="808038" y="2651941"/>
                  <a:pt x="808038" y="2774362"/>
                </a:cubicBezTo>
                <a:lnTo>
                  <a:pt x="808038" y="4552949"/>
                </a:lnTo>
                <a:lnTo>
                  <a:pt x="214343" y="4552949"/>
                </a:lnTo>
                <a:cubicBezTo>
                  <a:pt x="95965" y="4552949"/>
                  <a:pt x="0" y="4436228"/>
                  <a:pt x="0" y="4292247"/>
                </a:cubicBezTo>
                <a:lnTo>
                  <a:pt x="0" y="260702"/>
                </a:lnTo>
                <a:cubicBezTo>
                  <a:pt x="0" y="116721"/>
                  <a:pt x="95965" y="0"/>
                  <a:pt x="214343" y="0"/>
                </a:cubicBezTo>
                <a:close/>
              </a:path>
            </a:pathLst>
          </a:custGeom>
          <a:solidFill>
            <a:srgbClr val="E7EFF6"/>
          </a:solidFill>
        </p:spPr>
        <p:txBody>
          <a:bodyPr wrap="square">
            <a:noAutofit/>
          </a:bodyPr>
          <a:lstStyle>
            <a:lvl1pPr marL="0" indent="0" algn="ctr">
              <a:buFont typeface="Arial" panose="020B0604020202020204" pitchFamily="34" charset="0"/>
              <a:buNone/>
              <a:defRPr sz="1200"/>
            </a:lvl1pPr>
          </a:lstStyle>
          <a:p>
            <a:r>
              <a:rPr lang="nl-NL" noProof="0" dirty="0"/>
              <a:t>Klik op het icoon om een afbeelding toe te voegen. </a:t>
            </a:r>
          </a:p>
          <a:p>
            <a:r>
              <a:rPr lang="nl-NL" noProof="0" dirty="0"/>
              <a:t>Gebruik de foto’s uit onze brandportal: brandportal.das.nl</a:t>
            </a:r>
          </a:p>
        </p:txBody>
      </p:sp>
      <p:sp>
        <p:nvSpPr>
          <p:cNvPr id="2" name="Title 1">
            <a:extLst>
              <a:ext uri="{FF2B5EF4-FFF2-40B4-BE49-F238E27FC236}">
                <a16:creationId xmlns:a16="http://schemas.microsoft.com/office/drawing/2014/main" id="{10A4E230-7EA0-8B4D-A99C-8E33FD9FC75D}"/>
              </a:ext>
            </a:extLst>
          </p:cNvPr>
          <p:cNvSpPr>
            <a:spLocks noGrp="1"/>
          </p:cNvSpPr>
          <p:nvPr>
            <p:ph type="ctrTitle" hasCustomPrompt="1"/>
          </p:nvPr>
        </p:nvSpPr>
        <p:spPr>
          <a:xfrm>
            <a:off x="1303337" y="2819400"/>
            <a:ext cx="7362825" cy="1724025"/>
          </a:xfrm>
        </p:spPr>
        <p:txBody>
          <a:bodyPr vert="horz" tIns="144000" anchor="t" anchorCtr="0">
            <a:noAutofit/>
          </a:bodyPr>
          <a:lstStyle>
            <a:lvl1pPr algn="l">
              <a:defRPr sz="3600" b="1" i="0">
                <a:solidFill>
                  <a:schemeClr val="bg1"/>
                </a:solidFill>
                <a:latin typeface="Arial" panose="020B0604020202020204" pitchFamily="34" charset="0"/>
                <a:cs typeface="Arial" panose="020B0604020202020204" pitchFamily="34" charset="0"/>
              </a:defRPr>
            </a:lvl1pPr>
          </a:lstStyle>
          <a:p>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amet</a:t>
            </a:r>
            <a:r>
              <a:rPr lang="nl-NL" noProof="0" dirty="0"/>
              <a:t>, </a:t>
            </a:r>
            <a:r>
              <a:rPr lang="nl-NL" noProof="0" dirty="0" err="1"/>
              <a:t>consectetur</a:t>
            </a:r>
            <a:r>
              <a:rPr lang="nl-NL" noProof="0" dirty="0"/>
              <a:t> </a:t>
            </a:r>
            <a:r>
              <a:rPr lang="nl-NL" noProof="0" dirty="0" err="1"/>
              <a:t>adipiscing</a:t>
            </a:r>
            <a:r>
              <a:rPr lang="nl-NL" noProof="0" dirty="0"/>
              <a:t> </a:t>
            </a:r>
            <a:r>
              <a:rPr lang="nl-NL" noProof="0" dirty="0" err="1"/>
              <a:t>elit</a:t>
            </a:r>
            <a:r>
              <a:rPr lang="nl-NL" noProof="0" dirty="0"/>
              <a:t>. </a:t>
            </a:r>
          </a:p>
        </p:txBody>
      </p:sp>
      <p:sp>
        <p:nvSpPr>
          <p:cNvPr id="26" name="Tijdelijke aanduiding voor tekst 25">
            <a:extLst>
              <a:ext uri="{FF2B5EF4-FFF2-40B4-BE49-F238E27FC236}">
                <a16:creationId xmlns:a16="http://schemas.microsoft.com/office/drawing/2014/main" id="{B7302064-05C9-2991-9777-EE166E79D98D}"/>
              </a:ext>
            </a:extLst>
          </p:cNvPr>
          <p:cNvSpPr>
            <a:spLocks noGrp="1"/>
          </p:cNvSpPr>
          <p:nvPr>
            <p:ph type="body" sz="quarter" idx="10" hasCustomPrompt="1"/>
          </p:nvPr>
        </p:nvSpPr>
        <p:spPr>
          <a:xfrm>
            <a:off x="1303337" y="4733924"/>
            <a:ext cx="7362825" cy="285751"/>
          </a:xfrm>
        </p:spPr>
        <p:txBody>
          <a:bodyPr/>
          <a:lstStyle>
            <a:lvl1pPr marL="0" indent="0">
              <a:buNone/>
              <a:defRPr>
                <a:solidFill>
                  <a:schemeClr val="bg1"/>
                </a:solidFill>
              </a:defRPr>
            </a:lvl1pPr>
            <a:lvl5pPr>
              <a:defRPr/>
            </a:lvl5pPr>
          </a:lstStyle>
          <a:p>
            <a:pPr lvl="0"/>
            <a:r>
              <a:rPr lang="nl-NL" dirty="0"/>
              <a:t>Naam Achternaam</a:t>
            </a:r>
            <a:endParaRPr lang="en-GB" dirty="0"/>
          </a:p>
        </p:txBody>
      </p:sp>
      <p:pic>
        <p:nvPicPr>
          <p:cNvPr id="33" name="Graphic 32">
            <a:extLst>
              <a:ext uri="{FF2B5EF4-FFF2-40B4-BE49-F238E27FC236}">
                <a16:creationId xmlns:a16="http://schemas.microsoft.com/office/drawing/2014/main" id="{8E0029BE-B535-6DB7-6F90-52E5012508C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351338" y="5866950"/>
            <a:ext cx="3506787" cy="991049"/>
          </a:xfrm>
          <a:prstGeom prst="rect">
            <a:avLst/>
          </a:prstGeom>
        </p:spPr>
      </p:pic>
      <p:sp>
        <p:nvSpPr>
          <p:cNvPr id="3" name="Tijdelijke aanduiding voor tekst 4">
            <a:extLst>
              <a:ext uri="{FF2B5EF4-FFF2-40B4-BE49-F238E27FC236}">
                <a16:creationId xmlns:a16="http://schemas.microsoft.com/office/drawing/2014/main" id="{AE9EC3C9-140D-2B72-0AD1-581FE8B6892F}"/>
              </a:ext>
            </a:extLst>
          </p:cNvPr>
          <p:cNvSpPr>
            <a:spLocks noGrp="1"/>
          </p:cNvSpPr>
          <p:nvPr>
            <p:ph type="body" sz="quarter" idx="16" hasCustomPrompt="1"/>
          </p:nvPr>
        </p:nvSpPr>
        <p:spPr>
          <a:xfrm>
            <a:off x="2080502" y="5139799"/>
            <a:ext cx="1802574" cy="201600"/>
          </a:xfrm>
        </p:spPr>
        <p:txBody>
          <a:bodyPr bIns="46800" anchor="b" anchorCtr="0">
            <a:normAutofit/>
          </a:bodyPr>
          <a:lstStyle>
            <a:lvl1pPr marL="0" indent="0">
              <a:buNone/>
              <a:defRPr sz="1000" baseline="0">
                <a:solidFill>
                  <a:schemeClr val="bg1"/>
                </a:solidFill>
                <a:effectLst/>
              </a:defRPr>
            </a:lvl1pPr>
          </a:lstStyle>
          <a:p>
            <a:pPr lvl="0"/>
            <a:r>
              <a:rPr lang="nl-NL" dirty="0" err="1"/>
              <a:t>dd-mmmm-jjjj</a:t>
            </a:r>
            <a:endParaRPr lang="nl-NL" dirty="0"/>
          </a:p>
        </p:txBody>
      </p:sp>
      <p:sp>
        <p:nvSpPr>
          <p:cNvPr id="4" name="Tekstvak 3">
            <a:extLst>
              <a:ext uri="{FF2B5EF4-FFF2-40B4-BE49-F238E27FC236}">
                <a16:creationId xmlns:a16="http://schemas.microsoft.com/office/drawing/2014/main" id="{904990A2-C2A2-CEF8-DBD7-9D972F811348}"/>
              </a:ext>
            </a:extLst>
          </p:cNvPr>
          <p:cNvSpPr txBox="1"/>
          <p:nvPr userDrawn="1"/>
        </p:nvSpPr>
        <p:spPr>
          <a:xfrm>
            <a:off x="1303337" y="5139799"/>
            <a:ext cx="447238" cy="200055"/>
          </a:xfrm>
          <a:prstGeom prst="rect">
            <a:avLst/>
          </a:prstGeom>
          <a:noFill/>
        </p:spPr>
        <p:txBody>
          <a:bodyPr wrap="none" lIns="0" tIns="0" rIns="0" rtlCol="0">
            <a:spAutoFit/>
          </a:bodyPr>
          <a:lstStyle/>
          <a:p>
            <a:r>
              <a:rPr lang="nl-NL" sz="1000" kern="1200" baseline="0" noProof="0" dirty="0">
                <a:solidFill>
                  <a:schemeClr val="bg1"/>
                </a:solidFill>
                <a:effectLst/>
                <a:latin typeface="Arial" panose="020B0604020202020204" pitchFamily="34" charset="0"/>
                <a:ea typeface="+mn-ea"/>
                <a:cs typeface="Arial" panose="020B0604020202020204" pitchFamily="34" charset="0"/>
              </a:rPr>
              <a:t>Datum</a:t>
            </a:r>
            <a:r>
              <a:rPr lang="nl-NL" sz="1000" kern="1200" baseline="0" noProof="0" dirty="0">
                <a:solidFill>
                  <a:schemeClr val="accent4"/>
                </a:solidFill>
                <a:effectLst/>
                <a:latin typeface="Arial" panose="020B0604020202020204" pitchFamily="34" charset="0"/>
                <a:ea typeface="+mn-ea"/>
                <a:cs typeface="Arial" panose="020B0604020202020204" pitchFamily="34" charset="0"/>
              </a:rPr>
              <a:t>:</a:t>
            </a:r>
            <a:r>
              <a:rPr kumimoji="0" lang="nl-NL" sz="1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t>
            </a:r>
            <a:endParaRPr lang="nl-NL" sz="1000" dirty="0">
              <a:solidFill>
                <a:schemeClr val="bg1"/>
              </a:solidFill>
            </a:endParaRPr>
          </a:p>
        </p:txBody>
      </p:sp>
      <p:sp>
        <p:nvSpPr>
          <p:cNvPr id="6" name="Tijdelijke aanduiding voor tekst 4">
            <a:extLst>
              <a:ext uri="{FF2B5EF4-FFF2-40B4-BE49-F238E27FC236}">
                <a16:creationId xmlns:a16="http://schemas.microsoft.com/office/drawing/2014/main" id="{EF9858D6-4C17-65A5-40B4-676ECE40E3C6}"/>
              </a:ext>
            </a:extLst>
          </p:cNvPr>
          <p:cNvSpPr>
            <a:spLocks noGrp="1"/>
          </p:cNvSpPr>
          <p:nvPr>
            <p:ph type="body" sz="quarter" idx="14" hasCustomPrompt="1"/>
          </p:nvPr>
        </p:nvSpPr>
        <p:spPr>
          <a:xfrm>
            <a:off x="4827461" y="5139799"/>
            <a:ext cx="1802575" cy="201600"/>
          </a:xfrm>
        </p:spPr>
        <p:txBody>
          <a:bodyPr bIns="46800" anchor="b" anchorCtr="0">
            <a:normAutofit/>
          </a:bodyPr>
          <a:lstStyle>
            <a:lvl1pPr marL="0" indent="0">
              <a:buNone/>
              <a:defRPr sz="1000">
                <a:solidFill>
                  <a:schemeClr val="bg1"/>
                </a:solidFill>
                <a:effectLst/>
              </a:defRPr>
            </a:lvl1pPr>
          </a:lstStyle>
          <a:p>
            <a:pPr lvl="0"/>
            <a:r>
              <a:rPr lang="nl-NL" dirty="0"/>
              <a:t>0.1, 2.0</a:t>
            </a:r>
          </a:p>
        </p:txBody>
      </p:sp>
      <p:sp>
        <p:nvSpPr>
          <p:cNvPr id="7" name="Tekstvak 6">
            <a:extLst>
              <a:ext uri="{FF2B5EF4-FFF2-40B4-BE49-F238E27FC236}">
                <a16:creationId xmlns:a16="http://schemas.microsoft.com/office/drawing/2014/main" id="{E6A15320-EAAE-1C21-211E-796155ACA6CC}"/>
              </a:ext>
            </a:extLst>
          </p:cNvPr>
          <p:cNvSpPr txBox="1"/>
          <p:nvPr userDrawn="1"/>
        </p:nvSpPr>
        <p:spPr>
          <a:xfrm>
            <a:off x="4351338" y="5139799"/>
            <a:ext cx="960215" cy="200055"/>
          </a:xfrm>
          <a:prstGeom prst="rect">
            <a:avLst/>
          </a:prstGeom>
          <a:noFill/>
        </p:spPr>
        <p:txBody>
          <a:bodyPr wrap="square" lIns="0" tIns="0" rIns="0" rtlCol="0">
            <a:spAutoFit/>
          </a:bodyPr>
          <a:lstStyle/>
          <a:p>
            <a:r>
              <a:rPr lang="nl-NL" sz="1000" kern="1200" baseline="0" noProof="0" dirty="0">
                <a:solidFill>
                  <a:schemeClr val="bg1"/>
                </a:solidFill>
                <a:effectLst/>
                <a:latin typeface="Arial" panose="020B0604020202020204" pitchFamily="34" charset="0"/>
                <a:ea typeface="+mn-ea"/>
                <a:cs typeface="Arial" panose="020B0604020202020204" pitchFamily="34" charset="0"/>
              </a:rPr>
              <a:t>Versie</a:t>
            </a:r>
            <a:r>
              <a:rPr kumimoji="0" lang="nl-NL" sz="10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a:t>
            </a:r>
            <a:endParaRPr lang="nl-NL" sz="1000" dirty="0">
              <a:solidFill>
                <a:schemeClr val="accent4"/>
              </a:solidFill>
              <a:effectLst/>
            </a:endParaRPr>
          </a:p>
        </p:txBody>
      </p:sp>
      <p:sp>
        <p:nvSpPr>
          <p:cNvPr id="8" name="Tijdelijke aanduiding voor tekst 4">
            <a:extLst>
              <a:ext uri="{FF2B5EF4-FFF2-40B4-BE49-F238E27FC236}">
                <a16:creationId xmlns:a16="http://schemas.microsoft.com/office/drawing/2014/main" id="{0E7B3574-899E-6A6C-FCDC-34C5EB12CF0A}"/>
              </a:ext>
            </a:extLst>
          </p:cNvPr>
          <p:cNvSpPr>
            <a:spLocks noGrp="1"/>
          </p:cNvSpPr>
          <p:nvPr>
            <p:ph type="body" sz="quarter" idx="15" hasCustomPrompt="1"/>
          </p:nvPr>
        </p:nvSpPr>
        <p:spPr>
          <a:xfrm>
            <a:off x="2080502" y="5407744"/>
            <a:ext cx="1802575" cy="201600"/>
          </a:xfrm>
        </p:spPr>
        <p:txBody>
          <a:bodyPr bIns="46800" anchor="b" anchorCtr="0">
            <a:normAutofit/>
          </a:bodyPr>
          <a:lstStyle>
            <a:lvl1pPr marL="0" indent="0">
              <a:buNone/>
              <a:defRPr sz="1000" baseline="0">
                <a:solidFill>
                  <a:schemeClr val="bg1"/>
                </a:solidFill>
                <a:effectLst/>
              </a:defRPr>
            </a:lvl1pPr>
          </a:lstStyle>
          <a:p>
            <a:pPr lvl="0"/>
            <a:r>
              <a:rPr lang="nl-NL" dirty="0"/>
              <a:t>Intern of vertrouwelijk</a:t>
            </a:r>
          </a:p>
        </p:txBody>
      </p:sp>
      <p:sp>
        <p:nvSpPr>
          <p:cNvPr id="11" name="Tekstvak 10">
            <a:extLst>
              <a:ext uri="{FF2B5EF4-FFF2-40B4-BE49-F238E27FC236}">
                <a16:creationId xmlns:a16="http://schemas.microsoft.com/office/drawing/2014/main" id="{EBC0BBF8-33CF-D5C9-AEA7-CA2A3EF5E619}"/>
              </a:ext>
            </a:extLst>
          </p:cNvPr>
          <p:cNvSpPr txBox="1"/>
          <p:nvPr userDrawn="1"/>
        </p:nvSpPr>
        <p:spPr>
          <a:xfrm>
            <a:off x="1299585" y="5407744"/>
            <a:ext cx="960215" cy="200055"/>
          </a:xfrm>
          <a:prstGeom prst="rect">
            <a:avLst/>
          </a:prstGeom>
          <a:noFill/>
        </p:spPr>
        <p:txBody>
          <a:bodyPr wrap="square" lIns="0" tIns="0" rIns="0" rtlCol="0">
            <a:spAutoFit/>
          </a:bodyPr>
          <a:lstStyle/>
          <a:p>
            <a:r>
              <a:rPr lang="nl-NL" sz="1000" kern="1200" baseline="0" noProof="0" dirty="0">
                <a:solidFill>
                  <a:schemeClr val="bg1"/>
                </a:solidFill>
                <a:effectLst/>
                <a:latin typeface="Arial" panose="020B0604020202020204" pitchFamily="34" charset="0"/>
                <a:ea typeface="+mn-ea"/>
                <a:cs typeface="Arial" panose="020B0604020202020204" pitchFamily="34" charset="0"/>
              </a:rPr>
              <a:t>Classificatie</a:t>
            </a:r>
            <a:r>
              <a:rPr kumimoji="0" lang="nl-NL" sz="10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a:t>
            </a:r>
            <a:endParaRPr lang="nl-NL" sz="1000" dirty="0">
              <a:solidFill>
                <a:schemeClr val="accent4"/>
              </a:solidFill>
            </a:endParaRPr>
          </a:p>
        </p:txBody>
      </p:sp>
    </p:spTree>
    <p:extLst>
      <p:ext uri="{BB962C8B-B14F-4D97-AF65-F5344CB8AC3E}">
        <p14:creationId xmlns:p14="http://schemas.microsoft.com/office/powerpoint/2010/main" val="1340895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 blauw met foto">
    <p:bg>
      <p:bgPr>
        <a:solidFill>
          <a:schemeClr val="tx1"/>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92DEE83-F3E5-1B5A-B291-39F4F08A0B75}"/>
              </a:ext>
            </a:extLst>
          </p:cNvPr>
          <p:cNvGraphicFramePr>
            <a:graphicFrameLocks noChangeAspect="1"/>
          </p:cNvGraphicFramePr>
          <p:nvPr userDrawn="1">
            <p:custDataLst>
              <p:tags r:id="rId1"/>
            </p:custDataLst>
            <p:extLst>
              <p:ext uri="{D42A27DB-BD31-4B8C-83A1-F6EECF244321}">
                <p14:modId xmlns:p14="http://schemas.microsoft.com/office/powerpoint/2010/main" val="3504001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think-cell data - do not delete" hidden="1">
                        <a:extLst>
                          <a:ext uri="{FF2B5EF4-FFF2-40B4-BE49-F238E27FC236}">
                            <a16:creationId xmlns:a16="http://schemas.microsoft.com/office/drawing/2014/main" id="{792DEE83-F3E5-1B5A-B291-39F4F08A0B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9BE4DB01-AEDE-AD45-BD0D-31E2A3D1C011}"/>
              </a:ext>
            </a:extLst>
          </p:cNvPr>
          <p:cNvSpPr>
            <a:spLocks noGrp="1"/>
          </p:cNvSpPr>
          <p:nvPr>
            <p:ph type="title" hasCustomPrompt="1"/>
          </p:nvPr>
        </p:nvSpPr>
        <p:spPr>
          <a:xfrm>
            <a:off x="756000" y="756000"/>
            <a:ext cx="5138738" cy="854075"/>
          </a:xfrm>
        </p:spPr>
        <p:txBody>
          <a:bodyPr vert="horz">
            <a:noAutofit/>
          </a:bodyPr>
          <a:lstStyle>
            <a:lvl1pPr algn="l" defTabSz="914400" rtl="0" eaLnBrk="1" latinLnBrk="0" hangingPunct="1">
              <a:lnSpc>
                <a:spcPct val="90000"/>
              </a:lnSpc>
              <a:spcBef>
                <a:spcPct val="0"/>
              </a:spcBef>
              <a:buNone/>
              <a:defRPr lang="nl-NL" sz="3200" b="1" i="0" kern="1200" noProof="0" dirty="0">
                <a:solidFill>
                  <a:srgbClr val="FFFFFF"/>
                </a:solidFill>
                <a:latin typeface="Arial" panose="020B0604020202020204" pitchFamily="34" charset="0"/>
                <a:ea typeface="+mj-ea"/>
                <a:cs typeface="Arial" panose="020B0604020202020204" pitchFamily="34" charset="0"/>
              </a:defRPr>
            </a:lvl1pPr>
          </a:lstStyle>
          <a:p>
            <a:r>
              <a:rPr lang="nl-NL" noProof="0" dirty="0"/>
              <a:t>Inhoud</a:t>
            </a:r>
          </a:p>
        </p:txBody>
      </p:sp>
      <p:sp>
        <p:nvSpPr>
          <p:cNvPr id="12" name="Tijdelijke aanduiding voor dianummer 4">
            <a:extLst>
              <a:ext uri="{FF2B5EF4-FFF2-40B4-BE49-F238E27FC236}">
                <a16:creationId xmlns:a16="http://schemas.microsoft.com/office/drawing/2014/main" id="{D94AF77D-F349-CB44-87DC-9F66E04D00A6}"/>
              </a:ext>
            </a:extLst>
          </p:cNvPr>
          <p:cNvSpPr txBox="1">
            <a:spLocks/>
          </p:cNvSpPr>
          <p:nvPr userDrawn="1"/>
        </p:nvSpPr>
        <p:spPr>
          <a:xfrm>
            <a:off x="11439525"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bg1"/>
                </a:solidFill>
                <a:latin typeface="Arial" panose="020B0604020202020204" pitchFamily="34" charset="0"/>
                <a:cs typeface="Arial" panose="020B0604020202020204" pitchFamily="34" charset="0"/>
              </a:rPr>
              <a:pPr algn="ctr"/>
              <a:t>‹nr.›</a:t>
            </a:fld>
            <a:endParaRPr lang="nl-NL" sz="900" dirty="0">
              <a:solidFill>
                <a:schemeClr val="bg1"/>
              </a:solidFill>
              <a:latin typeface="Arial" panose="020B0604020202020204" pitchFamily="34" charset="0"/>
              <a:cs typeface="Arial" panose="020B0604020202020204" pitchFamily="34" charset="0"/>
            </a:endParaRPr>
          </a:p>
        </p:txBody>
      </p:sp>
      <p:pic>
        <p:nvPicPr>
          <p:cNvPr id="93" name="Graphic 92">
            <a:extLst>
              <a:ext uri="{FF2B5EF4-FFF2-40B4-BE49-F238E27FC236}">
                <a16:creationId xmlns:a16="http://schemas.microsoft.com/office/drawing/2014/main" id="{A674998C-6F19-2814-79C2-6694132FFEAC}"/>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4" name="Tijdelijke aanduiding voor afbeelding 3">
            <a:extLst>
              <a:ext uri="{FF2B5EF4-FFF2-40B4-BE49-F238E27FC236}">
                <a16:creationId xmlns:a16="http://schemas.microsoft.com/office/drawing/2014/main" id="{EE30BD95-2127-0E11-C853-D535B8601E53}"/>
              </a:ext>
            </a:extLst>
          </p:cNvPr>
          <p:cNvSpPr>
            <a:spLocks noGrp="1"/>
          </p:cNvSpPr>
          <p:nvPr>
            <p:ph type="pic" sz="quarter" idx="17" hasCustomPrompt="1"/>
          </p:nvPr>
        </p:nvSpPr>
        <p:spPr>
          <a:xfrm>
            <a:off x="6284912" y="765175"/>
            <a:ext cx="5140325" cy="5327650"/>
          </a:xfrm>
          <a:prstGeom prst="roundRect">
            <a:avLst>
              <a:gd name="adj" fmla="val 6785"/>
            </a:avLst>
          </a:prstGeom>
          <a:solidFill>
            <a:srgbClr val="E7EFF6"/>
          </a:solidFill>
        </p:spPr>
        <p:txBody>
          <a:bodyPr/>
          <a:lstStyle>
            <a:lvl1pPr marL="0" indent="0" algn="ctr">
              <a:buFont typeface="Arial" panose="020B0604020202020204" pitchFamily="34" charset="0"/>
              <a:buNone/>
              <a:defRPr/>
            </a:lvl1pPr>
          </a:lstStyle>
          <a:p>
            <a:r>
              <a:rPr lang="nl-NL" noProof="0" dirty="0"/>
              <a:t>Klik</a:t>
            </a:r>
            <a:r>
              <a:rPr lang="en-GB" dirty="0"/>
              <a:t> op het icon </a:t>
            </a:r>
            <a:r>
              <a:rPr lang="nl-NL" dirty="0"/>
              <a:t>om een </a:t>
            </a:r>
            <a:r>
              <a:rPr lang="nl-NL" noProof="0" dirty="0"/>
              <a:t>afbeelding</a:t>
            </a:r>
            <a:r>
              <a:rPr lang="nl-NL" dirty="0"/>
              <a:t> </a:t>
            </a:r>
            <a:r>
              <a:rPr lang="nl-NL" noProof="0" dirty="0"/>
              <a:t>toe</a:t>
            </a:r>
            <a:r>
              <a:rPr lang="nl-NL" dirty="0"/>
              <a:t> te </a:t>
            </a:r>
            <a:r>
              <a:rPr lang="nl-NL" noProof="0" dirty="0"/>
              <a:t>voegen</a:t>
            </a:r>
          </a:p>
        </p:txBody>
      </p:sp>
      <p:sp>
        <p:nvSpPr>
          <p:cNvPr id="5" name="Vrije vorm: vorm 4">
            <a:extLst>
              <a:ext uri="{FF2B5EF4-FFF2-40B4-BE49-F238E27FC236}">
                <a16:creationId xmlns:a16="http://schemas.microsoft.com/office/drawing/2014/main" id="{F80223D4-0EDD-DB8A-665D-EF84E68BCAAE}"/>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chemeClr val="bg1"/>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324C3572-1900-9579-292E-7B7D25207AFE}"/>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chemeClr val="bg1"/>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6345A0FC-F7DE-616D-8AB4-85692AC3578D}"/>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chemeClr val="bg1"/>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248E9561-93C0-B32C-F1DE-B134F1E53922}"/>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chemeClr val="bg1"/>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04A0A834-BF89-86A4-773C-8404B71314A9}"/>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chemeClr val="bg1"/>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D21109D2-3B0E-16F3-0521-15E768C9C78E}"/>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chemeClr val="bg1"/>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46EE68CD-416B-AAD1-E2A4-586552461653}"/>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chemeClr val="bg1"/>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AAD99942-95A9-DC3C-FB6B-BF3F83829BF6}"/>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chemeClr val="bg1"/>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8C510587-32E6-F99D-5334-C88A33AE62BA}"/>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chemeClr val="bg1"/>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A9DDF3A7-631C-CF93-84EF-FF4E8F897D77}"/>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chemeClr val="bg1"/>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4D905748-7A63-6073-A779-7D7F71C22E0D}"/>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chemeClr val="bg1"/>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6609E512-2894-BB73-5269-201EC79E5999}"/>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chemeClr val="bg1"/>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1FF96A28-BFA8-9DBA-8F59-F61DDCB4A52C}"/>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chemeClr val="bg1"/>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A9EA739C-366A-769F-2A02-DA194503D210}"/>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chemeClr val="bg1"/>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9AB0DCD1-BEAC-ECD8-B667-3103826F84B3}"/>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chemeClr val="bg1"/>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059842E3-EBE6-D8AE-9E2E-3A050EA0C48B}"/>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chemeClr val="bg1"/>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4A7592BE-6E47-3CE3-1768-7FF5DF108817}"/>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chemeClr val="bg1"/>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E6A2BF70-2B9A-42DA-BB66-C056D28E8932}"/>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chemeClr val="bg1"/>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A07DB43E-4967-7B91-F376-53F0875D64FB}"/>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chemeClr val="bg1"/>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6E2A59A7-6A51-EB20-C794-EB6D07F475C7}"/>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chemeClr val="bg1"/>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5AED7D9C-7A8C-B7BF-2C72-2B900DD5C71A}"/>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chemeClr val="bg1"/>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871D5A76-205A-DDFF-35A8-8EC969A7FFCE}"/>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chemeClr val="bg1"/>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CC89D602-6B5A-626A-3B89-923F99EC2BD8}"/>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chemeClr val="bg1"/>
          </a:solidFill>
          <a:ln w="0" cap="flat">
            <a:noFill/>
            <a:prstDash val="solid"/>
            <a:miter/>
          </a:ln>
        </p:spPr>
        <p:txBody>
          <a:bodyPr rtlCol="0" anchor="ctr"/>
          <a:lstStyle/>
          <a:p>
            <a:endParaRPr lang="en-GB"/>
          </a:p>
        </p:txBody>
      </p:sp>
      <p:sp>
        <p:nvSpPr>
          <p:cNvPr id="64" name="Vrije vorm: vorm 63">
            <a:extLst>
              <a:ext uri="{FF2B5EF4-FFF2-40B4-BE49-F238E27FC236}">
                <a16:creationId xmlns:a16="http://schemas.microsoft.com/office/drawing/2014/main" id="{8F4A7687-BC38-005F-8814-05560FD8BD01}"/>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chemeClr val="bg1"/>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4070394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 blauw met witte tekstboxen">
    <p:bg>
      <p:bgPr>
        <a:solidFill>
          <a:schemeClr val="tx1"/>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92DEE83-F3E5-1B5A-B291-39F4F08A0B75}"/>
              </a:ext>
            </a:extLst>
          </p:cNvPr>
          <p:cNvGraphicFramePr>
            <a:graphicFrameLocks noChangeAspect="1"/>
          </p:cNvGraphicFramePr>
          <p:nvPr userDrawn="1">
            <p:custDataLst>
              <p:tags r:id="rId1"/>
            </p:custDataLst>
            <p:extLst>
              <p:ext uri="{D42A27DB-BD31-4B8C-83A1-F6EECF244321}">
                <p14:modId xmlns:p14="http://schemas.microsoft.com/office/powerpoint/2010/main" val="20780283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think-cell data - do not delete" hidden="1">
                        <a:extLst>
                          <a:ext uri="{FF2B5EF4-FFF2-40B4-BE49-F238E27FC236}">
                            <a16:creationId xmlns:a16="http://schemas.microsoft.com/office/drawing/2014/main" id="{792DEE83-F3E5-1B5A-B291-39F4F08A0B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jdelijke aanduiding voor tekst 2">
            <a:extLst>
              <a:ext uri="{FF2B5EF4-FFF2-40B4-BE49-F238E27FC236}">
                <a16:creationId xmlns:a16="http://schemas.microsoft.com/office/drawing/2014/main" id="{7E911F7F-279B-7B65-6450-E1FD289B3A88}"/>
              </a:ext>
            </a:extLst>
          </p:cNvPr>
          <p:cNvSpPr>
            <a:spLocks noGrp="1"/>
          </p:cNvSpPr>
          <p:nvPr>
            <p:ph type="body" sz="quarter" idx="10"/>
          </p:nvPr>
        </p:nvSpPr>
        <p:spPr>
          <a:xfrm>
            <a:off x="769142" y="1665286"/>
            <a:ext cx="2374107" cy="1825779"/>
          </a:xfrm>
          <a:prstGeom prst="roundRect">
            <a:avLst/>
          </a:prstGeom>
          <a:solidFill>
            <a:schemeClr val="bg1"/>
          </a:solidFill>
        </p:spPr>
        <p:txBody>
          <a:bodyPr lIns="36000" tIns="648000" rIns="36000">
            <a:normAutofit/>
          </a:bodyPr>
          <a:lstStyle>
            <a:lvl1pPr marL="0" indent="0">
              <a:buNone/>
              <a:defRPr sz="1400" b="0">
                <a:solidFill>
                  <a:schemeClr val="accent3"/>
                </a:solidFill>
              </a:defRPr>
            </a:lvl1pPr>
          </a:lstStyle>
          <a:p>
            <a:pPr lvl="0"/>
            <a:r>
              <a:rPr lang="nl-NL"/>
              <a:t>Klikken om de tekststijl van het model te bewerken</a:t>
            </a:r>
          </a:p>
        </p:txBody>
      </p:sp>
      <p:sp>
        <p:nvSpPr>
          <p:cNvPr id="21" name="Tijdelijke aanduiding voor tekst 2">
            <a:extLst>
              <a:ext uri="{FF2B5EF4-FFF2-40B4-BE49-F238E27FC236}">
                <a16:creationId xmlns:a16="http://schemas.microsoft.com/office/drawing/2014/main" id="{145D8134-6F26-F6B5-3B26-A02F75E4CF0E}"/>
              </a:ext>
            </a:extLst>
          </p:cNvPr>
          <p:cNvSpPr>
            <a:spLocks noGrp="1"/>
          </p:cNvSpPr>
          <p:nvPr>
            <p:ph type="body" sz="quarter" idx="11"/>
          </p:nvPr>
        </p:nvSpPr>
        <p:spPr>
          <a:xfrm>
            <a:off x="3531393" y="1665286"/>
            <a:ext cx="2374107" cy="1825779"/>
          </a:xfrm>
          <a:prstGeom prst="roundRect">
            <a:avLst/>
          </a:prstGeom>
          <a:solidFill>
            <a:schemeClr val="bg1"/>
          </a:solidFill>
        </p:spPr>
        <p:txBody>
          <a:bodyPr lIns="36000" tIns="648000" rIns="36000">
            <a:normAutofit/>
          </a:bodyPr>
          <a:lstStyle>
            <a:lvl1pPr marL="0" indent="0">
              <a:buNone/>
              <a:defRPr sz="1400" b="0">
                <a:solidFill>
                  <a:schemeClr val="accent3"/>
                </a:solidFill>
              </a:defRPr>
            </a:lvl1pPr>
          </a:lstStyle>
          <a:p>
            <a:pPr lvl="0"/>
            <a:r>
              <a:rPr lang="nl-NL"/>
              <a:t>Klikken om de tekststijl van het model te bewerken</a:t>
            </a:r>
          </a:p>
        </p:txBody>
      </p:sp>
      <p:sp>
        <p:nvSpPr>
          <p:cNvPr id="22" name="Tijdelijke aanduiding voor tekst 2">
            <a:extLst>
              <a:ext uri="{FF2B5EF4-FFF2-40B4-BE49-F238E27FC236}">
                <a16:creationId xmlns:a16="http://schemas.microsoft.com/office/drawing/2014/main" id="{6AAC6A43-59A3-9588-B5CB-5A300CEFE739}"/>
              </a:ext>
            </a:extLst>
          </p:cNvPr>
          <p:cNvSpPr>
            <a:spLocks noGrp="1"/>
          </p:cNvSpPr>
          <p:nvPr>
            <p:ph type="body" sz="quarter" idx="12"/>
          </p:nvPr>
        </p:nvSpPr>
        <p:spPr>
          <a:xfrm>
            <a:off x="6284913" y="1665286"/>
            <a:ext cx="2374107" cy="1825779"/>
          </a:xfrm>
          <a:prstGeom prst="roundRect">
            <a:avLst/>
          </a:prstGeom>
          <a:solidFill>
            <a:schemeClr val="bg1"/>
          </a:solidFill>
        </p:spPr>
        <p:txBody>
          <a:bodyPr lIns="36000" tIns="648000" rIns="36000">
            <a:normAutofit/>
          </a:bodyPr>
          <a:lstStyle>
            <a:lvl1pPr marL="0" indent="0">
              <a:buNone/>
              <a:defRPr sz="1400" b="0">
                <a:solidFill>
                  <a:schemeClr val="accent3"/>
                </a:solidFill>
              </a:defRPr>
            </a:lvl1pPr>
          </a:lstStyle>
          <a:p>
            <a:pPr lvl="0"/>
            <a:r>
              <a:rPr lang="nl-NL"/>
              <a:t>Klikken om de tekststijl van het model te bewerken</a:t>
            </a:r>
          </a:p>
        </p:txBody>
      </p:sp>
      <p:sp>
        <p:nvSpPr>
          <p:cNvPr id="23" name="Tijdelijke aanduiding voor tekst 2">
            <a:extLst>
              <a:ext uri="{FF2B5EF4-FFF2-40B4-BE49-F238E27FC236}">
                <a16:creationId xmlns:a16="http://schemas.microsoft.com/office/drawing/2014/main" id="{314DEAE0-A920-2948-B565-44B16DB75328}"/>
              </a:ext>
            </a:extLst>
          </p:cNvPr>
          <p:cNvSpPr>
            <a:spLocks noGrp="1"/>
          </p:cNvSpPr>
          <p:nvPr>
            <p:ph type="body" sz="quarter" idx="13"/>
          </p:nvPr>
        </p:nvSpPr>
        <p:spPr>
          <a:xfrm>
            <a:off x="9048751" y="1665286"/>
            <a:ext cx="2374107" cy="1825779"/>
          </a:xfrm>
          <a:prstGeom prst="roundRect">
            <a:avLst/>
          </a:prstGeom>
          <a:solidFill>
            <a:schemeClr val="bg1"/>
          </a:solidFill>
        </p:spPr>
        <p:txBody>
          <a:bodyPr lIns="36000" tIns="648000" rIns="36000">
            <a:normAutofit/>
          </a:bodyPr>
          <a:lstStyle>
            <a:lvl1pPr marL="0" indent="0">
              <a:buNone/>
              <a:defRPr sz="1400" b="0">
                <a:solidFill>
                  <a:schemeClr val="accent3"/>
                </a:solidFill>
              </a:defRPr>
            </a:lvl1pPr>
          </a:lstStyle>
          <a:p>
            <a:pPr lvl="0"/>
            <a:r>
              <a:rPr lang="nl-NL"/>
              <a:t>Klikken om de tekststijl van het model te bewerken</a:t>
            </a:r>
          </a:p>
        </p:txBody>
      </p:sp>
      <p:sp>
        <p:nvSpPr>
          <p:cNvPr id="24" name="Tijdelijke aanduiding voor tekst 2">
            <a:extLst>
              <a:ext uri="{FF2B5EF4-FFF2-40B4-BE49-F238E27FC236}">
                <a16:creationId xmlns:a16="http://schemas.microsoft.com/office/drawing/2014/main" id="{1E530F84-7C32-2DE2-6AB6-8BA383D8253C}"/>
              </a:ext>
            </a:extLst>
          </p:cNvPr>
          <p:cNvSpPr>
            <a:spLocks noGrp="1"/>
          </p:cNvSpPr>
          <p:nvPr>
            <p:ph type="body" sz="quarter" idx="14"/>
          </p:nvPr>
        </p:nvSpPr>
        <p:spPr>
          <a:xfrm>
            <a:off x="769142" y="3886045"/>
            <a:ext cx="2374107" cy="1825779"/>
          </a:xfrm>
          <a:prstGeom prst="roundRect">
            <a:avLst/>
          </a:prstGeom>
          <a:solidFill>
            <a:schemeClr val="bg1"/>
          </a:solidFill>
        </p:spPr>
        <p:txBody>
          <a:bodyPr lIns="36000" tIns="648000" rIns="36000">
            <a:normAutofit/>
          </a:bodyPr>
          <a:lstStyle>
            <a:lvl1pPr marL="0" indent="0">
              <a:buNone/>
              <a:defRPr sz="1400" b="0">
                <a:solidFill>
                  <a:schemeClr val="accent3"/>
                </a:solidFill>
              </a:defRPr>
            </a:lvl1pPr>
          </a:lstStyle>
          <a:p>
            <a:pPr lvl="0"/>
            <a:r>
              <a:rPr lang="nl-NL"/>
              <a:t>Klikken om de tekststijl van het model te bewerken</a:t>
            </a:r>
          </a:p>
        </p:txBody>
      </p:sp>
      <p:sp>
        <p:nvSpPr>
          <p:cNvPr id="25" name="Tijdelijke aanduiding voor tekst 2">
            <a:extLst>
              <a:ext uri="{FF2B5EF4-FFF2-40B4-BE49-F238E27FC236}">
                <a16:creationId xmlns:a16="http://schemas.microsoft.com/office/drawing/2014/main" id="{2726B05B-10B6-6B80-F6FD-6AE61D20572D}"/>
              </a:ext>
            </a:extLst>
          </p:cNvPr>
          <p:cNvSpPr>
            <a:spLocks noGrp="1"/>
          </p:cNvSpPr>
          <p:nvPr>
            <p:ph type="body" sz="quarter" idx="15"/>
          </p:nvPr>
        </p:nvSpPr>
        <p:spPr>
          <a:xfrm>
            <a:off x="3531393" y="3886045"/>
            <a:ext cx="2374107" cy="1825779"/>
          </a:xfrm>
          <a:prstGeom prst="roundRect">
            <a:avLst/>
          </a:prstGeom>
          <a:solidFill>
            <a:schemeClr val="bg1"/>
          </a:solidFill>
        </p:spPr>
        <p:txBody>
          <a:bodyPr lIns="36000" tIns="648000" rIns="36000">
            <a:normAutofit/>
          </a:bodyPr>
          <a:lstStyle>
            <a:lvl1pPr marL="0" indent="0">
              <a:buNone/>
              <a:defRPr sz="1400" b="0">
                <a:solidFill>
                  <a:schemeClr val="accent3"/>
                </a:solidFill>
              </a:defRPr>
            </a:lvl1pPr>
          </a:lstStyle>
          <a:p>
            <a:pPr lvl="0"/>
            <a:r>
              <a:rPr lang="nl-NL"/>
              <a:t>Klikken om de tekststijl van het model te bewerken</a:t>
            </a:r>
          </a:p>
        </p:txBody>
      </p:sp>
      <p:sp>
        <p:nvSpPr>
          <p:cNvPr id="26" name="Tijdelijke aanduiding voor tekst 2">
            <a:extLst>
              <a:ext uri="{FF2B5EF4-FFF2-40B4-BE49-F238E27FC236}">
                <a16:creationId xmlns:a16="http://schemas.microsoft.com/office/drawing/2014/main" id="{D474F048-AE87-068E-6E05-C4AC13614360}"/>
              </a:ext>
            </a:extLst>
          </p:cNvPr>
          <p:cNvSpPr>
            <a:spLocks noGrp="1"/>
          </p:cNvSpPr>
          <p:nvPr>
            <p:ph type="body" sz="quarter" idx="16"/>
          </p:nvPr>
        </p:nvSpPr>
        <p:spPr>
          <a:xfrm>
            <a:off x="6284913" y="3886045"/>
            <a:ext cx="2374107" cy="1825779"/>
          </a:xfrm>
          <a:prstGeom prst="roundRect">
            <a:avLst/>
          </a:prstGeom>
          <a:solidFill>
            <a:schemeClr val="bg1"/>
          </a:solidFill>
        </p:spPr>
        <p:txBody>
          <a:bodyPr lIns="36000" tIns="648000" rIns="36000">
            <a:normAutofit/>
          </a:bodyPr>
          <a:lstStyle>
            <a:lvl1pPr marL="0" indent="0">
              <a:buNone/>
              <a:defRPr sz="1400" b="0">
                <a:solidFill>
                  <a:schemeClr val="accent3"/>
                </a:solidFill>
              </a:defRPr>
            </a:lvl1pPr>
          </a:lstStyle>
          <a:p>
            <a:pPr lvl="0"/>
            <a:r>
              <a:rPr lang="nl-NL"/>
              <a:t>Klikken om de tekststijl van het model te bewerken</a:t>
            </a:r>
          </a:p>
        </p:txBody>
      </p:sp>
      <p:sp>
        <p:nvSpPr>
          <p:cNvPr id="27" name="Tijdelijke aanduiding voor tekst 2">
            <a:extLst>
              <a:ext uri="{FF2B5EF4-FFF2-40B4-BE49-F238E27FC236}">
                <a16:creationId xmlns:a16="http://schemas.microsoft.com/office/drawing/2014/main" id="{4820A856-F615-B036-CF97-D757FBD51B8E}"/>
              </a:ext>
            </a:extLst>
          </p:cNvPr>
          <p:cNvSpPr>
            <a:spLocks noGrp="1"/>
          </p:cNvSpPr>
          <p:nvPr>
            <p:ph type="body" sz="quarter" idx="17"/>
          </p:nvPr>
        </p:nvSpPr>
        <p:spPr>
          <a:xfrm>
            <a:off x="9048751" y="3886045"/>
            <a:ext cx="2374107" cy="1825779"/>
          </a:xfrm>
          <a:prstGeom prst="roundRect">
            <a:avLst/>
          </a:prstGeom>
          <a:solidFill>
            <a:schemeClr val="bg1"/>
          </a:solidFill>
        </p:spPr>
        <p:txBody>
          <a:bodyPr lIns="36000" tIns="648000" rIns="36000">
            <a:normAutofit/>
          </a:bodyPr>
          <a:lstStyle>
            <a:lvl1pPr marL="0" indent="0">
              <a:buNone/>
              <a:defRPr sz="1400" b="0">
                <a:solidFill>
                  <a:schemeClr val="accent3"/>
                </a:solidFill>
              </a:defRPr>
            </a:lvl1pPr>
          </a:lstStyle>
          <a:p>
            <a:pPr lvl="0"/>
            <a:r>
              <a:rPr lang="nl-NL"/>
              <a:t>Klikken om de tekststijl van het model te bewerken</a:t>
            </a:r>
          </a:p>
        </p:txBody>
      </p:sp>
      <p:sp>
        <p:nvSpPr>
          <p:cNvPr id="7" name="Title 1">
            <a:extLst>
              <a:ext uri="{FF2B5EF4-FFF2-40B4-BE49-F238E27FC236}">
                <a16:creationId xmlns:a16="http://schemas.microsoft.com/office/drawing/2014/main" id="{9BE4DB01-AEDE-AD45-BD0D-31E2A3D1C011}"/>
              </a:ext>
            </a:extLst>
          </p:cNvPr>
          <p:cNvSpPr>
            <a:spLocks noGrp="1"/>
          </p:cNvSpPr>
          <p:nvPr>
            <p:ph type="title" hasCustomPrompt="1"/>
          </p:nvPr>
        </p:nvSpPr>
        <p:spPr>
          <a:xfrm>
            <a:off x="756000" y="756000"/>
            <a:ext cx="5138738" cy="854075"/>
          </a:xfrm>
        </p:spPr>
        <p:txBody>
          <a:bodyPr vert="horz">
            <a:noAutofit/>
          </a:bodyPr>
          <a:lstStyle>
            <a:lvl1pPr algn="l" defTabSz="914400" rtl="0" eaLnBrk="1" latinLnBrk="0" hangingPunct="1">
              <a:lnSpc>
                <a:spcPct val="90000"/>
              </a:lnSpc>
              <a:spcBef>
                <a:spcPct val="0"/>
              </a:spcBef>
              <a:buNone/>
              <a:defRPr lang="nl-NL" sz="3200" b="1" i="0" kern="1200" noProof="0" dirty="0">
                <a:solidFill>
                  <a:srgbClr val="FFFFFF"/>
                </a:solidFill>
                <a:latin typeface="Arial" panose="020B0604020202020204" pitchFamily="34" charset="0"/>
                <a:ea typeface="+mj-ea"/>
                <a:cs typeface="Arial" panose="020B0604020202020204" pitchFamily="34" charset="0"/>
              </a:defRPr>
            </a:lvl1pPr>
          </a:lstStyle>
          <a:p>
            <a:r>
              <a:rPr lang="nl-NL" noProof="0" dirty="0"/>
              <a:t>Inhoud</a:t>
            </a:r>
          </a:p>
        </p:txBody>
      </p:sp>
      <p:sp>
        <p:nvSpPr>
          <p:cNvPr id="12" name="Tijdelijke aanduiding voor dianummer 4">
            <a:extLst>
              <a:ext uri="{FF2B5EF4-FFF2-40B4-BE49-F238E27FC236}">
                <a16:creationId xmlns:a16="http://schemas.microsoft.com/office/drawing/2014/main" id="{D94AF77D-F349-CB44-87DC-9F66E04D00A6}"/>
              </a:ext>
            </a:extLst>
          </p:cNvPr>
          <p:cNvSpPr txBox="1">
            <a:spLocks/>
          </p:cNvSpPr>
          <p:nvPr userDrawn="1"/>
        </p:nvSpPr>
        <p:spPr>
          <a:xfrm>
            <a:off x="11439525"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bg1"/>
                </a:solidFill>
                <a:latin typeface="Arial" panose="020B0604020202020204" pitchFamily="34" charset="0"/>
                <a:cs typeface="Arial" panose="020B0604020202020204" pitchFamily="34" charset="0"/>
              </a:rPr>
              <a:pPr algn="ctr"/>
              <a:t>‹nr.›</a:t>
            </a:fld>
            <a:endParaRPr lang="nl-NL" sz="900" dirty="0">
              <a:solidFill>
                <a:schemeClr val="bg1"/>
              </a:solidFill>
              <a:latin typeface="Arial" panose="020B0604020202020204" pitchFamily="34" charset="0"/>
              <a:cs typeface="Arial" panose="020B0604020202020204" pitchFamily="34" charset="0"/>
            </a:endParaRPr>
          </a:p>
        </p:txBody>
      </p:sp>
      <p:pic>
        <p:nvPicPr>
          <p:cNvPr id="93" name="Graphic 92">
            <a:extLst>
              <a:ext uri="{FF2B5EF4-FFF2-40B4-BE49-F238E27FC236}">
                <a16:creationId xmlns:a16="http://schemas.microsoft.com/office/drawing/2014/main" id="{A674998C-6F19-2814-79C2-6694132FFEAC}"/>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73" name="Vrije vorm: vorm 72">
            <a:extLst>
              <a:ext uri="{FF2B5EF4-FFF2-40B4-BE49-F238E27FC236}">
                <a16:creationId xmlns:a16="http://schemas.microsoft.com/office/drawing/2014/main" id="{48C8A044-D157-9788-43E6-085334CE0279}"/>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74" name="Vrije vorm: vorm 73">
            <a:extLst>
              <a:ext uri="{FF2B5EF4-FFF2-40B4-BE49-F238E27FC236}">
                <a16:creationId xmlns:a16="http://schemas.microsoft.com/office/drawing/2014/main" id="{96BD8E85-6B98-F6F4-7238-B292DD47785B}"/>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75" name="Vrije vorm: vorm 74">
            <a:extLst>
              <a:ext uri="{FF2B5EF4-FFF2-40B4-BE49-F238E27FC236}">
                <a16:creationId xmlns:a16="http://schemas.microsoft.com/office/drawing/2014/main" id="{1D2B4038-0A65-685C-2182-9AB6FDB32761}"/>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76" name="Vrije vorm: vorm 75">
            <a:extLst>
              <a:ext uri="{FF2B5EF4-FFF2-40B4-BE49-F238E27FC236}">
                <a16:creationId xmlns:a16="http://schemas.microsoft.com/office/drawing/2014/main" id="{8552314F-299D-6480-38C3-1AEA5C00997A}"/>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77" name="Vrije vorm: vorm 76">
            <a:extLst>
              <a:ext uri="{FF2B5EF4-FFF2-40B4-BE49-F238E27FC236}">
                <a16:creationId xmlns:a16="http://schemas.microsoft.com/office/drawing/2014/main" id="{29B7494E-5F64-BC05-4A97-859B2E22F5CC}"/>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78" name="Vrije vorm: vorm 77">
            <a:extLst>
              <a:ext uri="{FF2B5EF4-FFF2-40B4-BE49-F238E27FC236}">
                <a16:creationId xmlns:a16="http://schemas.microsoft.com/office/drawing/2014/main" id="{ECC49B11-822A-BDAC-DBC6-8FB8B888AC37}"/>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79" name="Vrije vorm: vorm 78">
            <a:extLst>
              <a:ext uri="{FF2B5EF4-FFF2-40B4-BE49-F238E27FC236}">
                <a16:creationId xmlns:a16="http://schemas.microsoft.com/office/drawing/2014/main" id="{951E6B44-9036-FBF6-3A86-66D918281715}"/>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0" name="Vrije vorm: vorm 79">
            <a:extLst>
              <a:ext uri="{FF2B5EF4-FFF2-40B4-BE49-F238E27FC236}">
                <a16:creationId xmlns:a16="http://schemas.microsoft.com/office/drawing/2014/main" id="{BDCF14BF-7511-0AA6-4435-D15B5C494DCE}"/>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1" name="Vrije vorm: vorm 80">
            <a:extLst>
              <a:ext uri="{FF2B5EF4-FFF2-40B4-BE49-F238E27FC236}">
                <a16:creationId xmlns:a16="http://schemas.microsoft.com/office/drawing/2014/main" id="{0C524B5E-28AC-DB7B-582B-B06D1C8CC10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2" name="Vrije vorm: vorm 81">
            <a:extLst>
              <a:ext uri="{FF2B5EF4-FFF2-40B4-BE49-F238E27FC236}">
                <a16:creationId xmlns:a16="http://schemas.microsoft.com/office/drawing/2014/main" id="{9FB3D374-6762-102A-7787-4B35FA7C0D14}"/>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3" name="Vrije vorm: vorm 82">
            <a:extLst>
              <a:ext uri="{FF2B5EF4-FFF2-40B4-BE49-F238E27FC236}">
                <a16:creationId xmlns:a16="http://schemas.microsoft.com/office/drawing/2014/main" id="{4AAEDFA8-8B2E-6211-5BFF-70E5ABCCC517}"/>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4" name="Vrije vorm: vorm 83">
            <a:extLst>
              <a:ext uri="{FF2B5EF4-FFF2-40B4-BE49-F238E27FC236}">
                <a16:creationId xmlns:a16="http://schemas.microsoft.com/office/drawing/2014/main" id="{A99267E3-A4A0-C20A-A065-B809E70C2F9C}"/>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5" name="Vrije vorm: vorm 84">
            <a:extLst>
              <a:ext uri="{FF2B5EF4-FFF2-40B4-BE49-F238E27FC236}">
                <a16:creationId xmlns:a16="http://schemas.microsoft.com/office/drawing/2014/main" id="{596D5437-6401-4E8E-D3E6-4709F3ADEEA9}"/>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6" name="Vrije vorm: vorm 85">
            <a:extLst>
              <a:ext uri="{FF2B5EF4-FFF2-40B4-BE49-F238E27FC236}">
                <a16:creationId xmlns:a16="http://schemas.microsoft.com/office/drawing/2014/main" id="{C5A8FDED-36F1-3D7D-53A5-691EE2B1E78F}"/>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7" name="Vrije vorm: vorm 86">
            <a:extLst>
              <a:ext uri="{FF2B5EF4-FFF2-40B4-BE49-F238E27FC236}">
                <a16:creationId xmlns:a16="http://schemas.microsoft.com/office/drawing/2014/main" id="{E15FF2EA-5B72-ACD0-C24F-2CFA3025D850}"/>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8" name="Vrije vorm: vorm 87">
            <a:extLst>
              <a:ext uri="{FF2B5EF4-FFF2-40B4-BE49-F238E27FC236}">
                <a16:creationId xmlns:a16="http://schemas.microsoft.com/office/drawing/2014/main" id="{275974EC-D142-95CF-D68E-F4C62CF99E04}"/>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89" name="Vrije vorm: vorm 88">
            <a:extLst>
              <a:ext uri="{FF2B5EF4-FFF2-40B4-BE49-F238E27FC236}">
                <a16:creationId xmlns:a16="http://schemas.microsoft.com/office/drawing/2014/main" id="{F6622DB0-0E3A-0ABC-4A7D-58E133FD3F76}"/>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90" name="Vrije vorm: vorm 89">
            <a:extLst>
              <a:ext uri="{FF2B5EF4-FFF2-40B4-BE49-F238E27FC236}">
                <a16:creationId xmlns:a16="http://schemas.microsoft.com/office/drawing/2014/main" id="{C61B84F0-B147-8784-5E5A-0DA6783C3595}"/>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91" name="Vrije vorm: vorm 90">
            <a:extLst>
              <a:ext uri="{FF2B5EF4-FFF2-40B4-BE49-F238E27FC236}">
                <a16:creationId xmlns:a16="http://schemas.microsoft.com/office/drawing/2014/main" id="{AC092E30-9B6A-D663-AFBE-1D3D477BABF1}"/>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92" name="Vrije vorm: vorm 91">
            <a:extLst>
              <a:ext uri="{FF2B5EF4-FFF2-40B4-BE49-F238E27FC236}">
                <a16:creationId xmlns:a16="http://schemas.microsoft.com/office/drawing/2014/main" id="{E8192A38-0A93-1ADC-88F5-E522542C67BF}"/>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94" name="Vrije vorm: vorm 93">
            <a:extLst>
              <a:ext uri="{FF2B5EF4-FFF2-40B4-BE49-F238E27FC236}">
                <a16:creationId xmlns:a16="http://schemas.microsoft.com/office/drawing/2014/main" id="{36B12CF9-EC91-019E-BC84-6792C91BCCE3}"/>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95" name="Vrije vorm: vorm 94">
            <a:extLst>
              <a:ext uri="{FF2B5EF4-FFF2-40B4-BE49-F238E27FC236}">
                <a16:creationId xmlns:a16="http://schemas.microsoft.com/office/drawing/2014/main" id="{11493709-B16A-044D-09B2-41AE969250AE}"/>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96" name="Vrije vorm: vorm 95">
            <a:extLst>
              <a:ext uri="{FF2B5EF4-FFF2-40B4-BE49-F238E27FC236}">
                <a16:creationId xmlns:a16="http://schemas.microsoft.com/office/drawing/2014/main" id="{FB1F2A91-2B03-652D-376B-CCE030539853}"/>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chemeClr val="bg1"/>
          </a:solidFill>
          <a:ln w="0" cap="flat">
            <a:noFill/>
            <a:prstDash val="solid"/>
            <a:miter/>
          </a:ln>
        </p:spPr>
        <p:txBody>
          <a:bodyPr rtlCol="0" anchor="ctr"/>
          <a:lstStyle/>
          <a:p>
            <a:endParaRPr lang="en-GB">
              <a:solidFill>
                <a:schemeClr val="bg1"/>
              </a:solidFill>
            </a:endParaRPr>
          </a:p>
        </p:txBody>
      </p:sp>
      <p:sp>
        <p:nvSpPr>
          <p:cNvPr id="97" name="Vrije vorm: vorm 96">
            <a:extLst>
              <a:ext uri="{FF2B5EF4-FFF2-40B4-BE49-F238E27FC236}">
                <a16:creationId xmlns:a16="http://schemas.microsoft.com/office/drawing/2014/main" id="{9E729C40-27D3-1AD4-0C54-5B45CF766553}"/>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chemeClr val="bg1"/>
          </a:solidFill>
          <a:ln w="0" cap="flat">
            <a:noFill/>
            <a:prstDash val="solid"/>
            <a:miter/>
          </a:ln>
        </p:spPr>
        <p:txBody>
          <a:bodyPr rtlCol="0" anchor="ctr"/>
          <a:lstStyle/>
          <a:p>
            <a:endParaRPr lang="en-GB">
              <a:solidFill>
                <a:schemeClr val="bg1"/>
              </a:solidFill>
            </a:endParaRPr>
          </a:p>
        </p:txBody>
      </p:sp>
    </p:spTree>
    <p:extLst>
      <p:ext uri="{BB962C8B-B14F-4D97-AF65-F5344CB8AC3E}">
        <p14:creationId xmlns:p14="http://schemas.microsoft.com/office/powerpoint/2010/main" val="580344097"/>
      </p:ext>
    </p:extLst>
  </p:cSld>
  <p:clrMapOvr>
    <a:masterClrMapping/>
  </p:clrMapOvr>
  <p:extLst>
    <p:ext uri="{DCECCB84-F9BA-43D5-87BE-67443E8EF086}">
      <p15:sldGuideLst xmlns:p15="http://schemas.microsoft.com/office/powerpoint/2012/main">
        <p15:guide id="1" orient="horz" pos="1049" userDrawn="1">
          <p15:clr>
            <a:srgbClr val="FBAE40"/>
          </p15:clr>
        </p15:guide>
        <p15:guide id="2" orient="horz" pos="359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accent6"/>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C99320E-6176-FD31-F35E-AB1AC718494E}"/>
              </a:ext>
            </a:extLst>
          </p:cNvPr>
          <p:cNvGraphicFramePr>
            <a:graphicFrameLocks noChangeAspect="1"/>
          </p:cNvGraphicFramePr>
          <p:nvPr userDrawn="1">
            <p:custDataLst>
              <p:tags r:id="rId1"/>
            </p:custDataLst>
            <p:extLst>
              <p:ext uri="{D42A27DB-BD31-4B8C-83A1-F6EECF244321}">
                <p14:modId xmlns:p14="http://schemas.microsoft.com/office/powerpoint/2010/main" val="31479286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8C99320E-6176-FD31-F35E-AB1AC718494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ijdelijke aanduiding voor dianummer 4">
            <a:extLst>
              <a:ext uri="{FF2B5EF4-FFF2-40B4-BE49-F238E27FC236}">
                <a16:creationId xmlns:a16="http://schemas.microsoft.com/office/drawing/2014/main" id="{D94AF77D-F349-CB44-87DC-9F66E04D00A6}"/>
              </a:ext>
            </a:extLst>
          </p:cNvPr>
          <p:cNvSpPr txBox="1">
            <a:spLocks/>
          </p:cNvSpPr>
          <p:nvPr userDrawn="1"/>
        </p:nvSpPr>
        <p:spPr>
          <a:xfrm>
            <a:off x="11434762" y="6102350"/>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0A4F25B-D432-8045-818B-4A05A43EEC9C}"/>
              </a:ext>
            </a:extLst>
          </p:cNvPr>
          <p:cNvSpPr>
            <a:spLocks noGrp="1"/>
          </p:cNvSpPr>
          <p:nvPr>
            <p:ph type="title" hasCustomPrompt="1"/>
          </p:nvPr>
        </p:nvSpPr>
        <p:spPr>
          <a:xfrm>
            <a:off x="756000" y="756000"/>
            <a:ext cx="10658475" cy="4613649"/>
          </a:xfrm>
        </p:spPr>
        <p:txBody>
          <a:bodyPr vert="horz">
            <a:noAutofit/>
          </a:bodyPr>
          <a:lstStyle>
            <a:lvl1pPr>
              <a:lnSpc>
                <a:spcPts val="4000"/>
              </a:lnSpc>
              <a:defRPr sz="2800" b="1" i="0">
                <a:latin typeface="Arial" panose="020B0604020202020204" pitchFamily="34" charset="0"/>
                <a:cs typeface="Arial" panose="020B0604020202020204" pitchFamily="34" charset="0"/>
              </a:defRPr>
            </a:lvl1pPr>
          </a:lstStyle>
          <a:p>
            <a:r>
              <a:rPr lang="nl-NL" noProof="0" dirty="0"/>
              <a:t>Intro :</a:t>
            </a:r>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amet</a:t>
            </a:r>
            <a:r>
              <a:rPr lang="nl-NL" noProof="0" dirty="0"/>
              <a:t>, </a:t>
            </a:r>
            <a:r>
              <a:rPr lang="nl-NL" noProof="0" dirty="0" err="1"/>
              <a:t>solum</a:t>
            </a:r>
            <a:r>
              <a:rPr lang="nl-NL" noProof="0" dirty="0"/>
              <a:t> </a:t>
            </a:r>
            <a:r>
              <a:rPr lang="nl-NL" noProof="0" dirty="0" err="1"/>
              <a:t>accusam</a:t>
            </a:r>
            <a:r>
              <a:rPr lang="nl-NL" noProof="0" dirty="0"/>
              <a:t> </a:t>
            </a:r>
            <a:r>
              <a:rPr lang="nl-NL" noProof="0" dirty="0" err="1"/>
              <a:t>eloquentiam</a:t>
            </a:r>
            <a:r>
              <a:rPr lang="nl-NL" noProof="0" dirty="0"/>
              <a:t> te </a:t>
            </a:r>
            <a:r>
              <a:rPr lang="nl-NL" noProof="0" dirty="0" err="1"/>
              <a:t>mea</a:t>
            </a:r>
            <a:r>
              <a:rPr lang="nl-NL" noProof="0" dirty="0"/>
              <a:t>, </a:t>
            </a:r>
            <a:r>
              <a:rPr lang="nl-NL" noProof="0" dirty="0" err="1"/>
              <a:t>mea</a:t>
            </a:r>
            <a:r>
              <a:rPr lang="nl-NL" noProof="0" dirty="0"/>
              <a:t> ex </a:t>
            </a:r>
            <a:r>
              <a:rPr lang="nl-NL" noProof="0" dirty="0" err="1"/>
              <a:t>elitr</a:t>
            </a:r>
            <a:r>
              <a:rPr lang="nl-NL" noProof="0" dirty="0"/>
              <a:t> </a:t>
            </a:r>
            <a:r>
              <a:rPr lang="nl-NL" noProof="0" dirty="0" err="1"/>
              <a:t>zril</a:t>
            </a:r>
            <a:r>
              <a:rPr lang="nl-NL" noProof="0" dirty="0"/>
              <a:t>, </a:t>
            </a:r>
            <a:r>
              <a:rPr lang="nl-NL" noProof="0" dirty="0" err="1"/>
              <a:t>sed</a:t>
            </a:r>
            <a:r>
              <a:rPr lang="nl-NL" noProof="0" dirty="0"/>
              <a:t> ut </a:t>
            </a:r>
            <a:r>
              <a:rPr lang="nl-NL" noProof="0" dirty="0" err="1"/>
              <a:t>meliore</a:t>
            </a:r>
            <a:r>
              <a:rPr lang="nl-NL" noProof="0" dirty="0"/>
              <a:t> </a:t>
            </a:r>
            <a:r>
              <a:rPr lang="nl-NL" noProof="0" dirty="0" err="1"/>
              <a:t>oporteat</a:t>
            </a:r>
            <a:r>
              <a:rPr lang="nl-NL" noProof="0" dirty="0"/>
              <a:t> </a:t>
            </a:r>
            <a:r>
              <a:rPr lang="nl-NL" noProof="0" dirty="0" err="1"/>
              <a:t>corrumpit</a:t>
            </a:r>
            <a:r>
              <a:rPr lang="nl-NL" noProof="0" dirty="0"/>
              <a:t>. Ne </a:t>
            </a:r>
            <a:r>
              <a:rPr lang="nl-NL" noProof="0" dirty="0" err="1"/>
              <a:t>nisl</a:t>
            </a:r>
            <a:r>
              <a:rPr lang="nl-NL" noProof="0" dirty="0"/>
              <a:t> </a:t>
            </a:r>
            <a:r>
              <a:rPr lang="nl-NL" noProof="0" dirty="0" err="1"/>
              <a:t>dignissim</a:t>
            </a:r>
            <a:r>
              <a:rPr lang="nl-NL" noProof="0" dirty="0"/>
              <a:t> </a:t>
            </a:r>
            <a:r>
              <a:rPr lang="nl-NL" noProof="0" dirty="0" err="1"/>
              <a:t>appellantur</a:t>
            </a:r>
            <a:r>
              <a:rPr lang="nl-NL" noProof="0" dirty="0"/>
              <a:t> </a:t>
            </a:r>
            <a:r>
              <a:rPr lang="nl-NL" noProof="0" dirty="0" err="1"/>
              <a:t>usu</a:t>
            </a:r>
            <a:r>
              <a:rPr lang="nl-NL" noProof="0" dirty="0"/>
              <a:t>. </a:t>
            </a:r>
            <a:r>
              <a:rPr lang="nl-NL" noProof="0" dirty="0" err="1"/>
              <a:t>Omnes</a:t>
            </a:r>
            <a:r>
              <a:rPr lang="nl-NL" noProof="0" dirty="0"/>
              <a:t> </a:t>
            </a:r>
            <a:r>
              <a:rPr lang="nl-NL" noProof="0" dirty="0" err="1"/>
              <a:t>copiosae</a:t>
            </a:r>
            <a:r>
              <a:rPr lang="nl-NL" noProof="0" dirty="0"/>
              <a:t> </a:t>
            </a:r>
            <a:r>
              <a:rPr lang="nl-NL" noProof="0" dirty="0" err="1"/>
              <a:t>gloriatur</a:t>
            </a:r>
            <a:r>
              <a:rPr lang="nl-NL" noProof="0" dirty="0"/>
              <a:t> ut vis, </a:t>
            </a:r>
            <a:r>
              <a:rPr lang="nl-NL" noProof="0" dirty="0" err="1"/>
              <a:t>sed</a:t>
            </a:r>
            <a:r>
              <a:rPr lang="nl-NL" noProof="0" dirty="0"/>
              <a:t> ei </a:t>
            </a:r>
            <a:r>
              <a:rPr lang="nl-NL" noProof="0" dirty="0" err="1"/>
              <a:t>tempor</a:t>
            </a:r>
            <a:r>
              <a:rPr lang="nl-NL" noProof="0" dirty="0"/>
              <a:t> </a:t>
            </a:r>
            <a:r>
              <a:rPr lang="nl-NL" noProof="0" dirty="0" err="1"/>
              <a:t>copiosae</a:t>
            </a:r>
            <a:r>
              <a:rPr lang="nl-NL" noProof="0" dirty="0"/>
              <a:t>, has </a:t>
            </a:r>
            <a:r>
              <a:rPr lang="nl-NL" noProof="0" dirty="0" err="1"/>
              <a:t>id</a:t>
            </a:r>
            <a:r>
              <a:rPr lang="nl-NL" noProof="0" dirty="0"/>
              <a:t> </a:t>
            </a:r>
            <a:r>
              <a:rPr lang="nl-NL" noProof="0" dirty="0" err="1"/>
              <a:t>nonumes</a:t>
            </a:r>
            <a:r>
              <a:rPr lang="nl-NL" noProof="0" dirty="0"/>
              <a:t> </a:t>
            </a:r>
            <a:r>
              <a:rPr lang="nl-NL" noProof="0" dirty="0" err="1"/>
              <a:t>dolores</a:t>
            </a:r>
            <a:r>
              <a:rPr lang="nl-NL" noProof="0" dirty="0"/>
              <a:t> </a:t>
            </a:r>
            <a:r>
              <a:rPr lang="nl-NL" noProof="0" dirty="0" err="1"/>
              <a:t>posidonium</a:t>
            </a:r>
            <a:r>
              <a:rPr lang="nl-NL" noProof="0" dirty="0"/>
              <a:t>. Sea </a:t>
            </a:r>
            <a:r>
              <a:rPr lang="nl-NL" noProof="0" dirty="0" err="1"/>
              <a:t>invenire</a:t>
            </a:r>
            <a:r>
              <a:rPr lang="nl-NL" noProof="0" dirty="0"/>
              <a:t> </a:t>
            </a:r>
            <a:r>
              <a:rPr lang="nl-NL" noProof="0" dirty="0" err="1"/>
              <a:t>omittantur</a:t>
            </a:r>
            <a:r>
              <a:rPr lang="nl-NL" noProof="0" dirty="0"/>
              <a:t> </a:t>
            </a:r>
            <a:r>
              <a:rPr lang="nl-NL" noProof="0" dirty="0" err="1"/>
              <a:t>id</a:t>
            </a:r>
            <a:r>
              <a:rPr lang="nl-NL" noProof="0" dirty="0"/>
              <a:t>, nam </a:t>
            </a:r>
            <a:r>
              <a:rPr lang="nl-NL" noProof="0" dirty="0" err="1"/>
              <a:t>congue</a:t>
            </a:r>
            <a:r>
              <a:rPr lang="nl-NL" noProof="0" dirty="0"/>
              <a:t> </a:t>
            </a:r>
            <a:r>
              <a:rPr lang="nl-NL" noProof="0" dirty="0" err="1"/>
              <a:t>labores</a:t>
            </a:r>
            <a:r>
              <a:rPr lang="nl-NL" noProof="0" dirty="0"/>
              <a:t> te, </a:t>
            </a:r>
            <a:r>
              <a:rPr lang="nl-NL" noProof="0" dirty="0" err="1"/>
              <a:t>an</a:t>
            </a:r>
            <a:r>
              <a:rPr lang="nl-NL" noProof="0" dirty="0"/>
              <a:t> vim </a:t>
            </a:r>
            <a:r>
              <a:rPr lang="nl-NL" noProof="0" dirty="0" err="1"/>
              <a:t>velit</a:t>
            </a:r>
            <a:r>
              <a:rPr lang="nl-NL" noProof="0" dirty="0"/>
              <a:t> </a:t>
            </a:r>
            <a:r>
              <a:rPr lang="nl-NL" noProof="0" dirty="0" err="1"/>
              <a:t>maluisset</a:t>
            </a:r>
            <a:r>
              <a:rPr lang="nl-NL" noProof="0" dirty="0"/>
              <a:t> </a:t>
            </a:r>
            <a:r>
              <a:rPr lang="nl-NL" noProof="0" dirty="0" err="1"/>
              <a:t>accommodare</a:t>
            </a:r>
            <a:r>
              <a:rPr lang="nl-NL" noProof="0" dirty="0"/>
              <a:t>. </a:t>
            </a:r>
            <a:r>
              <a:rPr lang="nl-NL" noProof="0" dirty="0" err="1"/>
              <a:t>Nec</a:t>
            </a:r>
            <a:r>
              <a:rPr lang="nl-NL" noProof="0" dirty="0"/>
              <a:t> </a:t>
            </a:r>
            <a:r>
              <a:rPr lang="nl-NL" noProof="0" dirty="0" err="1"/>
              <a:t>erant</a:t>
            </a:r>
            <a:r>
              <a:rPr lang="nl-NL" noProof="0" dirty="0"/>
              <a:t> </a:t>
            </a:r>
            <a:r>
              <a:rPr lang="nl-NL" noProof="0" dirty="0" err="1"/>
              <a:t>munere</a:t>
            </a:r>
            <a:r>
              <a:rPr lang="nl-NL" noProof="0" dirty="0"/>
              <a:t> ne, ei </a:t>
            </a:r>
            <a:r>
              <a:rPr lang="nl-NL" noProof="0" dirty="0" err="1"/>
              <a:t>eos</a:t>
            </a:r>
            <a:r>
              <a:rPr lang="nl-NL" noProof="0" dirty="0"/>
              <a:t> </a:t>
            </a:r>
            <a:r>
              <a:rPr lang="nl-NL" noProof="0" dirty="0" err="1"/>
              <a:t>persecuti</a:t>
            </a:r>
            <a:r>
              <a:rPr lang="nl-NL" noProof="0" dirty="0"/>
              <a:t> </a:t>
            </a:r>
            <a:r>
              <a:rPr lang="nl-NL" noProof="0" dirty="0" err="1"/>
              <a:t>reformidans</a:t>
            </a:r>
            <a:r>
              <a:rPr lang="nl-NL" noProof="0" dirty="0"/>
              <a:t>, mei ad </a:t>
            </a:r>
            <a:r>
              <a:rPr lang="nl-NL" noProof="0" dirty="0" err="1"/>
              <a:t>civibus</a:t>
            </a:r>
            <a:r>
              <a:rPr lang="nl-NL" noProof="0" dirty="0"/>
              <a:t> </a:t>
            </a:r>
            <a:r>
              <a:rPr lang="nl-NL" noProof="0" dirty="0" err="1"/>
              <a:t>maluisset</a:t>
            </a:r>
            <a:r>
              <a:rPr lang="nl-NL" noProof="0" dirty="0"/>
              <a:t>.</a:t>
            </a:r>
          </a:p>
        </p:txBody>
      </p:sp>
      <p:pic>
        <p:nvPicPr>
          <p:cNvPr id="9" name="Graphic 8">
            <a:extLst>
              <a:ext uri="{FF2B5EF4-FFF2-40B4-BE49-F238E27FC236}">
                <a16:creationId xmlns:a16="http://schemas.microsoft.com/office/drawing/2014/main" id="{BD7BE021-5644-045E-11D8-822AEBF16E49}"/>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3" name="Vrije vorm: vorm 2">
            <a:extLst>
              <a:ext uri="{FF2B5EF4-FFF2-40B4-BE49-F238E27FC236}">
                <a16:creationId xmlns:a16="http://schemas.microsoft.com/office/drawing/2014/main" id="{F1E423C5-DFD4-FCEC-900C-479D4434B79C}"/>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4" name="Vrije vorm: vorm 3">
            <a:extLst>
              <a:ext uri="{FF2B5EF4-FFF2-40B4-BE49-F238E27FC236}">
                <a16:creationId xmlns:a16="http://schemas.microsoft.com/office/drawing/2014/main" id="{3EDAD72D-936A-9A38-F3D1-8E17C9B8E6F8}"/>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5942F863-A055-B2D2-44E5-975211933608}"/>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7" name="Vrije vorm: vorm 6">
            <a:extLst>
              <a:ext uri="{FF2B5EF4-FFF2-40B4-BE49-F238E27FC236}">
                <a16:creationId xmlns:a16="http://schemas.microsoft.com/office/drawing/2014/main" id="{9FE52A52-C28A-8D06-BABC-149489732835}"/>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8" name="Vrije vorm: vorm 7">
            <a:extLst>
              <a:ext uri="{FF2B5EF4-FFF2-40B4-BE49-F238E27FC236}">
                <a16:creationId xmlns:a16="http://schemas.microsoft.com/office/drawing/2014/main" id="{A71B3C13-0BC7-F0C2-6F98-097E03E5A5B5}"/>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AC116D2B-C8AB-2E11-22B7-34C3F0088227}"/>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C44CA713-0A90-7E0E-A488-A1B01F70AFCD}"/>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C148EAFB-6A01-4165-494A-E32FE634F95E}"/>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CF98ECBE-FEDE-458E-AB13-A697DA0D2E95}"/>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6280B6F4-95FE-DB54-D3E1-13C8F820E95D}"/>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86DA7FFC-8BC2-2A2B-D325-2EFD908A8DCE}"/>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A3136F2A-A84A-E5C7-010A-4F3C324316DD}"/>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E31E062E-B65A-4ACE-4540-4AD8A09CDEC3}"/>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09812BBC-BE1B-AA4E-7E64-53499036876D}"/>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2EA9683D-87D6-EF62-1F41-31383307BC17}"/>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FE4A6500-130B-5A58-81CB-2C2770B75EE4}"/>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753E99BD-7460-9112-4FA6-26825FFACB96}"/>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D36FD160-BC4C-C997-B1AF-52B6887979DB}"/>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47642471-B88E-801C-28E8-6FB5C7CC80AD}"/>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D5E94692-3891-2B0E-4D0B-8CEA309D1AE9}"/>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7CB2EFA3-5313-9878-F1BD-05244C67DE6B}"/>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A7E62A3C-5EC0-C422-39DC-7505778BBFFC}"/>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244EA29F-81D4-C854-66FD-06E2E9BA4486}"/>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10816281-58D1-4EF9-2C54-549298EE0A6C}"/>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2213700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 PF + Naam + Functie">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AF6D7D0E-BFEA-3557-B543-B44D4C89DA24}"/>
              </a:ext>
            </a:extLst>
          </p:cNvPr>
          <p:cNvGraphicFramePr>
            <a:graphicFrameLocks noChangeAspect="1"/>
          </p:cNvGraphicFramePr>
          <p:nvPr userDrawn="1">
            <p:custDataLst>
              <p:tags r:id="rId1"/>
            </p:custDataLst>
            <p:extLst>
              <p:ext uri="{D42A27DB-BD31-4B8C-83A1-F6EECF244321}">
                <p14:modId xmlns:p14="http://schemas.microsoft.com/office/powerpoint/2010/main" val="34559266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8" name="think-cell data - do not delete" hidden="1">
                        <a:extLst>
                          <a:ext uri="{FF2B5EF4-FFF2-40B4-BE49-F238E27FC236}">
                            <a16:creationId xmlns:a16="http://schemas.microsoft.com/office/drawing/2014/main" id="{AF6D7D0E-BFEA-3557-B543-B44D4C89DA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Vrije vorm: vorm 15">
            <a:extLst>
              <a:ext uri="{FF2B5EF4-FFF2-40B4-BE49-F238E27FC236}">
                <a16:creationId xmlns:a16="http://schemas.microsoft.com/office/drawing/2014/main" id="{EAA96482-BC79-F9CF-6CAF-D615FC7F211C}"/>
              </a:ext>
            </a:extLst>
          </p:cNvPr>
          <p:cNvSpPr/>
          <p:nvPr userDrawn="1"/>
        </p:nvSpPr>
        <p:spPr>
          <a:xfrm>
            <a:off x="2350021" y="4254653"/>
            <a:ext cx="3980929" cy="1341937"/>
          </a:xfrm>
          <a:custGeom>
            <a:avLst/>
            <a:gdLst>
              <a:gd name="connsiteX0" fmla="*/ 70564 w 3980929"/>
              <a:gd name="connsiteY0" fmla="*/ 0 h 1341937"/>
              <a:gd name="connsiteX1" fmla="*/ 207021 w 3980929"/>
              <a:gd name="connsiteY1" fmla="*/ 0 h 1341937"/>
              <a:gd name="connsiteX2" fmla="*/ 610747 w 3980929"/>
              <a:gd name="connsiteY2" fmla="*/ 0 h 1341937"/>
              <a:gd name="connsiteX3" fmla="*/ 3773908 w 3980929"/>
              <a:gd name="connsiteY3" fmla="*/ 0 h 1341937"/>
              <a:gd name="connsiteX4" fmla="*/ 3980929 w 3980929"/>
              <a:gd name="connsiteY4" fmla="*/ 207021 h 1341937"/>
              <a:gd name="connsiteX5" fmla="*/ 3980929 w 3980929"/>
              <a:gd name="connsiteY5" fmla="*/ 1134916 h 1341937"/>
              <a:gd name="connsiteX6" fmla="*/ 3773908 w 3980929"/>
              <a:gd name="connsiteY6" fmla="*/ 1341937 h 1341937"/>
              <a:gd name="connsiteX7" fmla="*/ 207021 w 3980929"/>
              <a:gd name="connsiteY7" fmla="*/ 1341937 h 1341937"/>
              <a:gd name="connsiteX8" fmla="*/ 0 w 3980929"/>
              <a:gd name="connsiteY8" fmla="*/ 1134916 h 1341937"/>
              <a:gd name="connsiteX9" fmla="*/ 0 w 3980929"/>
              <a:gd name="connsiteY9" fmla="*/ 207021 h 1341937"/>
              <a:gd name="connsiteX10" fmla="*/ 1 w 3980929"/>
              <a:gd name="connsiteY10" fmla="*/ 207017 h 1341937"/>
              <a:gd name="connsiteX11" fmla="*/ 1 w 3980929"/>
              <a:gd name="connsiteY11" fmla="*/ 70563 h 1341937"/>
              <a:gd name="connsiteX12" fmla="*/ 70564 w 3980929"/>
              <a:gd name="connsiteY12" fmla="*/ 0 h 134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80929" h="1341937">
                <a:moveTo>
                  <a:pt x="70564" y="0"/>
                </a:moveTo>
                <a:lnTo>
                  <a:pt x="207021" y="0"/>
                </a:lnTo>
                <a:lnTo>
                  <a:pt x="610747" y="0"/>
                </a:lnTo>
                <a:lnTo>
                  <a:pt x="3773908" y="0"/>
                </a:lnTo>
                <a:cubicBezTo>
                  <a:pt x="3888243" y="0"/>
                  <a:pt x="3980929" y="92686"/>
                  <a:pt x="3980929" y="207021"/>
                </a:cubicBezTo>
                <a:lnTo>
                  <a:pt x="3980929" y="1134916"/>
                </a:lnTo>
                <a:cubicBezTo>
                  <a:pt x="3980929" y="1249251"/>
                  <a:pt x="3888243" y="1341937"/>
                  <a:pt x="3773908" y="1341937"/>
                </a:cubicBezTo>
                <a:lnTo>
                  <a:pt x="207021" y="1341937"/>
                </a:lnTo>
                <a:cubicBezTo>
                  <a:pt x="92686" y="1341937"/>
                  <a:pt x="0" y="1249251"/>
                  <a:pt x="0" y="1134916"/>
                </a:cubicBezTo>
                <a:lnTo>
                  <a:pt x="0" y="207021"/>
                </a:lnTo>
                <a:lnTo>
                  <a:pt x="1" y="207017"/>
                </a:lnTo>
                <a:lnTo>
                  <a:pt x="1" y="70563"/>
                </a:lnTo>
                <a:cubicBezTo>
                  <a:pt x="1" y="31592"/>
                  <a:pt x="31593" y="0"/>
                  <a:pt x="70564"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2" name="Tijdelijke aanduiding voor dianummer 4">
            <a:extLst>
              <a:ext uri="{FF2B5EF4-FFF2-40B4-BE49-F238E27FC236}">
                <a16:creationId xmlns:a16="http://schemas.microsoft.com/office/drawing/2014/main" id="{D94AF77D-F349-CB44-87DC-9F66E04D00A6}"/>
              </a:ext>
            </a:extLst>
          </p:cNvPr>
          <p:cNvSpPr txBox="1">
            <a:spLocks/>
          </p:cNvSpPr>
          <p:nvPr userDrawn="1"/>
        </p:nvSpPr>
        <p:spPr>
          <a:xfrm>
            <a:off x="11431334"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0A4F25B-D432-8045-818B-4A05A43EEC9C}"/>
              </a:ext>
            </a:extLst>
          </p:cNvPr>
          <p:cNvSpPr>
            <a:spLocks noGrp="1"/>
          </p:cNvSpPr>
          <p:nvPr>
            <p:ph type="title" hasCustomPrompt="1"/>
          </p:nvPr>
        </p:nvSpPr>
        <p:spPr>
          <a:xfrm>
            <a:off x="756000" y="756000"/>
            <a:ext cx="10658475" cy="2541904"/>
          </a:xfrm>
        </p:spPr>
        <p:txBody>
          <a:bodyPr vert="horz">
            <a:noAutofit/>
          </a:bodyPr>
          <a:lstStyle>
            <a:lvl1pPr algn="l" defTabSz="914400" rtl="0" eaLnBrk="1" latinLnBrk="0" hangingPunct="1">
              <a:lnSpc>
                <a:spcPts val="4000"/>
              </a:lnSpc>
              <a:spcBef>
                <a:spcPct val="0"/>
              </a:spcBef>
              <a:buNone/>
              <a:defRPr lang="nl-NL" sz="2800" b="1" i="0" kern="1200" noProof="0" dirty="0">
                <a:solidFill>
                  <a:srgbClr val="0062AB"/>
                </a:solidFill>
                <a:latin typeface="Arial" panose="020B0604020202020204" pitchFamily="34" charset="0"/>
                <a:ea typeface="+mj-ea"/>
                <a:cs typeface="Arial" panose="020B0604020202020204" pitchFamily="34" charset="0"/>
              </a:defRPr>
            </a:lvl1pPr>
          </a:lstStyle>
          <a:p>
            <a:r>
              <a:rPr lang="nl-NL" noProof="0" dirty="0"/>
              <a:t>Quote “</a:t>
            </a:r>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amet</a:t>
            </a:r>
            <a:r>
              <a:rPr lang="nl-NL" noProof="0" dirty="0"/>
              <a:t>, </a:t>
            </a:r>
            <a:r>
              <a:rPr lang="nl-NL" noProof="0" dirty="0" err="1"/>
              <a:t>solum</a:t>
            </a:r>
            <a:r>
              <a:rPr lang="nl-NL" noProof="0" dirty="0"/>
              <a:t> </a:t>
            </a:r>
            <a:r>
              <a:rPr lang="nl-NL" noProof="0" dirty="0" err="1"/>
              <a:t>accusam</a:t>
            </a:r>
            <a:r>
              <a:rPr lang="nl-NL" noProof="0" dirty="0"/>
              <a:t> </a:t>
            </a:r>
            <a:r>
              <a:rPr lang="nl-NL" noProof="0" dirty="0" err="1"/>
              <a:t>eloquentiam</a:t>
            </a:r>
            <a:r>
              <a:rPr lang="nl-NL" noProof="0" dirty="0"/>
              <a:t> te </a:t>
            </a:r>
            <a:r>
              <a:rPr lang="nl-NL" noProof="0" dirty="0" err="1"/>
              <a:t>mea</a:t>
            </a:r>
            <a:r>
              <a:rPr lang="nl-NL" noProof="0" dirty="0"/>
              <a:t>, </a:t>
            </a:r>
            <a:r>
              <a:rPr lang="nl-NL" noProof="0" dirty="0" err="1"/>
              <a:t>mea</a:t>
            </a:r>
            <a:r>
              <a:rPr lang="nl-NL" noProof="0" dirty="0"/>
              <a:t> ex </a:t>
            </a:r>
            <a:r>
              <a:rPr lang="nl-NL" noProof="0" dirty="0" err="1"/>
              <a:t>elitr</a:t>
            </a:r>
            <a:r>
              <a:rPr lang="nl-NL" noProof="0" dirty="0"/>
              <a:t> </a:t>
            </a:r>
            <a:r>
              <a:rPr lang="nl-NL" noProof="0" dirty="0" err="1"/>
              <a:t>zril</a:t>
            </a:r>
            <a:r>
              <a:rPr lang="nl-NL" noProof="0" dirty="0"/>
              <a:t>, </a:t>
            </a:r>
            <a:r>
              <a:rPr lang="nl-NL" noProof="0" dirty="0" err="1"/>
              <a:t>sed</a:t>
            </a:r>
            <a:r>
              <a:rPr lang="nl-NL" noProof="0" dirty="0"/>
              <a:t> ut </a:t>
            </a:r>
            <a:r>
              <a:rPr lang="nl-NL" noProof="0" dirty="0" err="1"/>
              <a:t>meliore</a:t>
            </a:r>
            <a:r>
              <a:rPr lang="nl-NL" noProof="0" dirty="0"/>
              <a:t> </a:t>
            </a:r>
            <a:r>
              <a:rPr lang="nl-NL" noProof="0" dirty="0" err="1"/>
              <a:t>oporteat</a:t>
            </a:r>
            <a:r>
              <a:rPr lang="nl-NL" noProof="0" dirty="0"/>
              <a:t> </a:t>
            </a:r>
            <a:r>
              <a:rPr lang="nl-NL" noProof="0" dirty="0" err="1"/>
              <a:t>corrumpit</a:t>
            </a:r>
            <a:r>
              <a:rPr lang="nl-NL" noProof="0" dirty="0"/>
              <a:t>. Ne </a:t>
            </a:r>
            <a:r>
              <a:rPr lang="nl-NL" noProof="0" dirty="0" err="1"/>
              <a:t>nisl</a:t>
            </a:r>
            <a:r>
              <a:rPr lang="nl-NL" noProof="0" dirty="0"/>
              <a:t> </a:t>
            </a:r>
            <a:r>
              <a:rPr lang="nl-NL" noProof="0" dirty="0" err="1"/>
              <a:t>dignissim</a:t>
            </a:r>
            <a:r>
              <a:rPr lang="nl-NL" noProof="0" dirty="0"/>
              <a:t> </a:t>
            </a:r>
            <a:r>
              <a:rPr lang="nl-NL" noProof="0" dirty="0" err="1"/>
              <a:t>appellantur</a:t>
            </a:r>
            <a:r>
              <a:rPr lang="nl-NL" noProof="0" dirty="0"/>
              <a:t> </a:t>
            </a:r>
            <a:r>
              <a:rPr lang="nl-NL" noProof="0" dirty="0" err="1"/>
              <a:t>usu</a:t>
            </a:r>
            <a:r>
              <a:rPr lang="nl-NL" noProof="0" dirty="0"/>
              <a:t>. </a:t>
            </a:r>
            <a:r>
              <a:rPr lang="nl-NL" noProof="0" dirty="0" err="1"/>
              <a:t>Omnes</a:t>
            </a:r>
            <a:r>
              <a:rPr lang="nl-NL" noProof="0" dirty="0"/>
              <a:t> </a:t>
            </a:r>
            <a:r>
              <a:rPr lang="nl-NL" noProof="0" dirty="0" err="1"/>
              <a:t>copiosae</a:t>
            </a:r>
            <a:r>
              <a:rPr lang="nl-NL" noProof="0" dirty="0"/>
              <a:t> </a:t>
            </a:r>
            <a:r>
              <a:rPr lang="nl-NL" noProof="0" dirty="0" err="1"/>
              <a:t>gloriatur</a:t>
            </a:r>
            <a:r>
              <a:rPr lang="nl-NL" noProof="0" dirty="0"/>
              <a:t> ut vis, </a:t>
            </a:r>
            <a:r>
              <a:rPr lang="nl-NL" noProof="0" dirty="0" err="1"/>
              <a:t>sed</a:t>
            </a:r>
            <a:r>
              <a:rPr lang="nl-NL" noProof="0" dirty="0"/>
              <a:t> ei </a:t>
            </a:r>
            <a:r>
              <a:rPr lang="nl-NL" noProof="0" dirty="0" err="1"/>
              <a:t>tempor</a:t>
            </a:r>
            <a:r>
              <a:rPr lang="nl-NL" noProof="0" dirty="0"/>
              <a:t> </a:t>
            </a:r>
            <a:r>
              <a:rPr lang="nl-NL" noProof="0" dirty="0" err="1"/>
              <a:t>copiosae</a:t>
            </a:r>
            <a:r>
              <a:rPr lang="nl-NL" noProof="0" dirty="0"/>
              <a:t>, has </a:t>
            </a:r>
            <a:r>
              <a:rPr lang="nl-NL" noProof="0" dirty="0" err="1"/>
              <a:t>id</a:t>
            </a:r>
            <a:r>
              <a:rPr lang="nl-NL" noProof="0" dirty="0"/>
              <a:t> </a:t>
            </a:r>
            <a:r>
              <a:rPr lang="nl-NL" noProof="0" dirty="0" err="1"/>
              <a:t>nonumes</a:t>
            </a:r>
            <a:r>
              <a:rPr lang="nl-NL" noProof="0" dirty="0"/>
              <a:t> </a:t>
            </a:r>
            <a:r>
              <a:rPr lang="nl-NL" noProof="0" dirty="0" err="1"/>
              <a:t>dolores</a:t>
            </a:r>
            <a:r>
              <a:rPr lang="nl-NL" noProof="0" dirty="0"/>
              <a:t> </a:t>
            </a:r>
            <a:r>
              <a:rPr lang="nl-NL" noProof="0" dirty="0" err="1"/>
              <a:t>posidonium</a:t>
            </a:r>
            <a:r>
              <a:rPr lang="nl-NL" noProof="0" dirty="0"/>
              <a:t>. Sea </a:t>
            </a:r>
            <a:r>
              <a:rPr lang="nl-NL" noProof="0" dirty="0" err="1"/>
              <a:t>invenire</a:t>
            </a:r>
            <a:r>
              <a:rPr lang="nl-NL" noProof="0" dirty="0"/>
              <a:t> </a:t>
            </a:r>
            <a:r>
              <a:rPr lang="nl-NL" noProof="0" dirty="0" err="1"/>
              <a:t>omittantur</a:t>
            </a:r>
            <a:r>
              <a:rPr lang="nl-NL" noProof="0" dirty="0"/>
              <a:t> </a:t>
            </a:r>
            <a:r>
              <a:rPr lang="nl-NL" noProof="0" dirty="0" err="1"/>
              <a:t>id</a:t>
            </a:r>
            <a:r>
              <a:rPr lang="nl-NL" noProof="0" dirty="0"/>
              <a:t>, nam </a:t>
            </a:r>
            <a:r>
              <a:rPr lang="nl-NL" noProof="0" dirty="0" err="1"/>
              <a:t>congue</a:t>
            </a:r>
            <a:r>
              <a:rPr lang="nl-NL" noProof="0" dirty="0"/>
              <a:t> </a:t>
            </a:r>
            <a:r>
              <a:rPr lang="nl-NL" noProof="0" dirty="0" err="1"/>
              <a:t>labores</a:t>
            </a:r>
            <a:r>
              <a:rPr lang="nl-NL" noProof="0" dirty="0"/>
              <a:t> te,”</a:t>
            </a:r>
          </a:p>
        </p:txBody>
      </p:sp>
      <p:sp>
        <p:nvSpPr>
          <p:cNvPr id="9" name="Text Placeholder 14">
            <a:extLst>
              <a:ext uri="{FF2B5EF4-FFF2-40B4-BE49-F238E27FC236}">
                <a16:creationId xmlns:a16="http://schemas.microsoft.com/office/drawing/2014/main" id="{AE118FD6-E623-4942-8578-20F60DB8FAE8}"/>
              </a:ext>
            </a:extLst>
          </p:cNvPr>
          <p:cNvSpPr>
            <a:spLocks noGrp="1"/>
          </p:cNvSpPr>
          <p:nvPr>
            <p:ph type="body" sz="quarter" idx="15" hasCustomPrompt="1"/>
          </p:nvPr>
        </p:nvSpPr>
        <p:spPr>
          <a:xfrm>
            <a:off x="2409579" y="4442461"/>
            <a:ext cx="3875333" cy="714731"/>
          </a:xfrm>
        </p:spPr>
        <p:txBody>
          <a:bodyPr anchor="b">
            <a:normAutofit/>
          </a:bodyPr>
          <a:lstStyle>
            <a:lvl1pPr marL="0" marR="0" indent="0" algn="l" defTabSz="914400" rtl="0" eaLnBrk="1" fontAlgn="auto" latinLnBrk="0" hangingPunct="1">
              <a:lnSpc>
                <a:spcPct val="100000"/>
              </a:lnSpc>
              <a:spcBef>
                <a:spcPts val="0"/>
              </a:spcBef>
              <a:spcAft>
                <a:spcPts val="0"/>
              </a:spcAft>
              <a:buClr>
                <a:srgbClr val="F76376"/>
              </a:buClr>
              <a:buSzTx/>
              <a:buFont typeface="Arial" panose="020B0604020202020204" pitchFamily="34" charset="0"/>
              <a:buNone/>
              <a:tabLst/>
              <a:defRPr sz="1200" b="1" i="0">
                <a:solidFill>
                  <a:schemeClr val="bg1"/>
                </a:solidFill>
                <a:latin typeface="Arial" panose="020B0604020202020204" pitchFamily="34" charset="0"/>
                <a:cs typeface="Arial" panose="020B0604020202020204" pitchFamily="34" charset="0"/>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noProof="0" dirty="0"/>
              <a:t>Naam Achternaam</a:t>
            </a:r>
          </a:p>
        </p:txBody>
      </p:sp>
      <p:sp>
        <p:nvSpPr>
          <p:cNvPr id="11" name="Text Placeholder 14">
            <a:extLst>
              <a:ext uri="{FF2B5EF4-FFF2-40B4-BE49-F238E27FC236}">
                <a16:creationId xmlns:a16="http://schemas.microsoft.com/office/drawing/2014/main" id="{E0DD741B-D146-234D-940E-061CBAA33350}"/>
              </a:ext>
            </a:extLst>
          </p:cNvPr>
          <p:cNvSpPr>
            <a:spLocks noGrp="1"/>
          </p:cNvSpPr>
          <p:nvPr>
            <p:ph type="body" sz="quarter" idx="17" hasCustomPrompt="1"/>
          </p:nvPr>
        </p:nvSpPr>
        <p:spPr>
          <a:xfrm>
            <a:off x="2409580" y="5229201"/>
            <a:ext cx="3875333" cy="288031"/>
          </a:xfrm>
        </p:spPr>
        <p:txBody>
          <a:bodyPr anchor="b">
            <a:normAutofit/>
          </a:bodyPr>
          <a:lstStyle>
            <a:lvl1pPr marL="0" marR="0" indent="0" algn="l" defTabSz="914400" rtl="0" eaLnBrk="1" fontAlgn="auto" latinLnBrk="0" hangingPunct="1">
              <a:lnSpc>
                <a:spcPct val="100000"/>
              </a:lnSpc>
              <a:spcBef>
                <a:spcPts val="1000"/>
              </a:spcBef>
              <a:spcAft>
                <a:spcPts val="0"/>
              </a:spcAft>
              <a:buClr>
                <a:srgbClr val="F76376"/>
              </a:buClr>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noProof="0" dirty="0"/>
              <a:t>Functie</a:t>
            </a:r>
          </a:p>
        </p:txBody>
      </p:sp>
      <p:sp>
        <p:nvSpPr>
          <p:cNvPr id="5" name="Tijdelijke aanduiding voor afbeelding 4">
            <a:extLst>
              <a:ext uri="{FF2B5EF4-FFF2-40B4-BE49-F238E27FC236}">
                <a16:creationId xmlns:a16="http://schemas.microsoft.com/office/drawing/2014/main" id="{5605DB42-8F5C-BFDB-1EE0-99A4135DF52B}"/>
              </a:ext>
            </a:extLst>
          </p:cNvPr>
          <p:cNvSpPr>
            <a:spLocks noGrp="1"/>
          </p:cNvSpPr>
          <p:nvPr>
            <p:ph type="pic" sz="quarter" idx="19" hasCustomPrompt="1"/>
          </p:nvPr>
        </p:nvSpPr>
        <p:spPr>
          <a:xfrm>
            <a:off x="766763" y="4254654"/>
            <a:ext cx="1382711" cy="1341937"/>
          </a:xfrm>
          <a:custGeom>
            <a:avLst/>
            <a:gdLst>
              <a:gd name="connsiteX0" fmla="*/ 194071 w 1382711"/>
              <a:gd name="connsiteY0" fmla="*/ 0 h 1341937"/>
              <a:gd name="connsiteX1" fmla="*/ 1188640 w 1382711"/>
              <a:gd name="connsiteY1" fmla="*/ 0 h 1341937"/>
              <a:gd name="connsiteX2" fmla="*/ 1188650 w 1382711"/>
              <a:gd name="connsiteY2" fmla="*/ 1 h 1341937"/>
              <a:gd name="connsiteX3" fmla="*/ 1296283 w 1382711"/>
              <a:gd name="connsiteY3" fmla="*/ 1 h 1341937"/>
              <a:gd name="connsiteX4" fmla="*/ 1382711 w 1382711"/>
              <a:gd name="connsiteY4" fmla="*/ 86429 h 1341937"/>
              <a:gd name="connsiteX5" fmla="*/ 1382711 w 1382711"/>
              <a:gd name="connsiteY5" fmla="*/ 194071 h 1341937"/>
              <a:gd name="connsiteX6" fmla="*/ 1382711 w 1382711"/>
              <a:gd name="connsiteY6" fmla="*/ 840519 h 1341937"/>
              <a:gd name="connsiteX7" fmla="*/ 1382711 w 1382711"/>
              <a:gd name="connsiteY7" fmla="*/ 1147866 h 1341937"/>
              <a:gd name="connsiteX8" fmla="*/ 1188640 w 1382711"/>
              <a:gd name="connsiteY8" fmla="*/ 1341937 h 1341937"/>
              <a:gd name="connsiteX9" fmla="*/ 194071 w 1382711"/>
              <a:gd name="connsiteY9" fmla="*/ 1341937 h 1341937"/>
              <a:gd name="connsiteX10" fmla="*/ 0 w 1382711"/>
              <a:gd name="connsiteY10" fmla="*/ 1147866 h 1341937"/>
              <a:gd name="connsiteX11" fmla="*/ 0 w 1382711"/>
              <a:gd name="connsiteY11" fmla="*/ 194071 h 1341937"/>
              <a:gd name="connsiteX12" fmla="*/ 194071 w 1382711"/>
              <a:gd name="connsiteY12" fmla="*/ 0 h 134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2711" h="1341937">
                <a:moveTo>
                  <a:pt x="194071" y="0"/>
                </a:moveTo>
                <a:lnTo>
                  <a:pt x="1188640" y="0"/>
                </a:lnTo>
                <a:lnTo>
                  <a:pt x="1188650" y="1"/>
                </a:lnTo>
                <a:lnTo>
                  <a:pt x="1296283" y="1"/>
                </a:lnTo>
                <a:cubicBezTo>
                  <a:pt x="1344016" y="1"/>
                  <a:pt x="1382711" y="38696"/>
                  <a:pt x="1382711" y="86429"/>
                </a:cubicBezTo>
                <a:lnTo>
                  <a:pt x="1382711" y="194071"/>
                </a:lnTo>
                <a:lnTo>
                  <a:pt x="1382711" y="840519"/>
                </a:lnTo>
                <a:lnTo>
                  <a:pt x="1382711" y="1147866"/>
                </a:lnTo>
                <a:cubicBezTo>
                  <a:pt x="1382711" y="1255048"/>
                  <a:pt x="1295822" y="1341937"/>
                  <a:pt x="1188640" y="1341937"/>
                </a:cubicBezTo>
                <a:lnTo>
                  <a:pt x="194071" y="1341937"/>
                </a:lnTo>
                <a:cubicBezTo>
                  <a:pt x="86889" y="1341937"/>
                  <a:pt x="0" y="1255048"/>
                  <a:pt x="0" y="1147866"/>
                </a:cubicBezTo>
                <a:lnTo>
                  <a:pt x="0" y="194071"/>
                </a:lnTo>
                <a:cubicBezTo>
                  <a:pt x="0" y="86889"/>
                  <a:pt x="86889" y="0"/>
                  <a:pt x="194071" y="0"/>
                </a:cubicBezTo>
                <a:close/>
              </a:path>
            </a:pathLst>
          </a:custGeom>
          <a:solidFill>
            <a:schemeClr val="bg1">
              <a:lumMod val="90000"/>
            </a:schemeClr>
          </a:solidFill>
        </p:spPr>
        <p:txBody>
          <a:bodyPr wrap="square" tIns="72000" anchor="t" anchorCtr="0">
            <a:noAutofit/>
          </a:bodyPr>
          <a:lstStyle>
            <a:lvl1pPr marL="0" indent="0" algn="ctr">
              <a:lnSpc>
                <a:spcPct val="100000"/>
              </a:lnSpc>
              <a:buFont typeface="Arial" panose="020B0604020202020204" pitchFamily="34" charset="0"/>
              <a:buNone/>
              <a:defRPr sz="1000">
                <a:latin typeface="Arial" panose="020B0604020202020204" pitchFamily="34" charset="0"/>
                <a:cs typeface="Arial" panose="020B0604020202020204" pitchFamily="34" charset="0"/>
              </a:defRPr>
            </a:lvl1pPr>
          </a:lstStyle>
          <a:p>
            <a:r>
              <a:rPr lang="nl-NL" noProof="0" dirty="0"/>
              <a:t>Klik op het icon </a:t>
            </a:r>
            <a:br>
              <a:rPr lang="nl-NL" noProof="0" dirty="0"/>
            </a:br>
            <a:r>
              <a:rPr lang="nl-NL" noProof="0" dirty="0"/>
              <a:t>om een afbeelding</a:t>
            </a:r>
            <a:br>
              <a:rPr lang="nl-NL" noProof="0" dirty="0"/>
            </a:br>
            <a:r>
              <a:rPr lang="nl-NL" noProof="0" dirty="0"/>
              <a:t>toe te voegen</a:t>
            </a:r>
          </a:p>
        </p:txBody>
      </p:sp>
      <p:pic>
        <p:nvPicPr>
          <p:cNvPr id="20" name="Graphic 19">
            <a:extLst>
              <a:ext uri="{FF2B5EF4-FFF2-40B4-BE49-F238E27FC236}">
                <a16:creationId xmlns:a16="http://schemas.microsoft.com/office/drawing/2014/main" id="{5F3E4799-5DD7-F3BF-CDC2-F7C4E0DCFC40}"/>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3" name="Vrije vorm: vorm 2">
            <a:extLst>
              <a:ext uri="{FF2B5EF4-FFF2-40B4-BE49-F238E27FC236}">
                <a16:creationId xmlns:a16="http://schemas.microsoft.com/office/drawing/2014/main" id="{F9572DF0-3697-749E-A703-C250741EE9CE}"/>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4" name="Vrije vorm: vorm 3">
            <a:extLst>
              <a:ext uri="{FF2B5EF4-FFF2-40B4-BE49-F238E27FC236}">
                <a16:creationId xmlns:a16="http://schemas.microsoft.com/office/drawing/2014/main" id="{CCE9A20F-0A0C-7FC7-2F17-CF754B4763C9}"/>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87638277-52DA-63D0-2070-731856CD55B0}"/>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7" name="Vrije vorm: vorm 6">
            <a:extLst>
              <a:ext uri="{FF2B5EF4-FFF2-40B4-BE49-F238E27FC236}">
                <a16:creationId xmlns:a16="http://schemas.microsoft.com/office/drawing/2014/main" id="{607C6A39-4344-20EF-241B-4B0730FD66FA}"/>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8" name="Vrije vorm: vorm 7">
            <a:extLst>
              <a:ext uri="{FF2B5EF4-FFF2-40B4-BE49-F238E27FC236}">
                <a16:creationId xmlns:a16="http://schemas.microsoft.com/office/drawing/2014/main" id="{9BCC774C-15A8-670D-CB88-E35FA8909539}"/>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187177C8-95CB-DCBE-6784-B71101FD069F}"/>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7EB13AC9-CE25-560A-8716-B042FB128351}"/>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8A37D128-B189-2CF9-A38A-7B6DBBBC7A22}"/>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4650131B-F2A9-099C-E8CD-D0AB5BFAE20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A63864EB-F503-42E2-FC06-CA64BAE49F09}"/>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7727538B-64F5-9166-6C5D-000E9D0E3FAB}"/>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3340869A-2583-9283-2072-210490CD57E2}"/>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D88431DE-497B-7B23-2F88-065561218F29}"/>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A28FA639-9B06-B37F-35B6-71BBD64FF1A3}"/>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769F3617-9279-1E01-CF81-7589C813B0F3}"/>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85FB48AC-49D7-4391-B220-F29462B9D572}"/>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9DCFC040-0A3A-196C-7288-F72B22FBE67C}"/>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B7079A9D-FF9D-E199-3B7C-47048981F31E}"/>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BE481765-C3BA-7279-2D6A-CC08AEE8E249}"/>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2" name="Vrije vorm: vorm 31">
            <a:extLst>
              <a:ext uri="{FF2B5EF4-FFF2-40B4-BE49-F238E27FC236}">
                <a16:creationId xmlns:a16="http://schemas.microsoft.com/office/drawing/2014/main" id="{47ACB1DD-509A-614A-8C31-49DC9D42EB87}"/>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33" name="Vrije vorm: vorm 32">
            <a:extLst>
              <a:ext uri="{FF2B5EF4-FFF2-40B4-BE49-F238E27FC236}">
                <a16:creationId xmlns:a16="http://schemas.microsoft.com/office/drawing/2014/main" id="{11BD9944-5331-533B-0C85-9B04EAE78970}"/>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34" name="Vrije vorm: vorm 33">
            <a:extLst>
              <a:ext uri="{FF2B5EF4-FFF2-40B4-BE49-F238E27FC236}">
                <a16:creationId xmlns:a16="http://schemas.microsoft.com/office/drawing/2014/main" id="{52009B72-1A06-CA28-DEC4-2049752D12FE}"/>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5" name="Vrije vorm: vorm 34">
            <a:extLst>
              <a:ext uri="{FF2B5EF4-FFF2-40B4-BE49-F238E27FC236}">
                <a16:creationId xmlns:a16="http://schemas.microsoft.com/office/drawing/2014/main" id="{F69CD4ED-12F5-4BC6-75B2-854ED1D55583}"/>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6" name="Vrije vorm: vorm 35">
            <a:extLst>
              <a:ext uri="{FF2B5EF4-FFF2-40B4-BE49-F238E27FC236}">
                <a16:creationId xmlns:a16="http://schemas.microsoft.com/office/drawing/2014/main" id="{C9319D1A-97DC-CC8A-1183-272E5A4571F4}"/>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3794048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olledige foto">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15392470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6" name="Vrije vorm: vorm 165">
            <a:extLst>
              <a:ext uri="{FF2B5EF4-FFF2-40B4-BE49-F238E27FC236}">
                <a16:creationId xmlns:a16="http://schemas.microsoft.com/office/drawing/2014/main" id="{691246F7-F87A-CE75-03BE-5B5FD6965210}"/>
              </a:ext>
            </a:extLst>
          </p:cNvPr>
          <p:cNvSpPr/>
          <p:nvPr userDrawn="1"/>
        </p:nvSpPr>
        <p:spPr>
          <a:xfrm>
            <a:off x="769142" y="6210299"/>
            <a:ext cx="531278" cy="646411"/>
          </a:xfrm>
          <a:custGeom>
            <a:avLst/>
            <a:gdLst>
              <a:gd name="connsiteX0" fmla="*/ 265639 w 531278"/>
              <a:gd name="connsiteY0" fmla="*/ 0 h 646411"/>
              <a:gd name="connsiteX1" fmla="*/ 525880 w 531278"/>
              <a:gd name="connsiteY1" fmla="*/ 212098 h 646411"/>
              <a:gd name="connsiteX2" fmla="*/ 531278 w 531278"/>
              <a:gd name="connsiteY2" fmla="*/ 265639 h 646411"/>
              <a:gd name="connsiteX3" fmla="*/ 531278 w 531278"/>
              <a:gd name="connsiteY3" fmla="*/ 265639 h 646411"/>
              <a:gd name="connsiteX4" fmla="*/ 531278 w 531278"/>
              <a:gd name="connsiteY4" fmla="*/ 265640 h 646411"/>
              <a:gd name="connsiteX5" fmla="*/ 531278 w 531278"/>
              <a:gd name="connsiteY5" fmla="*/ 646411 h 646411"/>
              <a:gd name="connsiteX6" fmla="*/ 0 w 531278"/>
              <a:gd name="connsiteY6" fmla="*/ 646411 h 646411"/>
              <a:gd name="connsiteX7" fmla="*/ 0 w 531278"/>
              <a:gd name="connsiteY7" fmla="*/ 265640 h 646411"/>
              <a:gd name="connsiteX8" fmla="*/ 0 w 531278"/>
              <a:gd name="connsiteY8" fmla="*/ 265639 h 646411"/>
              <a:gd name="connsiteX9" fmla="*/ 0 w 531278"/>
              <a:gd name="connsiteY9" fmla="*/ 265639 h 646411"/>
              <a:gd name="connsiteX10" fmla="*/ 5396 w 531278"/>
              <a:gd name="connsiteY10" fmla="*/ 212098 h 646411"/>
              <a:gd name="connsiteX11" fmla="*/ 265639 w 531278"/>
              <a:gd name="connsiteY11" fmla="*/ 0 h 6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1278" h="646411">
                <a:moveTo>
                  <a:pt x="265639" y="0"/>
                </a:moveTo>
                <a:cubicBezTo>
                  <a:pt x="393990" y="0"/>
                  <a:pt x="501107" y="91041"/>
                  <a:pt x="525880" y="212098"/>
                </a:cubicBezTo>
                <a:lnTo>
                  <a:pt x="531278" y="265639"/>
                </a:lnTo>
                <a:lnTo>
                  <a:pt x="531278" y="265639"/>
                </a:lnTo>
                <a:lnTo>
                  <a:pt x="531278" y="265640"/>
                </a:lnTo>
                <a:lnTo>
                  <a:pt x="531278" y="646411"/>
                </a:lnTo>
                <a:lnTo>
                  <a:pt x="0" y="646411"/>
                </a:lnTo>
                <a:lnTo>
                  <a:pt x="0" y="265640"/>
                </a:lnTo>
                <a:lnTo>
                  <a:pt x="0" y="265639"/>
                </a:lnTo>
                <a:lnTo>
                  <a:pt x="0" y="265639"/>
                </a:lnTo>
                <a:lnTo>
                  <a:pt x="5396" y="212098"/>
                </a:lnTo>
                <a:cubicBezTo>
                  <a:pt x="30162" y="91041"/>
                  <a:pt x="137252" y="0"/>
                  <a:pt x="265639" y="0"/>
                </a:cubicBezTo>
                <a:close/>
              </a:path>
            </a:pathLst>
          </a:custGeom>
          <a:solidFill>
            <a:srgbClr val="FFFFFF"/>
          </a:solidFill>
          <a:ln w="0" cap="flat">
            <a:noFill/>
            <a:prstDash val="solid"/>
            <a:miter/>
          </a:ln>
        </p:spPr>
        <p:txBody>
          <a:bodyPr rtlCol="0" anchor="ctr"/>
          <a:lstStyle/>
          <a:p>
            <a:endParaRPr lang="en-GB"/>
          </a:p>
        </p:txBody>
      </p:sp>
      <p:sp>
        <p:nvSpPr>
          <p:cNvPr id="15" name="Tijdelijke aanduiding voor afbeelding 14">
            <a:extLst>
              <a:ext uri="{FF2B5EF4-FFF2-40B4-BE49-F238E27FC236}">
                <a16:creationId xmlns:a16="http://schemas.microsoft.com/office/drawing/2014/main" id="{A76111E9-44D4-CF06-FE86-4AB439018590}"/>
              </a:ext>
            </a:extLst>
          </p:cNvPr>
          <p:cNvSpPr>
            <a:spLocks noGrp="1"/>
          </p:cNvSpPr>
          <p:nvPr>
            <p:ph type="pic" sz="quarter" idx="19" hasCustomPrompt="1"/>
          </p:nvPr>
        </p:nvSpPr>
        <p:spPr>
          <a:xfrm>
            <a:off x="246063" y="188913"/>
            <a:ext cx="11699875" cy="6480175"/>
          </a:xfrm>
          <a:custGeom>
            <a:avLst/>
            <a:gdLst>
              <a:gd name="connsiteX0" fmla="*/ 292645 w 11699875"/>
              <a:gd name="connsiteY0" fmla="*/ 0 h 6480175"/>
              <a:gd name="connsiteX1" fmla="*/ 11407230 w 11699875"/>
              <a:gd name="connsiteY1" fmla="*/ 0 h 6480175"/>
              <a:gd name="connsiteX2" fmla="*/ 11699875 w 11699875"/>
              <a:gd name="connsiteY2" fmla="*/ 292645 h 6480175"/>
              <a:gd name="connsiteX3" fmla="*/ 11699875 w 11699875"/>
              <a:gd name="connsiteY3" fmla="*/ 6187530 h 6480175"/>
              <a:gd name="connsiteX4" fmla="*/ 11407230 w 11699875"/>
              <a:gd name="connsiteY4" fmla="*/ 6480175 h 6480175"/>
              <a:gd name="connsiteX5" fmla="*/ 1054149 w 11699875"/>
              <a:gd name="connsiteY5" fmla="*/ 6480175 h 6480175"/>
              <a:gd name="connsiteX6" fmla="*/ 1054149 w 11699875"/>
              <a:gd name="connsiteY6" fmla="*/ 6288087 h 6480175"/>
              <a:gd name="connsiteX7" fmla="*/ 1054149 w 11699875"/>
              <a:gd name="connsiteY7" fmla="*/ 6273799 h 6480175"/>
              <a:gd name="connsiteX8" fmla="*/ 1052709 w 11699875"/>
              <a:gd name="connsiteY8" fmla="*/ 6273799 h 6480175"/>
              <a:gd name="connsiteX9" fmla="*/ 1048778 w 11699875"/>
              <a:gd name="connsiteY9" fmla="*/ 6234808 h 6480175"/>
              <a:gd name="connsiteX10" fmla="*/ 789781 w 11699875"/>
              <a:gd name="connsiteY10" fmla="*/ 6023719 h 6480175"/>
              <a:gd name="connsiteX11" fmla="*/ 530784 w 11699875"/>
              <a:gd name="connsiteY11" fmla="*/ 6234808 h 6480175"/>
              <a:gd name="connsiteX12" fmla="*/ 526853 w 11699875"/>
              <a:gd name="connsiteY12" fmla="*/ 6273799 h 6480175"/>
              <a:gd name="connsiteX13" fmla="*/ 525413 w 11699875"/>
              <a:gd name="connsiteY13" fmla="*/ 6273799 h 6480175"/>
              <a:gd name="connsiteX14" fmla="*/ 525413 w 11699875"/>
              <a:gd name="connsiteY14" fmla="*/ 6288087 h 6480175"/>
              <a:gd name="connsiteX15" fmla="*/ 525413 w 11699875"/>
              <a:gd name="connsiteY15" fmla="*/ 6480175 h 6480175"/>
              <a:gd name="connsiteX16" fmla="*/ 292645 w 11699875"/>
              <a:gd name="connsiteY16" fmla="*/ 6480175 h 6480175"/>
              <a:gd name="connsiteX17" fmla="*/ 0 w 11699875"/>
              <a:gd name="connsiteY17" fmla="*/ 6187530 h 6480175"/>
              <a:gd name="connsiteX18" fmla="*/ 0 w 11699875"/>
              <a:gd name="connsiteY18" fmla="*/ 292645 h 6480175"/>
              <a:gd name="connsiteX19" fmla="*/ 292645 w 11699875"/>
              <a:gd name="connsiteY19" fmla="*/ 0 h 648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699875" h="6480175">
                <a:moveTo>
                  <a:pt x="292645" y="0"/>
                </a:moveTo>
                <a:lnTo>
                  <a:pt x="11407230" y="0"/>
                </a:lnTo>
                <a:cubicBezTo>
                  <a:pt x="11568853" y="0"/>
                  <a:pt x="11699875" y="131022"/>
                  <a:pt x="11699875" y="292645"/>
                </a:cubicBezTo>
                <a:lnTo>
                  <a:pt x="11699875" y="6187530"/>
                </a:lnTo>
                <a:cubicBezTo>
                  <a:pt x="11699875" y="6349153"/>
                  <a:pt x="11568853" y="6480175"/>
                  <a:pt x="11407230" y="6480175"/>
                </a:cubicBezTo>
                <a:lnTo>
                  <a:pt x="1054149" y="6480175"/>
                </a:lnTo>
                <a:lnTo>
                  <a:pt x="1054149" y="6288087"/>
                </a:lnTo>
                <a:lnTo>
                  <a:pt x="1054149" y="6273799"/>
                </a:lnTo>
                <a:lnTo>
                  <a:pt x="1052709" y="6273799"/>
                </a:lnTo>
                <a:lnTo>
                  <a:pt x="1048778" y="6234808"/>
                </a:lnTo>
                <a:cubicBezTo>
                  <a:pt x="1024127" y="6114340"/>
                  <a:pt x="917536" y="6023719"/>
                  <a:pt x="789781" y="6023719"/>
                </a:cubicBezTo>
                <a:cubicBezTo>
                  <a:pt x="662026" y="6023719"/>
                  <a:pt x="555435" y="6114340"/>
                  <a:pt x="530784" y="6234808"/>
                </a:cubicBezTo>
                <a:lnTo>
                  <a:pt x="526853" y="6273799"/>
                </a:lnTo>
                <a:lnTo>
                  <a:pt x="525413" y="6273799"/>
                </a:lnTo>
                <a:lnTo>
                  <a:pt x="525413" y="6288087"/>
                </a:lnTo>
                <a:lnTo>
                  <a:pt x="525413" y="6480175"/>
                </a:lnTo>
                <a:lnTo>
                  <a:pt x="292645" y="6480175"/>
                </a:lnTo>
                <a:cubicBezTo>
                  <a:pt x="131022" y="6480175"/>
                  <a:pt x="0" y="6349153"/>
                  <a:pt x="0" y="6187530"/>
                </a:cubicBezTo>
                <a:lnTo>
                  <a:pt x="0" y="292645"/>
                </a:lnTo>
                <a:cubicBezTo>
                  <a:pt x="0" y="131022"/>
                  <a:pt x="131022" y="0"/>
                  <a:pt x="292645" y="0"/>
                </a:cubicBezTo>
                <a:close/>
              </a:path>
            </a:pathLst>
          </a:custGeom>
          <a:solidFill>
            <a:srgbClr val="E7EFF6"/>
          </a:solidFill>
        </p:spPr>
        <p:txBody>
          <a:bodyPr vert="horz" wrap="square" lIns="0" tIns="0" rIns="0" bIns="0" rtlCol="0">
            <a:noAutofit/>
          </a:bodyPr>
          <a:lstStyle>
            <a:lvl1pPr marL="0" indent="0">
              <a:buNone/>
              <a:defRPr lang="nl-NL" sz="1200" noProof="0" dirty="0"/>
            </a:lvl1pPr>
          </a:lstStyle>
          <a:p>
            <a:pPr marL="182563" lvl="0" indent="-182563" algn="ctr"/>
            <a:r>
              <a:rPr lang="nl-NL" noProof="0" dirty="0"/>
              <a:t>Klik op het icoon om een afbeelding toe te voegen</a:t>
            </a:r>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563116" y="632173"/>
            <a:ext cx="4359866" cy="1353646"/>
          </a:xfrm>
          <a:prstGeom prst="roundRect">
            <a:avLst/>
          </a:prstGeom>
          <a:solidFill>
            <a:schemeClr val="tx1"/>
          </a:solidFill>
        </p:spPr>
        <p:txBody>
          <a:bodyPr vert="horz" lIns="144000" tIns="72000">
            <a:noAutofit/>
          </a:bodyPr>
          <a:lstStyle>
            <a:lvl1pPr algn="l" defTabSz="914400" rtl="0" eaLnBrk="1" latinLnBrk="0" hangingPunct="1">
              <a:lnSpc>
                <a:spcPct val="90000"/>
              </a:lnSpc>
              <a:spcBef>
                <a:spcPct val="0"/>
              </a:spcBef>
              <a:buNone/>
              <a:defRPr lang="nl-NL" sz="3200" b="1" i="0" kern="1200" noProof="0" dirty="0">
                <a:solidFill>
                  <a:schemeClr val="bg1"/>
                </a:solidFill>
                <a:latin typeface="Arial" panose="020B0604020202020204" pitchFamily="34" charset="0"/>
                <a:ea typeface="+mj-ea"/>
                <a:cs typeface="Arial" panose="020B0604020202020204" pitchFamily="34" charset="0"/>
              </a:defRPr>
            </a:lvl1pPr>
          </a:lstStyle>
          <a:p>
            <a:r>
              <a:rPr lang="nl-NL" noProof="0" dirty="0"/>
              <a:t>Plaats hier je titel</a:t>
            </a:r>
          </a:p>
        </p:txBody>
      </p:sp>
      <p:sp>
        <p:nvSpPr>
          <p:cNvPr id="13" name="Vrije vorm: vorm 12">
            <a:extLst>
              <a:ext uri="{FF2B5EF4-FFF2-40B4-BE49-F238E27FC236}">
                <a16:creationId xmlns:a16="http://schemas.microsoft.com/office/drawing/2014/main" id="{C5232682-465E-E2D4-9F5E-6D7F56F02222}"/>
              </a:ext>
            </a:extLst>
          </p:cNvPr>
          <p:cNvSpPr/>
          <p:nvPr/>
        </p:nvSpPr>
        <p:spPr>
          <a:xfrm>
            <a:off x="851348" y="6423167"/>
            <a:ext cx="19641" cy="29643"/>
          </a:xfrm>
          <a:custGeom>
            <a:avLst/>
            <a:gdLst>
              <a:gd name="connsiteX0" fmla="*/ 19600 w 19641"/>
              <a:gd name="connsiteY0" fmla="*/ 0 h 29643"/>
              <a:gd name="connsiteX1" fmla="*/ 10175 w 19641"/>
              <a:gd name="connsiteY1" fmla="*/ 26904 h 29643"/>
              <a:gd name="connsiteX2" fmla="*/ 3407 w 19641"/>
              <a:gd name="connsiteY2" fmla="*/ 29229 h 29643"/>
              <a:gd name="connsiteX3" fmla="*/ 916 w 19641"/>
              <a:gd name="connsiteY3" fmla="*/ 17687 h 29643"/>
              <a:gd name="connsiteX4" fmla="*/ 18894 w 19641"/>
              <a:gd name="connsiteY4" fmla="*/ 291 h 29643"/>
              <a:gd name="connsiteX5" fmla="*/ 19641 w 19641"/>
              <a:gd name="connsiteY5" fmla="*/ 0 h 29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41" h="29643">
                <a:moveTo>
                  <a:pt x="19600" y="0"/>
                </a:moveTo>
                <a:cubicBezTo>
                  <a:pt x="13247" y="6228"/>
                  <a:pt x="15655" y="20054"/>
                  <a:pt x="10175" y="26904"/>
                </a:cubicBezTo>
                <a:cubicBezTo>
                  <a:pt x="8223" y="29188"/>
                  <a:pt x="5898" y="30309"/>
                  <a:pt x="3407" y="29229"/>
                </a:cubicBezTo>
                <a:cubicBezTo>
                  <a:pt x="-1285" y="26614"/>
                  <a:pt x="-80" y="22337"/>
                  <a:pt x="916" y="17687"/>
                </a:cubicBezTo>
                <a:cubicBezTo>
                  <a:pt x="2743" y="9757"/>
                  <a:pt x="12707" y="2450"/>
                  <a:pt x="18894" y="291"/>
                </a:cubicBezTo>
                <a:lnTo>
                  <a:pt x="19641" y="0"/>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BF04F512-9ED7-E788-EA23-C1F7D568D436}"/>
              </a:ext>
            </a:extLst>
          </p:cNvPr>
          <p:cNvSpPr/>
          <p:nvPr/>
        </p:nvSpPr>
        <p:spPr>
          <a:xfrm>
            <a:off x="856467" y="6398048"/>
            <a:ext cx="23572" cy="26690"/>
          </a:xfrm>
          <a:custGeom>
            <a:avLst/>
            <a:gdLst>
              <a:gd name="connsiteX0" fmla="*/ 23573 w 23572"/>
              <a:gd name="connsiteY0" fmla="*/ 0 h 26690"/>
              <a:gd name="connsiteX1" fmla="*/ 9622 w 23572"/>
              <a:gd name="connsiteY1" fmla="*/ 24745 h 26690"/>
              <a:gd name="connsiteX2" fmla="*/ 2398 w 23572"/>
              <a:gd name="connsiteY2" fmla="*/ 25866 h 26690"/>
              <a:gd name="connsiteX3" fmla="*/ 2107 w 23572"/>
              <a:gd name="connsiteY3" fmla="*/ 14117 h 26690"/>
              <a:gd name="connsiteX4" fmla="*/ 22992 w 23572"/>
              <a:gd name="connsiteY4" fmla="*/ 249 h 26690"/>
              <a:gd name="connsiteX5" fmla="*/ 23573 w 23572"/>
              <a:gd name="connsiteY5" fmla="*/ 42 h 2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72" h="26690">
                <a:moveTo>
                  <a:pt x="23573" y="0"/>
                </a:moveTo>
                <a:cubicBezTo>
                  <a:pt x="16307" y="4982"/>
                  <a:pt x="16265" y="19016"/>
                  <a:pt x="9622" y="24745"/>
                </a:cubicBezTo>
                <a:cubicBezTo>
                  <a:pt x="7214" y="26655"/>
                  <a:pt x="4806" y="27403"/>
                  <a:pt x="2398" y="25866"/>
                </a:cubicBezTo>
                <a:cubicBezTo>
                  <a:pt x="-1671" y="22379"/>
                  <a:pt x="281" y="18476"/>
                  <a:pt x="2107" y="14117"/>
                </a:cubicBezTo>
                <a:cubicBezTo>
                  <a:pt x="5263" y="6602"/>
                  <a:pt x="16349" y="1246"/>
                  <a:pt x="22992" y="249"/>
                </a:cubicBezTo>
                <a:lnTo>
                  <a:pt x="23573" y="42"/>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5E1E8E33-363D-272E-902A-B4A7FAC375AC}"/>
              </a:ext>
            </a:extLst>
          </p:cNvPr>
          <p:cNvSpPr/>
          <p:nvPr/>
        </p:nvSpPr>
        <p:spPr>
          <a:xfrm>
            <a:off x="834892" y="6419347"/>
            <a:ext cx="12959" cy="33339"/>
          </a:xfrm>
          <a:custGeom>
            <a:avLst/>
            <a:gdLst>
              <a:gd name="connsiteX0" fmla="*/ 3047 w 12959"/>
              <a:gd name="connsiteY0" fmla="*/ 42 h 33339"/>
              <a:gd name="connsiteX1" fmla="*/ 390 w 12959"/>
              <a:gd name="connsiteY1" fmla="*/ 28358 h 33339"/>
              <a:gd name="connsiteX2" fmla="*/ 5704 w 12959"/>
              <a:gd name="connsiteY2" fmla="*/ 33340 h 33339"/>
              <a:gd name="connsiteX3" fmla="*/ 12680 w 12959"/>
              <a:gd name="connsiteY3" fmla="*/ 23832 h 33339"/>
              <a:gd name="connsiteX4" fmla="*/ 3504 w 12959"/>
              <a:gd name="connsiteY4" fmla="*/ 581 h 33339"/>
              <a:gd name="connsiteX5" fmla="*/ 3089 w 12959"/>
              <a:gd name="connsiteY5" fmla="*/ 0 h 3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59" h="33339">
                <a:moveTo>
                  <a:pt x="3047" y="42"/>
                </a:moveTo>
                <a:cubicBezTo>
                  <a:pt x="6161" y="8387"/>
                  <a:pt x="-1811" y="19846"/>
                  <a:pt x="390" y="28358"/>
                </a:cubicBezTo>
                <a:cubicBezTo>
                  <a:pt x="1262" y="31264"/>
                  <a:pt x="2840" y="33215"/>
                  <a:pt x="5704" y="33340"/>
                </a:cubicBezTo>
                <a:cubicBezTo>
                  <a:pt x="11102" y="32883"/>
                  <a:pt x="11642" y="28524"/>
                  <a:pt x="12680" y="23832"/>
                </a:cubicBezTo>
                <a:cubicBezTo>
                  <a:pt x="14340" y="15943"/>
                  <a:pt x="8279" y="5107"/>
                  <a:pt x="3504" y="581"/>
                </a:cubicBezTo>
                <a:lnTo>
                  <a:pt x="3089" y="0"/>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59B5CFE6-6D77-9419-7A67-883E527F3040}"/>
              </a:ext>
            </a:extLst>
          </p:cNvPr>
          <p:cNvSpPr/>
          <p:nvPr/>
        </p:nvSpPr>
        <p:spPr>
          <a:xfrm>
            <a:off x="841275" y="6388831"/>
            <a:ext cx="13584" cy="33399"/>
          </a:xfrm>
          <a:custGeom>
            <a:avLst/>
            <a:gdLst>
              <a:gd name="connsiteX0" fmla="*/ 6504 w 13584"/>
              <a:gd name="connsiteY0" fmla="*/ 0 h 33399"/>
              <a:gd name="connsiteX1" fmla="*/ 69 w 13584"/>
              <a:gd name="connsiteY1" fmla="*/ 27735 h 33399"/>
              <a:gd name="connsiteX2" fmla="*/ 4511 w 13584"/>
              <a:gd name="connsiteY2" fmla="*/ 33381 h 33399"/>
              <a:gd name="connsiteX3" fmla="*/ 12774 w 13584"/>
              <a:gd name="connsiteY3" fmla="*/ 24995 h 33399"/>
              <a:gd name="connsiteX4" fmla="*/ 6795 w 13584"/>
              <a:gd name="connsiteY4" fmla="*/ 540 h 33399"/>
              <a:gd name="connsiteX5" fmla="*/ 6463 w 13584"/>
              <a:gd name="connsiteY5" fmla="*/ 0 h 3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4" h="33399">
                <a:moveTo>
                  <a:pt x="6504" y="0"/>
                </a:moveTo>
                <a:cubicBezTo>
                  <a:pt x="8456" y="8636"/>
                  <a:pt x="-886" y="19016"/>
                  <a:pt x="69" y="27735"/>
                </a:cubicBezTo>
                <a:cubicBezTo>
                  <a:pt x="525" y="30724"/>
                  <a:pt x="1854" y="32925"/>
                  <a:pt x="4511" y="33381"/>
                </a:cubicBezTo>
                <a:cubicBezTo>
                  <a:pt x="9950" y="33714"/>
                  <a:pt x="11113" y="29479"/>
                  <a:pt x="12774" y="24995"/>
                </a:cubicBezTo>
                <a:cubicBezTo>
                  <a:pt x="15472" y="17355"/>
                  <a:pt x="10905" y="5813"/>
                  <a:pt x="6795" y="540"/>
                </a:cubicBezTo>
                <a:lnTo>
                  <a:pt x="6463" y="0"/>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A8ED6244-55F5-8E65-C0FD-420D19C4C60D}"/>
              </a:ext>
            </a:extLst>
          </p:cNvPr>
          <p:cNvSpPr/>
          <p:nvPr/>
        </p:nvSpPr>
        <p:spPr>
          <a:xfrm>
            <a:off x="996484" y="6283764"/>
            <a:ext cx="32568" cy="12977"/>
          </a:xfrm>
          <a:custGeom>
            <a:avLst/>
            <a:gdLst>
              <a:gd name="connsiteX0" fmla="*/ 32568 w 32568"/>
              <a:gd name="connsiteY0" fmla="*/ 12977 h 12977"/>
              <a:gd name="connsiteX1" fmla="*/ 4211 w 32568"/>
              <a:gd name="connsiteY1" fmla="*/ 11607 h 12977"/>
              <a:gd name="connsiteX2" fmla="*/ 17 w 32568"/>
              <a:gd name="connsiteY2" fmla="*/ 5670 h 12977"/>
              <a:gd name="connsiteX3" fmla="*/ 10355 w 32568"/>
              <a:gd name="connsiteY3" fmla="*/ 23 h 12977"/>
              <a:gd name="connsiteX4" fmla="*/ 32153 w 32568"/>
              <a:gd name="connsiteY4" fmla="*/ 12479 h 12977"/>
              <a:gd name="connsiteX5" fmla="*/ 32568 w 32568"/>
              <a:gd name="connsiteY5" fmla="*/ 12977 h 1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68" h="12977">
                <a:moveTo>
                  <a:pt x="32568" y="12977"/>
                </a:moveTo>
                <a:cubicBezTo>
                  <a:pt x="24845" y="8659"/>
                  <a:pt x="12348" y="14929"/>
                  <a:pt x="4211" y="11607"/>
                </a:cubicBezTo>
                <a:cubicBezTo>
                  <a:pt x="1512" y="10320"/>
                  <a:pt x="-191" y="8410"/>
                  <a:pt x="17" y="5670"/>
                </a:cubicBezTo>
                <a:cubicBezTo>
                  <a:pt x="1304" y="397"/>
                  <a:pt x="5664" y="397"/>
                  <a:pt x="10355" y="23"/>
                </a:cubicBezTo>
                <a:cubicBezTo>
                  <a:pt x="18452" y="-475"/>
                  <a:pt x="28292" y="7082"/>
                  <a:pt x="32153" y="12479"/>
                </a:cubicBezTo>
                <a:lnTo>
                  <a:pt x="32568" y="12977"/>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EC5966EB-93F2-093C-9748-F715209CE8C2}"/>
              </a:ext>
            </a:extLst>
          </p:cNvPr>
          <p:cNvSpPr/>
          <p:nvPr/>
        </p:nvSpPr>
        <p:spPr>
          <a:xfrm>
            <a:off x="969638" y="6291476"/>
            <a:ext cx="33256" cy="13275"/>
          </a:xfrm>
          <a:custGeom>
            <a:avLst/>
            <a:gdLst>
              <a:gd name="connsiteX0" fmla="*/ 33257 w 33256"/>
              <a:gd name="connsiteY0" fmla="*/ 8670 h 13275"/>
              <a:gd name="connsiteX1" fmla="*/ 5231 w 33256"/>
              <a:gd name="connsiteY1" fmla="*/ 13071 h 13275"/>
              <a:gd name="connsiteX2" fmla="*/ 0 w 33256"/>
              <a:gd name="connsiteY2" fmla="*/ 8131 h 13275"/>
              <a:gd name="connsiteX3" fmla="*/ 8927 w 33256"/>
              <a:gd name="connsiteY3" fmla="*/ 491 h 13275"/>
              <a:gd name="connsiteX4" fmla="*/ 32759 w 33256"/>
              <a:gd name="connsiteY4" fmla="*/ 8172 h 13275"/>
              <a:gd name="connsiteX5" fmla="*/ 33257 w 33256"/>
              <a:gd name="connsiteY5" fmla="*/ 8629 h 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56" h="13275">
                <a:moveTo>
                  <a:pt x="33257" y="8670"/>
                </a:moveTo>
                <a:cubicBezTo>
                  <a:pt x="24828" y="6055"/>
                  <a:pt x="13909" y="14691"/>
                  <a:pt x="5231" y="13071"/>
                </a:cubicBezTo>
                <a:cubicBezTo>
                  <a:pt x="2284" y="12407"/>
                  <a:pt x="208" y="10954"/>
                  <a:pt x="0" y="8131"/>
                </a:cubicBezTo>
                <a:cubicBezTo>
                  <a:pt x="0" y="2733"/>
                  <a:pt x="4318" y="1861"/>
                  <a:pt x="8927" y="491"/>
                </a:cubicBezTo>
                <a:cubicBezTo>
                  <a:pt x="16732" y="-1668"/>
                  <a:pt x="27901" y="3730"/>
                  <a:pt x="32759" y="8172"/>
                </a:cubicBezTo>
                <a:lnTo>
                  <a:pt x="33257" y="8629"/>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313DEB50-9862-8EF7-3BD0-D275EB1EB7E3}"/>
              </a:ext>
            </a:extLst>
          </p:cNvPr>
          <p:cNvSpPr/>
          <p:nvPr/>
        </p:nvSpPr>
        <p:spPr>
          <a:xfrm>
            <a:off x="942137" y="6303097"/>
            <a:ext cx="33022" cy="14570"/>
          </a:xfrm>
          <a:custGeom>
            <a:avLst/>
            <a:gdLst>
              <a:gd name="connsiteX0" fmla="*/ 33023 w 33022"/>
              <a:gd name="connsiteY0" fmla="*/ 4938 h 14570"/>
              <a:gd name="connsiteX1" fmla="*/ 6326 w 33022"/>
              <a:gd name="connsiteY1" fmla="*/ 14570 h 14570"/>
              <a:gd name="connsiteX2" fmla="*/ 139 w 33022"/>
              <a:gd name="connsiteY2" fmla="*/ 10792 h 14570"/>
              <a:gd name="connsiteX3" fmla="*/ 7530 w 33022"/>
              <a:gd name="connsiteY3" fmla="*/ 1575 h 14570"/>
              <a:gd name="connsiteX4" fmla="*/ 32441 w 33022"/>
              <a:gd name="connsiteY4" fmla="*/ 4564 h 14570"/>
              <a:gd name="connsiteX5" fmla="*/ 33023 w 33022"/>
              <a:gd name="connsiteY5" fmla="*/ 4938 h 1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22" h="14570">
                <a:moveTo>
                  <a:pt x="33023" y="4938"/>
                </a:moveTo>
                <a:cubicBezTo>
                  <a:pt x="24179" y="3983"/>
                  <a:pt x="15128" y="14570"/>
                  <a:pt x="6326" y="14570"/>
                </a:cubicBezTo>
                <a:cubicBezTo>
                  <a:pt x="3336" y="14487"/>
                  <a:pt x="970" y="13449"/>
                  <a:pt x="139" y="10792"/>
                </a:cubicBezTo>
                <a:cubicBezTo>
                  <a:pt x="-815" y="5477"/>
                  <a:pt x="3295" y="3692"/>
                  <a:pt x="7530" y="1575"/>
                </a:cubicBezTo>
                <a:cubicBezTo>
                  <a:pt x="14796" y="-1996"/>
                  <a:pt x="26753" y="1159"/>
                  <a:pt x="32441" y="4564"/>
                </a:cubicBezTo>
                <a:lnTo>
                  <a:pt x="33023" y="4938"/>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0AB7D3B6-FB8F-E996-1D21-CE14184E4D5A}"/>
              </a:ext>
            </a:extLst>
          </p:cNvPr>
          <p:cNvSpPr/>
          <p:nvPr/>
        </p:nvSpPr>
        <p:spPr>
          <a:xfrm>
            <a:off x="918130" y="6316853"/>
            <a:ext cx="32409" cy="15707"/>
          </a:xfrm>
          <a:custGeom>
            <a:avLst/>
            <a:gdLst>
              <a:gd name="connsiteX0" fmla="*/ 32368 w 32409"/>
              <a:gd name="connsiteY0" fmla="*/ 3222 h 15707"/>
              <a:gd name="connsiteX1" fmla="*/ 6792 w 32409"/>
              <a:gd name="connsiteY1" fmla="*/ 15678 h 15707"/>
              <a:gd name="connsiteX2" fmla="*/ 315 w 32409"/>
              <a:gd name="connsiteY2" fmla="*/ 12481 h 15707"/>
              <a:gd name="connsiteX3" fmla="*/ 6709 w 32409"/>
              <a:gd name="connsiteY3" fmla="*/ 2558 h 15707"/>
              <a:gd name="connsiteX4" fmla="*/ 31704 w 32409"/>
              <a:gd name="connsiteY4" fmla="*/ 2890 h 15707"/>
              <a:gd name="connsiteX5" fmla="*/ 32409 w 32409"/>
              <a:gd name="connsiteY5" fmla="*/ 3222 h 1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09" h="15707">
                <a:moveTo>
                  <a:pt x="32368" y="3222"/>
                </a:moveTo>
                <a:cubicBezTo>
                  <a:pt x="23524" y="3181"/>
                  <a:pt x="15511" y="14682"/>
                  <a:pt x="6792" y="15678"/>
                </a:cubicBezTo>
                <a:cubicBezTo>
                  <a:pt x="3803" y="15886"/>
                  <a:pt x="1312" y="15014"/>
                  <a:pt x="315" y="12481"/>
                </a:cubicBezTo>
                <a:cubicBezTo>
                  <a:pt x="-1138" y="7250"/>
                  <a:pt x="2682" y="5132"/>
                  <a:pt x="6709" y="2558"/>
                </a:cubicBezTo>
                <a:cubicBezTo>
                  <a:pt x="13477" y="-1760"/>
                  <a:pt x="25808" y="108"/>
                  <a:pt x="31704" y="2890"/>
                </a:cubicBezTo>
                <a:lnTo>
                  <a:pt x="32409" y="3222"/>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BB08F269-979F-987D-D37F-447CE45BC164}"/>
              </a:ext>
            </a:extLst>
          </p:cNvPr>
          <p:cNvSpPr/>
          <p:nvPr/>
        </p:nvSpPr>
        <p:spPr>
          <a:xfrm>
            <a:off x="897628" y="6334128"/>
            <a:ext cx="30740" cy="18138"/>
          </a:xfrm>
          <a:custGeom>
            <a:avLst/>
            <a:gdLst>
              <a:gd name="connsiteX0" fmla="*/ 30740 w 30740"/>
              <a:gd name="connsiteY0" fmla="*/ 1102 h 18138"/>
              <a:gd name="connsiteX1" fmla="*/ 7780 w 30740"/>
              <a:gd name="connsiteY1" fmla="*/ 17792 h 18138"/>
              <a:gd name="connsiteX2" fmla="*/ 764 w 30740"/>
              <a:gd name="connsiteY2" fmla="*/ 15799 h 18138"/>
              <a:gd name="connsiteX3" fmla="*/ 5331 w 30740"/>
              <a:gd name="connsiteY3" fmla="*/ 5004 h 18138"/>
              <a:gd name="connsiteX4" fmla="*/ 30076 w 30740"/>
              <a:gd name="connsiteY4" fmla="*/ 977 h 18138"/>
              <a:gd name="connsiteX5" fmla="*/ 30740 w 30740"/>
              <a:gd name="connsiteY5" fmla="*/ 1102 h 1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40" h="18138">
                <a:moveTo>
                  <a:pt x="30740" y="1102"/>
                </a:moveTo>
                <a:cubicBezTo>
                  <a:pt x="22021" y="2596"/>
                  <a:pt x="16126" y="15260"/>
                  <a:pt x="7780" y="17792"/>
                </a:cubicBezTo>
                <a:cubicBezTo>
                  <a:pt x="4874" y="18540"/>
                  <a:pt x="2300" y="18166"/>
                  <a:pt x="764" y="15799"/>
                </a:cubicBezTo>
                <a:cubicBezTo>
                  <a:pt x="-1561" y="10942"/>
                  <a:pt x="1843" y="8243"/>
                  <a:pt x="5331" y="5004"/>
                </a:cubicBezTo>
                <a:cubicBezTo>
                  <a:pt x="11310" y="-518"/>
                  <a:pt x="23682" y="-808"/>
                  <a:pt x="30076" y="977"/>
                </a:cubicBezTo>
                <a:lnTo>
                  <a:pt x="30740" y="1102"/>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B7510C0E-CA4D-7EAF-F9B7-8DF7C535DD7C}"/>
              </a:ext>
            </a:extLst>
          </p:cNvPr>
          <p:cNvSpPr/>
          <p:nvPr/>
        </p:nvSpPr>
        <p:spPr>
          <a:xfrm>
            <a:off x="881385" y="6353809"/>
            <a:ext cx="29628" cy="19676"/>
          </a:xfrm>
          <a:custGeom>
            <a:avLst/>
            <a:gdLst>
              <a:gd name="connsiteX0" fmla="*/ 29628 w 29628"/>
              <a:gd name="connsiteY0" fmla="*/ 520 h 19676"/>
              <a:gd name="connsiteX1" fmla="*/ 8205 w 29628"/>
              <a:gd name="connsiteY1" fmla="*/ 19079 h 19676"/>
              <a:gd name="connsiteX2" fmla="*/ 1063 w 29628"/>
              <a:gd name="connsiteY2" fmla="*/ 17750 h 19676"/>
              <a:gd name="connsiteX3" fmla="*/ 4676 w 29628"/>
              <a:gd name="connsiteY3" fmla="*/ 6499 h 19676"/>
              <a:gd name="connsiteX4" fmla="*/ 28923 w 29628"/>
              <a:gd name="connsiteY4" fmla="*/ 395 h 19676"/>
              <a:gd name="connsiteX5" fmla="*/ 29628 w 29628"/>
              <a:gd name="connsiteY5" fmla="*/ 520 h 19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28" h="19676">
                <a:moveTo>
                  <a:pt x="29628" y="520"/>
                </a:moveTo>
                <a:cubicBezTo>
                  <a:pt x="21117" y="2762"/>
                  <a:pt x="16342" y="15924"/>
                  <a:pt x="8205" y="19079"/>
                </a:cubicBezTo>
                <a:cubicBezTo>
                  <a:pt x="5340" y="20075"/>
                  <a:pt x="2766" y="19951"/>
                  <a:pt x="1063" y="17750"/>
                </a:cubicBezTo>
                <a:cubicBezTo>
                  <a:pt x="-1718" y="13142"/>
                  <a:pt x="1479" y="10069"/>
                  <a:pt x="4676" y="6499"/>
                </a:cubicBezTo>
                <a:cubicBezTo>
                  <a:pt x="10156" y="603"/>
                  <a:pt x="22404" y="-809"/>
                  <a:pt x="28923" y="395"/>
                </a:cubicBezTo>
                <a:lnTo>
                  <a:pt x="29628" y="520"/>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01031318-61C7-CD13-DAE0-C9E7F73A18D3}"/>
              </a:ext>
            </a:extLst>
          </p:cNvPr>
          <p:cNvSpPr/>
          <p:nvPr/>
        </p:nvSpPr>
        <p:spPr>
          <a:xfrm>
            <a:off x="866779" y="6374756"/>
            <a:ext cx="26630" cy="23517"/>
          </a:xfrm>
          <a:custGeom>
            <a:avLst/>
            <a:gdLst>
              <a:gd name="connsiteX0" fmla="*/ 26630 w 26630"/>
              <a:gd name="connsiteY0" fmla="*/ 0 h 23517"/>
              <a:gd name="connsiteX1" fmla="*/ 8984 w 26630"/>
              <a:gd name="connsiteY1" fmla="*/ 22254 h 23517"/>
              <a:gd name="connsiteX2" fmla="*/ 1760 w 26630"/>
              <a:gd name="connsiteY2" fmla="*/ 22254 h 23517"/>
              <a:gd name="connsiteX3" fmla="*/ 3255 w 26630"/>
              <a:gd name="connsiteY3" fmla="*/ 10546 h 23517"/>
              <a:gd name="connsiteX4" fmla="*/ 25966 w 26630"/>
              <a:gd name="connsiteY4" fmla="*/ 83 h 23517"/>
              <a:gd name="connsiteX5" fmla="*/ 26630 w 26630"/>
              <a:gd name="connsiteY5" fmla="*/ 83 h 2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30" h="23517">
                <a:moveTo>
                  <a:pt x="26630" y="0"/>
                </a:moveTo>
                <a:cubicBezTo>
                  <a:pt x="18741" y="3820"/>
                  <a:pt x="16375" y="17646"/>
                  <a:pt x="8984" y="22254"/>
                </a:cubicBezTo>
                <a:cubicBezTo>
                  <a:pt x="6327" y="23790"/>
                  <a:pt x="3836" y="24081"/>
                  <a:pt x="1760" y="22254"/>
                </a:cubicBezTo>
                <a:cubicBezTo>
                  <a:pt x="-1769" y="18144"/>
                  <a:pt x="681" y="14615"/>
                  <a:pt x="3255" y="10546"/>
                </a:cubicBezTo>
                <a:cubicBezTo>
                  <a:pt x="7614" y="3737"/>
                  <a:pt x="19447" y="83"/>
                  <a:pt x="25966" y="83"/>
                </a:cubicBezTo>
                <a:lnTo>
                  <a:pt x="26630" y="83"/>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A6EDC7B6-3C17-1DDE-71D4-5EB099D8752F}"/>
              </a:ext>
            </a:extLst>
          </p:cNvPr>
          <p:cNvSpPr/>
          <p:nvPr/>
        </p:nvSpPr>
        <p:spPr>
          <a:xfrm>
            <a:off x="852294" y="6360515"/>
            <a:ext cx="15106" cy="32759"/>
          </a:xfrm>
          <a:custGeom>
            <a:avLst/>
            <a:gdLst>
              <a:gd name="connsiteX0" fmla="*/ 11138 w 15106"/>
              <a:gd name="connsiteY0" fmla="*/ 0 h 32759"/>
              <a:gd name="connsiteX1" fmla="*/ 11 w 15106"/>
              <a:gd name="connsiteY1" fmla="*/ 26157 h 32759"/>
              <a:gd name="connsiteX2" fmla="*/ 3498 w 15106"/>
              <a:gd name="connsiteY2" fmla="*/ 32551 h 32759"/>
              <a:gd name="connsiteX3" fmla="*/ 13048 w 15106"/>
              <a:gd name="connsiteY3" fmla="*/ 25659 h 32759"/>
              <a:gd name="connsiteX4" fmla="*/ 11387 w 15106"/>
              <a:gd name="connsiteY4" fmla="*/ 706 h 32759"/>
              <a:gd name="connsiteX5" fmla="*/ 11138 w 15106"/>
              <a:gd name="connsiteY5" fmla="*/ 0 h 3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06" h="32759">
                <a:moveTo>
                  <a:pt x="11138" y="0"/>
                </a:moveTo>
                <a:cubicBezTo>
                  <a:pt x="11594" y="8802"/>
                  <a:pt x="509" y="17355"/>
                  <a:pt x="11" y="26157"/>
                </a:cubicBezTo>
                <a:cubicBezTo>
                  <a:pt x="-114" y="29229"/>
                  <a:pt x="841" y="31596"/>
                  <a:pt x="3498" y="32551"/>
                </a:cubicBezTo>
                <a:cubicBezTo>
                  <a:pt x="8730" y="33714"/>
                  <a:pt x="10681" y="29811"/>
                  <a:pt x="13048" y="25659"/>
                </a:cubicBezTo>
                <a:cubicBezTo>
                  <a:pt x="17033" y="18559"/>
                  <a:pt x="14542" y="6477"/>
                  <a:pt x="11387" y="706"/>
                </a:cubicBezTo>
                <a:lnTo>
                  <a:pt x="1113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E7BC6A0B-3D7D-88DC-BBAB-6686DDC49E53}"/>
              </a:ext>
            </a:extLst>
          </p:cNvPr>
          <p:cNvSpPr/>
          <p:nvPr/>
        </p:nvSpPr>
        <p:spPr>
          <a:xfrm>
            <a:off x="867982" y="6333984"/>
            <a:ext cx="16687" cy="31862"/>
          </a:xfrm>
          <a:custGeom>
            <a:avLst/>
            <a:gdLst>
              <a:gd name="connsiteX0" fmla="*/ 14590 w 16687"/>
              <a:gd name="connsiteY0" fmla="*/ 0 h 31862"/>
              <a:gd name="connsiteX1" fmla="*/ 142 w 16687"/>
              <a:gd name="connsiteY1" fmla="*/ 24538 h 31862"/>
              <a:gd name="connsiteX2" fmla="*/ 2841 w 16687"/>
              <a:gd name="connsiteY2" fmla="*/ 31347 h 31862"/>
              <a:gd name="connsiteX3" fmla="*/ 13137 w 16687"/>
              <a:gd name="connsiteY3" fmla="*/ 25742 h 31862"/>
              <a:gd name="connsiteX4" fmla="*/ 14798 w 16687"/>
              <a:gd name="connsiteY4" fmla="*/ 706 h 31862"/>
              <a:gd name="connsiteX5" fmla="*/ 14590 w 16687"/>
              <a:gd name="connsiteY5" fmla="*/ 0 h 3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87" h="31862">
                <a:moveTo>
                  <a:pt x="14590" y="0"/>
                </a:moveTo>
                <a:cubicBezTo>
                  <a:pt x="13926" y="8885"/>
                  <a:pt x="1803" y="15943"/>
                  <a:pt x="142" y="24538"/>
                </a:cubicBezTo>
                <a:cubicBezTo>
                  <a:pt x="-315" y="27527"/>
                  <a:pt x="266" y="30060"/>
                  <a:pt x="2841" y="31347"/>
                </a:cubicBezTo>
                <a:cubicBezTo>
                  <a:pt x="7781" y="33257"/>
                  <a:pt x="10231" y="29520"/>
                  <a:pt x="13137" y="25742"/>
                </a:cubicBezTo>
                <a:cubicBezTo>
                  <a:pt x="17954" y="19265"/>
                  <a:pt x="17206" y="6934"/>
                  <a:pt x="14798" y="706"/>
                </a:cubicBezTo>
                <a:lnTo>
                  <a:pt x="14590"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F4A0D936-0B21-2336-6E76-66C495A857C4}"/>
              </a:ext>
            </a:extLst>
          </p:cNvPr>
          <p:cNvSpPr/>
          <p:nvPr/>
        </p:nvSpPr>
        <p:spPr>
          <a:xfrm>
            <a:off x="886319" y="6312768"/>
            <a:ext cx="19430" cy="29908"/>
          </a:xfrm>
          <a:custGeom>
            <a:avLst/>
            <a:gdLst>
              <a:gd name="connsiteX0" fmla="*/ 18923 w 19430"/>
              <a:gd name="connsiteY0" fmla="*/ 42 h 29908"/>
              <a:gd name="connsiteX1" fmla="*/ 572 w 19430"/>
              <a:gd name="connsiteY1" fmla="*/ 21839 h 29908"/>
              <a:gd name="connsiteX2" fmla="*/ 1983 w 19430"/>
              <a:gd name="connsiteY2" fmla="*/ 28897 h 29908"/>
              <a:gd name="connsiteX3" fmla="*/ 13110 w 19430"/>
              <a:gd name="connsiteY3" fmla="*/ 25119 h 29908"/>
              <a:gd name="connsiteX4" fmla="*/ 18965 w 19430"/>
              <a:gd name="connsiteY4" fmla="*/ 789 h 29908"/>
              <a:gd name="connsiteX5" fmla="*/ 18882 w 19430"/>
              <a:gd name="connsiteY5" fmla="*/ 0 h 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0" h="29908">
                <a:moveTo>
                  <a:pt x="18923" y="42"/>
                </a:moveTo>
                <a:cubicBezTo>
                  <a:pt x="16806" y="8678"/>
                  <a:pt x="3686" y="13660"/>
                  <a:pt x="572" y="21839"/>
                </a:cubicBezTo>
                <a:cubicBezTo>
                  <a:pt x="-425" y="24704"/>
                  <a:pt x="-217" y="27278"/>
                  <a:pt x="1983" y="28897"/>
                </a:cubicBezTo>
                <a:cubicBezTo>
                  <a:pt x="6592" y="31596"/>
                  <a:pt x="9664" y="28399"/>
                  <a:pt x="13110" y="25119"/>
                </a:cubicBezTo>
                <a:cubicBezTo>
                  <a:pt x="19048" y="19556"/>
                  <a:pt x="20252" y="7224"/>
                  <a:pt x="18965" y="789"/>
                </a:cubicBezTo>
                <a:lnTo>
                  <a:pt x="18882"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9670F4A1-807E-3A0F-6AE0-39BAAE0E16D7}"/>
              </a:ext>
            </a:extLst>
          </p:cNvPr>
          <p:cNvSpPr/>
          <p:nvPr/>
        </p:nvSpPr>
        <p:spPr>
          <a:xfrm>
            <a:off x="933929" y="6279926"/>
            <a:ext cx="25412" cy="24896"/>
          </a:xfrm>
          <a:custGeom>
            <a:avLst/>
            <a:gdLst>
              <a:gd name="connsiteX0" fmla="*/ 25412 w 25412"/>
              <a:gd name="connsiteY0" fmla="*/ 0 h 24896"/>
              <a:gd name="connsiteX1" fmla="*/ 1663 w 25412"/>
              <a:gd name="connsiteY1" fmla="*/ 15445 h 24896"/>
              <a:gd name="connsiteX2" fmla="*/ 999 w 25412"/>
              <a:gd name="connsiteY2" fmla="*/ 22753 h 24896"/>
              <a:gd name="connsiteX3" fmla="*/ 12707 w 25412"/>
              <a:gd name="connsiteY3" fmla="*/ 22337 h 24896"/>
              <a:gd name="connsiteX4" fmla="*/ 25371 w 25412"/>
              <a:gd name="connsiteY4" fmla="*/ 664 h 24896"/>
              <a:gd name="connsiteX5" fmla="*/ 25371 w 25412"/>
              <a:gd name="connsiteY5" fmla="*/ 42 h 2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12" h="24896">
                <a:moveTo>
                  <a:pt x="25412" y="0"/>
                </a:moveTo>
                <a:cubicBezTo>
                  <a:pt x="20887" y="7598"/>
                  <a:pt x="6978" y="8511"/>
                  <a:pt x="1663" y="15445"/>
                </a:cubicBezTo>
                <a:cubicBezTo>
                  <a:pt x="-122" y="17936"/>
                  <a:pt x="-662" y="20469"/>
                  <a:pt x="999" y="22753"/>
                </a:cubicBezTo>
                <a:cubicBezTo>
                  <a:pt x="4694" y="26614"/>
                  <a:pt x="8431" y="24496"/>
                  <a:pt x="12707" y="22337"/>
                </a:cubicBezTo>
                <a:cubicBezTo>
                  <a:pt x="20015" y="18808"/>
                  <a:pt x="24706" y="7266"/>
                  <a:pt x="25371" y="664"/>
                </a:cubicBezTo>
                <a:lnTo>
                  <a:pt x="25371" y="42"/>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CC4E1C30-3F6F-EB2E-3412-3E7861DCBA6B}"/>
              </a:ext>
            </a:extLst>
          </p:cNvPr>
          <p:cNvSpPr/>
          <p:nvPr/>
        </p:nvSpPr>
        <p:spPr>
          <a:xfrm>
            <a:off x="908322" y="6293877"/>
            <a:ext cx="23409" cy="26751"/>
          </a:xfrm>
          <a:custGeom>
            <a:avLst/>
            <a:gdLst>
              <a:gd name="connsiteX0" fmla="*/ 23409 w 23409"/>
              <a:gd name="connsiteY0" fmla="*/ 0 h 26751"/>
              <a:gd name="connsiteX1" fmla="*/ 1280 w 23409"/>
              <a:gd name="connsiteY1" fmla="*/ 17687 h 26751"/>
              <a:gd name="connsiteX2" fmla="*/ 1280 w 23409"/>
              <a:gd name="connsiteY2" fmla="*/ 24953 h 26751"/>
              <a:gd name="connsiteX3" fmla="*/ 12905 w 23409"/>
              <a:gd name="connsiteY3" fmla="*/ 23500 h 26751"/>
              <a:gd name="connsiteX4" fmla="*/ 23368 w 23409"/>
              <a:gd name="connsiteY4" fmla="*/ 664 h 26751"/>
              <a:gd name="connsiteX5" fmla="*/ 23368 w 23409"/>
              <a:gd name="connsiteY5" fmla="*/ 0 h 2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09" h="26751">
                <a:moveTo>
                  <a:pt x="23409" y="0"/>
                </a:moveTo>
                <a:cubicBezTo>
                  <a:pt x="19673" y="8013"/>
                  <a:pt x="5888" y="10255"/>
                  <a:pt x="1280" y="17687"/>
                </a:cubicBezTo>
                <a:cubicBezTo>
                  <a:pt x="-256" y="20386"/>
                  <a:pt x="-589" y="22877"/>
                  <a:pt x="1280" y="24953"/>
                </a:cubicBezTo>
                <a:cubicBezTo>
                  <a:pt x="5307" y="28565"/>
                  <a:pt x="8919" y="26033"/>
                  <a:pt x="12905" y="23500"/>
                </a:cubicBezTo>
                <a:cubicBezTo>
                  <a:pt x="19797" y="19140"/>
                  <a:pt x="23326" y="7307"/>
                  <a:pt x="23368" y="664"/>
                </a:cubicBezTo>
                <a:lnTo>
                  <a:pt x="2336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3A31419F-D19C-F270-8CCE-479E461F3294}"/>
              </a:ext>
            </a:extLst>
          </p:cNvPr>
          <p:cNvSpPr/>
          <p:nvPr/>
        </p:nvSpPr>
        <p:spPr>
          <a:xfrm>
            <a:off x="960447" y="6269629"/>
            <a:ext cx="28497" cy="21226"/>
          </a:xfrm>
          <a:custGeom>
            <a:avLst/>
            <a:gdLst>
              <a:gd name="connsiteX0" fmla="*/ 28456 w 28497"/>
              <a:gd name="connsiteY0" fmla="*/ 0 h 21226"/>
              <a:gd name="connsiteX1" fmla="*/ 2382 w 28497"/>
              <a:gd name="connsiteY1" fmla="*/ 11210 h 21226"/>
              <a:gd name="connsiteX2" fmla="*/ 555 w 28497"/>
              <a:gd name="connsiteY2" fmla="*/ 18227 h 21226"/>
              <a:gd name="connsiteX3" fmla="*/ 12139 w 28497"/>
              <a:gd name="connsiteY3" fmla="*/ 19805 h 21226"/>
              <a:gd name="connsiteX4" fmla="*/ 28290 w 28497"/>
              <a:gd name="connsiteY4" fmla="*/ 664 h 21226"/>
              <a:gd name="connsiteX5" fmla="*/ 28497 w 28497"/>
              <a:gd name="connsiteY5" fmla="*/ 0 h 2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97" h="21226">
                <a:moveTo>
                  <a:pt x="28456" y="0"/>
                </a:moveTo>
                <a:cubicBezTo>
                  <a:pt x="22726" y="6768"/>
                  <a:pt x="8817" y="5231"/>
                  <a:pt x="2382" y="11210"/>
                </a:cubicBezTo>
                <a:cubicBezTo>
                  <a:pt x="264" y="13369"/>
                  <a:pt x="-691" y="15777"/>
                  <a:pt x="555" y="18227"/>
                </a:cubicBezTo>
                <a:cubicBezTo>
                  <a:pt x="3503" y="22711"/>
                  <a:pt x="7613" y="21216"/>
                  <a:pt x="12139" y="19805"/>
                </a:cubicBezTo>
                <a:cubicBezTo>
                  <a:pt x="19903" y="17521"/>
                  <a:pt x="26504" y="7058"/>
                  <a:pt x="28290" y="664"/>
                </a:cubicBezTo>
                <a:lnTo>
                  <a:pt x="28497" y="0"/>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F69D9876-7699-073C-7069-03C91B661EBC}"/>
              </a:ext>
            </a:extLst>
          </p:cNvPr>
          <p:cNvSpPr/>
          <p:nvPr/>
        </p:nvSpPr>
        <p:spPr>
          <a:xfrm>
            <a:off x="991653" y="6263983"/>
            <a:ext cx="30838" cy="17343"/>
          </a:xfrm>
          <a:custGeom>
            <a:avLst/>
            <a:gdLst>
              <a:gd name="connsiteX0" fmla="*/ 30838 w 30838"/>
              <a:gd name="connsiteY0" fmla="*/ 0 h 17343"/>
              <a:gd name="connsiteX1" fmla="*/ 3270 w 30838"/>
              <a:gd name="connsiteY1" fmla="*/ 6768 h 17343"/>
              <a:gd name="connsiteX2" fmla="*/ 239 w 30838"/>
              <a:gd name="connsiteY2" fmla="*/ 13369 h 17343"/>
              <a:gd name="connsiteX3" fmla="*/ 11449 w 30838"/>
              <a:gd name="connsiteY3" fmla="*/ 16940 h 17343"/>
              <a:gd name="connsiteX4" fmla="*/ 30465 w 30838"/>
              <a:gd name="connsiteY4" fmla="*/ 747 h 17343"/>
              <a:gd name="connsiteX5" fmla="*/ 30797 w 30838"/>
              <a:gd name="connsiteY5" fmla="*/ 42 h 1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38" h="17343">
                <a:moveTo>
                  <a:pt x="30838" y="0"/>
                </a:moveTo>
                <a:cubicBezTo>
                  <a:pt x="24071" y="5647"/>
                  <a:pt x="10619" y="1910"/>
                  <a:pt x="3270" y="6768"/>
                </a:cubicBezTo>
                <a:cubicBezTo>
                  <a:pt x="820" y="8511"/>
                  <a:pt x="-591" y="10629"/>
                  <a:pt x="239" y="13369"/>
                </a:cubicBezTo>
                <a:cubicBezTo>
                  <a:pt x="2398" y="18268"/>
                  <a:pt x="6716" y="17480"/>
                  <a:pt x="11449" y="16940"/>
                </a:cubicBezTo>
                <a:cubicBezTo>
                  <a:pt x="19421" y="15985"/>
                  <a:pt x="27766" y="6685"/>
                  <a:pt x="30465" y="747"/>
                </a:cubicBezTo>
                <a:lnTo>
                  <a:pt x="30797" y="42"/>
                </a:lnTo>
                <a:close/>
              </a:path>
            </a:pathLst>
          </a:custGeom>
          <a:solidFill>
            <a:srgbClr val="0863AC"/>
          </a:solidFill>
          <a:ln w="0" cap="flat">
            <a:noFill/>
            <a:prstDash val="solid"/>
            <a:miter/>
          </a:ln>
        </p:spPr>
        <p:txBody>
          <a:bodyPr rtlCol="0" anchor="ctr"/>
          <a:lstStyle/>
          <a:p>
            <a:endParaRPr lang="en-GB"/>
          </a:p>
        </p:txBody>
      </p:sp>
      <p:sp>
        <p:nvSpPr>
          <p:cNvPr id="64" name="Vrije vorm: vorm 63">
            <a:extLst>
              <a:ext uri="{FF2B5EF4-FFF2-40B4-BE49-F238E27FC236}">
                <a16:creationId xmlns:a16="http://schemas.microsoft.com/office/drawing/2014/main" id="{36C03179-FD60-4261-366B-171A083EA08A}"/>
              </a:ext>
            </a:extLst>
          </p:cNvPr>
          <p:cNvSpPr/>
          <p:nvPr/>
        </p:nvSpPr>
        <p:spPr>
          <a:xfrm>
            <a:off x="1035114" y="6275857"/>
            <a:ext cx="6065" cy="6103"/>
          </a:xfrm>
          <a:custGeom>
            <a:avLst/>
            <a:gdLst>
              <a:gd name="connsiteX0" fmla="*/ 3072 w 6065"/>
              <a:gd name="connsiteY0" fmla="*/ 6062 h 6103"/>
              <a:gd name="connsiteX1" fmla="*/ 6062 w 6065"/>
              <a:gd name="connsiteY1" fmla="*/ 3031 h 6103"/>
              <a:gd name="connsiteX2" fmla="*/ 3072 w 6065"/>
              <a:gd name="connsiteY2" fmla="*/ 0 h 6103"/>
              <a:gd name="connsiteX3" fmla="*/ 0 w 6065"/>
              <a:gd name="connsiteY3" fmla="*/ 3031 h 6103"/>
              <a:gd name="connsiteX4" fmla="*/ 3072 w 6065"/>
              <a:gd name="connsiteY4" fmla="*/ 6103 h 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 h="6103">
                <a:moveTo>
                  <a:pt x="3072" y="6062"/>
                </a:moveTo>
                <a:cubicBezTo>
                  <a:pt x="4775" y="6062"/>
                  <a:pt x="6145" y="4692"/>
                  <a:pt x="6062" y="3031"/>
                </a:cubicBezTo>
                <a:cubicBezTo>
                  <a:pt x="6145" y="1412"/>
                  <a:pt x="4775" y="0"/>
                  <a:pt x="3072" y="0"/>
                </a:cubicBezTo>
                <a:cubicBezTo>
                  <a:pt x="1370" y="0"/>
                  <a:pt x="0" y="1370"/>
                  <a:pt x="0" y="3031"/>
                </a:cubicBezTo>
                <a:cubicBezTo>
                  <a:pt x="0" y="4692"/>
                  <a:pt x="1412" y="6103"/>
                  <a:pt x="3072" y="6103"/>
                </a:cubicBezTo>
              </a:path>
            </a:pathLst>
          </a:custGeom>
          <a:solidFill>
            <a:srgbClr val="0863AC"/>
          </a:solidFill>
          <a:ln w="0" cap="flat">
            <a:noFill/>
            <a:prstDash val="solid"/>
            <a:miter/>
          </a:ln>
        </p:spPr>
        <p:txBody>
          <a:bodyPr rtlCol="0" anchor="ctr"/>
          <a:lstStyle/>
          <a:p>
            <a:endParaRPr lang="en-GB"/>
          </a:p>
        </p:txBody>
      </p:sp>
      <p:sp>
        <p:nvSpPr>
          <p:cNvPr id="65" name="Vrije vorm: vorm 64">
            <a:extLst>
              <a:ext uri="{FF2B5EF4-FFF2-40B4-BE49-F238E27FC236}">
                <a16:creationId xmlns:a16="http://schemas.microsoft.com/office/drawing/2014/main" id="{219DF7AD-7B4A-FA01-A9AD-8114FDD4BE8A}"/>
              </a:ext>
            </a:extLst>
          </p:cNvPr>
          <p:cNvSpPr/>
          <p:nvPr/>
        </p:nvSpPr>
        <p:spPr>
          <a:xfrm>
            <a:off x="1030131" y="6268674"/>
            <a:ext cx="6061" cy="6103"/>
          </a:xfrm>
          <a:custGeom>
            <a:avLst/>
            <a:gdLst>
              <a:gd name="connsiteX0" fmla="*/ 3031 w 6061"/>
              <a:gd name="connsiteY0" fmla="*/ 6103 h 6103"/>
              <a:gd name="connsiteX1" fmla="*/ 6062 w 6061"/>
              <a:gd name="connsiteY1" fmla="*/ 3072 h 6103"/>
              <a:gd name="connsiteX2" fmla="*/ 3031 w 6061"/>
              <a:gd name="connsiteY2" fmla="*/ 0 h 6103"/>
              <a:gd name="connsiteX3" fmla="*/ 0 w 6061"/>
              <a:gd name="connsiteY3" fmla="*/ 3072 h 6103"/>
              <a:gd name="connsiteX4" fmla="*/ 3031 w 6061"/>
              <a:gd name="connsiteY4" fmla="*/ 6103 h 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 h="6103">
                <a:moveTo>
                  <a:pt x="3031" y="6103"/>
                </a:moveTo>
                <a:cubicBezTo>
                  <a:pt x="4733" y="6103"/>
                  <a:pt x="6062" y="4816"/>
                  <a:pt x="6062" y="3072"/>
                </a:cubicBezTo>
                <a:cubicBezTo>
                  <a:pt x="6062" y="1412"/>
                  <a:pt x="4692" y="0"/>
                  <a:pt x="3031" y="0"/>
                </a:cubicBezTo>
                <a:cubicBezTo>
                  <a:pt x="1370" y="0"/>
                  <a:pt x="0" y="1412"/>
                  <a:pt x="0" y="3072"/>
                </a:cubicBezTo>
                <a:cubicBezTo>
                  <a:pt x="0" y="4816"/>
                  <a:pt x="1329" y="6103"/>
                  <a:pt x="3031" y="6103"/>
                </a:cubicBezTo>
              </a:path>
            </a:pathLst>
          </a:custGeom>
          <a:solidFill>
            <a:srgbClr val="0863AC"/>
          </a:solidFill>
          <a:ln w="0" cap="flat">
            <a:noFill/>
            <a:prstDash val="solid"/>
            <a:miter/>
          </a:ln>
        </p:spPr>
        <p:txBody>
          <a:bodyPr rtlCol="0" anchor="ctr"/>
          <a:lstStyle/>
          <a:p>
            <a:endParaRPr lang="en-GB"/>
          </a:p>
        </p:txBody>
      </p:sp>
      <p:sp>
        <p:nvSpPr>
          <p:cNvPr id="66" name="Vrije vorm: vorm 65">
            <a:extLst>
              <a:ext uri="{FF2B5EF4-FFF2-40B4-BE49-F238E27FC236}">
                <a16:creationId xmlns:a16="http://schemas.microsoft.com/office/drawing/2014/main" id="{08135255-4956-6FFE-CAFE-0DB4476D5CAE}"/>
              </a:ext>
            </a:extLst>
          </p:cNvPr>
          <p:cNvSpPr/>
          <p:nvPr/>
        </p:nvSpPr>
        <p:spPr>
          <a:xfrm>
            <a:off x="1040719" y="6268674"/>
            <a:ext cx="6103" cy="6106"/>
          </a:xfrm>
          <a:custGeom>
            <a:avLst/>
            <a:gdLst>
              <a:gd name="connsiteX0" fmla="*/ 3031 w 6103"/>
              <a:gd name="connsiteY0" fmla="*/ 6103 h 6106"/>
              <a:gd name="connsiteX1" fmla="*/ 6103 w 6103"/>
              <a:gd name="connsiteY1" fmla="*/ 3072 h 6106"/>
              <a:gd name="connsiteX2" fmla="*/ 3031 w 6103"/>
              <a:gd name="connsiteY2" fmla="*/ 0 h 6106"/>
              <a:gd name="connsiteX3" fmla="*/ 0 w 6103"/>
              <a:gd name="connsiteY3" fmla="*/ 3072 h 6106"/>
              <a:gd name="connsiteX4" fmla="*/ 3031 w 6103"/>
              <a:gd name="connsiteY4" fmla="*/ 6103 h 6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3" h="6106">
                <a:moveTo>
                  <a:pt x="3031" y="6103"/>
                </a:moveTo>
                <a:cubicBezTo>
                  <a:pt x="4692" y="6103"/>
                  <a:pt x="6103" y="4816"/>
                  <a:pt x="6103" y="3072"/>
                </a:cubicBezTo>
                <a:cubicBezTo>
                  <a:pt x="6103" y="1412"/>
                  <a:pt x="4692" y="0"/>
                  <a:pt x="3031" y="0"/>
                </a:cubicBezTo>
                <a:cubicBezTo>
                  <a:pt x="1370" y="0"/>
                  <a:pt x="0" y="1412"/>
                  <a:pt x="0" y="3072"/>
                </a:cubicBezTo>
                <a:cubicBezTo>
                  <a:pt x="0" y="4816"/>
                  <a:pt x="1287" y="6186"/>
                  <a:pt x="3031" y="6103"/>
                </a:cubicBezTo>
              </a:path>
            </a:pathLst>
          </a:custGeom>
          <a:solidFill>
            <a:srgbClr val="0863AC"/>
          </a:solidFill>
          <a:ln w="0" cap="flat">
            <a:noFill/>
            <a:prstDash val="solid"/>
            <a:miter/>
          </a:ln>
        </p:spPr>
        <p:txBody>
          <a:bodyPr rtlCol="0" anchor="ctr"/>
          <a:lstStyle/>
          <a:p>
            <a:endParaRPr lang="en-GB"/>
          </a:p>
        </p:txBody>
      </p:sp>
      <p:sp>
        <p:nvSpPr>
          <p:cNvPr id="67" name="Vrije vorm: vorm 66">
            <a:extLst>
              <a:ext uri="{FF2B5EF4-FFF2-40B4-BE49-F238E27FC236}">
                <a16:creationId xmlns:a16="http://schemas.microsoft.com/office/drawing/2014/main" id="{2E5D8E03-F71C-1509-77F8-C439BCE48925}"/>
              </a:ext>
            </a:extLst>
          </p:cNvPr>
          <p:cNvSpPr/>
          <p:nvPr/>
        </p:nvSpPr>
        <p:spPr>
          <a:xfrm>
            <a:off x="1030131" y="6284120"/>
            <a:ext cx="6061" cy="6144"/>
          </a:xfrm>
          <a:custGeom>
            <a:avLst/>
            <a:gdLst>
              <a:gd name="connsiteX0" fmla="*/ 3031 w 6061"/>
              <a:gd name="connsiteY0" fmla="*/ 6145 h 6144"/>
              <a:gd name="connsiteX1" fmla="*/ 6062 w 6061"/>
              <a:gd name="connsiteY1" fmla="*/ 3114 h 6144"/>
              <a:gd name="connsiteX2" fmla="*/ 3031 w 6061"/>
              <a:gd name="connsiteY2" fmla="*/ 0 h 6144"/>
              <a:gd name="connsiteX3" fmla="*/ 0 w 6061"/>
              <a:gd name="connsiteY3" fmla="*/ 3114 h 6144"/>
              <a:gd name="connsiteX4" fmla="*/ 3031 w 6061"/>
              <a:gd name="connsiteY4" fmla="*/ 6145 h 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 h="6144">
                <a:moveTo>
                  <a:pt x="3031" y="6145"/>
                </a:moveTo>
                <a:cubicBezTo>
                  <a:pt x="4733" y="6145"/>
                  <a:pt x="6062" y="4733"/>
                  <a:pt x="6062" y="3114"/>
                </a:cubicBezTo>
                <a:cubicBezTo>
                  <a:pt x="6062" y="1329"/>
                  <a:pt x="4692" y="0"/>
                  <a:pt x="3031" y="0"/>
                </a:cubicBezTo>
                <a:cubicBezTo>
                  <a:pt x="1370" y="0"/>
                  <a:pt x="0" y="1370"/>
                  <a:pt x="0" y="3114"/>
                </a:cubicBezTo>
                <a:cubicBezTo>
                  <a:pt x="0" y="4733"/>
                  <a:pt x="1329" y="6145"/>
                  <a:pt x="3031" y="6145"/>
                </a:cubicBezTo>
              </a:path>
            </a:pathLst>
          </a:custGeom>
          <a:solidFill>
            <a:srgbClr val="0863AC"/>
          </a:solidFill>
          <a:ln w="0" cap="flat">
            <a:noFill/>
            <a:prstDash val="solid"/>
            <a:miter/>
          </a:ln>
        </p:spPr>
        <p:txBody>
          <a:bodyPr rtlCol="0" anchor="ctr"/>
          <a:lstStyle/>
          <a:p>
            <a:endParaRPr lang="en-GB"/>
          </a:p>
        </p:txBody>
      </p:sp>
      <p:sp>
        <p:nvSpPr>
          <p:cNvPr id="68" name="Vrije vorm: vorm 67">
            <a:extLst>
              <a:ext uri="{FF2B5EF4-FFF2-40B4-BE49-F238E27FC236}">
                <a16:creationId xmlns:a16="http://schemas.microsoft.com/office/drawing/2014/main" id="{2FC53743-80B3-0B52-A5F3-4DF0189264D5}"/>
              </a:ext>
            </a:extLst>
          </p:cNvPr>
          <p:cNvSpPr/>
          <p:nvPr/>
        </p:nvSpPr>
        <p:spPr>
          <a:xfrm>
            <a:off x="1040719" y="6283912"/>
            <a:ext cx="6103" cy="6104"/>
          </a:xfrm>
          <a:custGeom>
            <a:avLst/>
            <a:gdLst>
              <a:gd name="connsiteX0" fmla="*/ 3031 w 6103"/>
              <a:gd name="connsiteY0" fmla="*/ 6103 h 6104"/>
              <a:gd name="connsiteX1" fmla="*/ 6103 w 6103"/>
              <a:gd name="connsiteY1" fmla="*/ 3072 h 6104"/>
              <a:gd name="connsiteX2" fmla="*/ 3031 w 6103"/>
              <a:gd name="connsiteY2" fmla="*/ 0 h 6104"/>
              <a:gd name="connsiteX3" fmla="*/ 0 w 6103"/>
              <a:gd name="connsiteY3" fmla="*/ 3072 h 6104"/>
              <a:gd name="connsiteX4" fmla="*/ 3031 w 6103"/>
              <a:gd name="connsiteY4" fmla="*/ 6103 h 6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3" h="6104">
                <a:moveTo>
                  <a:pt x="3031" y="6103"/>
                </a:moveTo>
                <a:cubicBezTo>
                  <a:pt x="4692" y="6145"/>
                  <a:pt x="6103" y="4692"/>
                  <a:pt x="6103" y="3072"/>
                </a:cubicBezTo>
                <a:cubicBezTo>
                  <a:pt x="6103" y="1453"/>
                  <a:pt x="4692" y="83"/>
                  <a:pt x="3031" y="0"/>
                </a:cubicBezTo>
                <a:cubicBezTo>
                  <a:pt x="1329" y="0"/>
                  <a:pt x="0" y="1453"/>
                  <a:pt x="0" y="3072"/>
                </a:cubicBezTo>
                <a:cubicBezTo>
                  <a:pt x="0" y="4816"/>
                  <a:pt x="1287" y="6145"/>
                  <a:pt x="3031" y="6103"/>
                </a:cubicBezTo>
              </a:path>
            </a:pathLst>
          </a:custGeom>
          <a:solidFill>
            <a:srgbClr val="0863AC"/>
          </a:solidFill>
          <a:ln w="0" cap="flat">
            <a:noFill/>
            <a:prstDash val="solid"/>
            <a:miter/>
          </a:ln>
        </p:spPr>
        <p:txBody>
          <a:bodyPr rtlCol="0" anchor="ctr"/>
          <a:lstStyle/>
          <a:p>
            <a:endParaRPr lang="en-GB"/>
          </a:p>
        </p:txBody>
      </p:sp>
      <p:sp>
        <p:nvSpPr>
          <p:cNvPr id="69" name="Vrije vorm: vorm 68">
            <a:extLst>
              <a:ext uri="{FF2B5EF4-FFF2-40B4-BE49-F238E27FC236}">
                <a16:creationId xmlns:a16="http://schemas.microsoft.com/office/drawing/2014/main" id="{B91BA05D-2BB8-3EBD-27DA-D0F86CBAF986}"/>
              </a:ext>
            </a:extLst>
          </p:cNvPr>
          <p:cNvSpPr/>
          <p:nvPr/>
        </p:nvSpPr>
        <p:spPr>
          <a:xfrm>
            <a:off x="1022616" y="6276895"/>
            <a:ext cx="9633" cy="4774"/>
          </a:xfrm>
          <a:custGeom>
            <a:avLst/>
            <a:gdLst>
              <a:gd name="connsiteX0" fmla="*/ 4817 w 9633"/>
              <a:gd name="connsiteY0" fmla="*/ 4775 h 4774"/>
              <a:gd name="connsiteX1" fmla="*/ 9633 w 9633"/>
              <a:gd name="connsiteY1" fmla="*/ 2367 h 4774"/>
              <a:gd name="connsiteX2" fmla="*/ 4817 w 9633"/>
              <a:gd name="connsiteY2" fmla="*/ 0 h 4774"/>
              <a:gd name="connsiteX3" fmla="*/ 1 w 9633"/>
              <a:gd name="connsiteY3" fmla="*/ 2367 h 4774"/>
              <a:gd name="connsiteX4" fmla="*/ 4817 w 9633"/>
              <a:gd name="connsiteY4" fmla="*/ 4775 h 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3" h="4774">
                <a:moveTo>
                  <a:pt x="4817" y="4775"/>
                </a:moveTo>
                <a:cubicBezTo>
                  <a:pt x="7433" y="4775"/>
                  <a:pt x="9633" y="3654"/>
                  <a:pt x="9633" y="2367"/>
                </a:cubicBezTo>
                <a:cubicBezTo>
                  <a:pt x="9633" y="1079"/>
                  <a:pt x="7433" y="0"/>
                  <a:pt x="4817" y="0"/>
                </a:cubicBezTo>
                <a:cubicBezTo>
                  <a:pt x="2201" y="0"/>
                  <a:pt x="-41" y="1079"/>
                  <a:pt x="1" y="2367"/>
                </a:cubicBezTo>
                <a:cubicBezTo>
                  <a:pt x="-41" y="3654"/>
                  <a:pt x="2118" y="4775"/>
                  <a:pt x="4817" y="4775"/>
                </a:cubicBezTo>
              </a:path>
            </a:pathLst>
          </a:custGeom>
          <a:solidFill>
            <a:srgbClr val="0863AC"/>
          </a:solidFill>
          <a:ln w="0" cap="flat">
            <a:noFill/>
            <a:prstDash val="solid"/>
            <a:miter/>
          </a:ln>
        </p:spPr>
        <p:txBody>
          <a:bodyPr rtlCol="0" anchor="ctr"/>
          <a:lstStyle/>
          <a:p>
            <a:endParaRPr lang="en-GB"/>
          </a:p>
        </p:txBody>
      </p:sp>
      <p:sp>
        <p:nvSpPr>
          <p:cNvPr id="70" name="Vrije vorm: vorm 69">
            <a:extLst>
              <a:ext uri="{FF2B5EF4-FFF2-40B4-BE49-F238E27FC236}">
                <a16:creationId xmlns:a16="http://schemas.microsoft.com/office/drawing/2014/main" id="{87C9305A-39BD-9D58-D0C5-F67339CEE513}"/>
              </a:ext>
            </a:extLst>
          </p:cNvPr>
          <p:cNvSpPr/>
          <p:nvPr/>
        </p:nvSpPr>
        <p:spPr>
          <a:xfrm>
            <a:off x="1044995" y="6277061"/>
            <a:ext cx="9549" cy="4816"/>
          </a:xfrm>
          <a:custGeom>
            <a:avLst/>
            <a:gdLst>
              <a:gd name="connsiteX0" fmla="*/ 4816 w 9549"/>
              <a:gd name="connsiteY0" fmla="*/ 4816 h 4816"/>
              <a:gd name="connsiteX1" fmla="*/ 9549 w 9549"/>
              <a:gd name="connsiteY1" fmla="*/ 2367 h 4816"/>
              <a:gd name="connsiteX2" fmla="*/ 4775 w 9549"/>
              <a:gd name="connsiteY2" fmla="*/ 0 h 4816"/>
              <a:gd name="connsiteX3" fmla="*/ 0 w 9549"/>
              <a:gd name="connsiteY3" fmla="*/ 2450 h 4816"/>
              <a:gd name="connsiteX4" fmla="*/ 4816 w 9549"/>
              <a:gd name="connsiteY4" fmla="*/ 4816 h 4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49" h="4816">
                <a:moveTo>
                  <a:pt x="4816" y="4816"/>
                </a:moveTo>
                <a:cubicBezTo>
                  <a:pt x="7432" y="4816"/>
                  <a:pt x="9549" y="3778"/>
                  <a:pt x="9549" y="2367"/>
                </a:cubicBezTo>
                <a:cubicBezTo>
                  <a:pt x="9549" y="1121"/>
                  <a:pt x="7390" y="42"/>
                  <a:pt x="4775" y="0"/>
                </a:cubicBezTo>
                <a:cubicBezTo>
                  <a:pt x="2076" y="0"/>
                  <a:pt x="0" y="1121"/>
                  <a:pt x="0" y="2450"/>
                </a:cubicBezTo>
                <a:cubicBezTo>
                  <a:pt x="0" y="3778"/>
                  <a:pt x="2076" y="4816"/>
                  <a:pt x="4816" y="4816"/>
                </a:cubicBezTo>
              </a:path>
            </a:pathLst>
          </a:custGeom>
          <a:solidFill>
            <a:srgbClr val="0863AC"/>
          </a:solidFill>
          <a:ln w="0" cap="flat">
            <a:noFill/>
            <a:prstDash val="solid"/>
            <a:miter/>
          </a:ln>
        </p:spPr>
        <p:txBody>
          <a:bodyPr rtlCol="0" anchor="ctr"/>
          <a:lstStyle/>
          <a:p>
            <a:endParaRPr lang="en-GB"/>
          </a:p>
        </p:txBody>
      </p:sp>
      <p:sp>
        <p:nvSpPr>
          <p:cNvPr id="71" name="Vrije vorm: vorm 70">
            <a:extLst>
              <a:ext uri="{FF2B5EF4-FFF2-40B4-BE49-F238E27FC236}">
                <a16:creationId xmlns:a16="http://schemas.microsoft.com/office/drawing/2014/main" id="{26EB1A7B-5278-7819-F1AC-988D90FB154F}"/>
              </a:ext>
            </a:extLst>
          </p:cNvPr>
          <p:cNvSpPr/>
          <p:nvPr/>
        </p:nvSpPr>
        <p:spPr>
          <a:xfrm>
            <a:off x="1034864" y="6658622"/>
            <a:ext cx="6061" cy="6186"/>
          </a:xfrm>
          <a:custGeom>
            <a:avLst/>
            <a:gdLst>
              <a:gd name="connsiteX0" fmla="*/ 3072 w 6061"/>
              <a:gd name="connsiteY0" fmla="*/ 6186 h 6186"/>
              <a:gd name="connsiteX1" fmla="*/ 6062 w 6061"/>
              <a:gd name="connsiteY1" fmla="*/ 3072 h 6186"/>
              <a:gd name="connsiteX2" fmla="*/ 3072 w 6061"/>
              <a:gd name="connsiteY2" fmla="*/ 0 h 6186"/>
              <a:gd name="connsiteX3" fmla="*/ 0 w 6061"/>
              <a:gd name="connsiteY3" fmla="*/ 3072 h 6186"/>
              <a:gd name="connsiteX4" fmla="*/ 3072 w 6061"/>
              <a:gd name="connsiteY4" fmla="*/ 6186 h 6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1" h="6186">
                <a:moveTo>
                  <a:pt x="3072" y="6186"/>
                </a:moveTo>
                <a:cubicBezTo>
                  <a:pt x="4775" y="6186"/>
                  <a:pt x="6062" y="4733"/>
                  <a:pt x="6062" y="3072"/>
                </a:cubicBezTo>
                <a:cubicBezTo>
                  <a:pt x="6062" y="1412"/>
                  <a:pt x="4733" y="41"/>
                  <a:pt x="3072" y="0"/>
                </a:cubicBezTo>
                <a:cubicBezTo>
                  <a:pt x="1412" y="0"/>
                  <a:pt x="0" y="1370"/>
                  <a:pt x="0" y="3072"/>
                </a:cubicBezTo>
                <a:cubicBezTo>
                  <a:pt x="0" y="4775"/>
                  <a:pt x="1412" y="6186"/>
                  <a:pt x="3072" y="6186"/>
                </a:cubicBezTo>
              </a:path>
            </a:pathLst>
          </a:custGeom>
          <a:solidFill>
            <a:srgbClr val="0863AC"/>
          </a:solidFill>
          <a:ln w="0" cap="flat">
            <a:noFill/>
            <a:prstDash val="solid"/>
            <a:miter/>
          </a:ln>
        </p:spPr>
        <p:txBody>
          <a:bodyPr rtlCol="0" anchor="ctr"/>
          <a:lstStyle/>
          <a:p>
            <a:endParaRPr lang="en-GB"/>
          </a:p>
        </p:txBody>
      </p:sp>
      <p:sp>
        <p:nvSpPr>
          <p:cNvPr id="72" name="Vrije vorm: vorm 71">
            <a:extLst>
              <a:ext uri="{FF2B5EF4-FFF2-40B4-BE49-F238E27FC236}">
                <a16:creationId xmlns:a16="http://schemas.microsoft.com/office/drawing/2014/main" id="{0CABDE21-D4D5-405F-E120-98CD44CD2243}"/>
              </a:ext>
            </a:extLst>
          </p:cNvPr>
          <p:cNvSpPr/>
          <p:nvPr/>
        </p:nvSpPr>
        <p:spPr>
          <a:xfrm>
            <a:off x="1029923" y="6651481"/>
            <a:ext cx="6104" cy="6103"/>
          </a:xfrm>
          <a:custGeom>
            <a:avLst/>
            <a:gdLst>
              <a:gd name="connsiteX0" fmla="*/ 3032 w 6104"/>
              <a:gd name="connsiteY0" fmla="*/ 6103 h 6103"/>
              <a:gd name="connsiteX1" fmla="*/ 6104 w 6104"/>
              <a:gd name="connsiteY1" fmla="*/ 3072 h 6103"/>
              <a:gd name="connsiteX2" fmla="*/ 3032 w 6104"/>
              <a:gd name="connsiteY2" fmla="*/ 0 h 6103"/>
              <a:gd name="connsiteX3" fmla="*/ 1 w 6104"/>
              <a:gd name="connsiteY3" fmla="*/ 3072 h 6103"/>
              <a:gd name="connsiteX4" fmla="*/ 3032 w 6104"/>
              <a:gd name="connsiteY4" fmla="*/ 6103 h 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 h="6103">
                <a:moveTo>
                  <a:pt x="3032" y="6103"/>
                </a:moveTo>
                <a:cubicBezTo>
                  <a:pt x="4734" y="6103"/>
                  <a:pt x="6104" y="4775"/>
                  <a:pt x="6104" y="3072"/>
                </a:cubicBezTo>
                <a:cubicBezTo>
                  <a:pt x="6104" y="1370"/>
                  <a:pt x="4734" y="0"/>
                  <a:pt x="3032" y="0"/>
                </a:cubicBezTo>
                <a:cubicBezTo>
                  <a:pt x="1330" y="0"/>
                  <a:pt x="-41" y="1412"/>
                  <a:pt x="1" y="3072"/>
                </a:cubicBezTo>
                <a:cubicBezTo>
                  <a:pt x="1" y="4775"/>
                  <a:pt x="1371" y="6103"/>
                  <a:pt x="3032" y="6103"/>
                </a:cubicBezTo>
              </a:path>
            </a:pathLst>
          </a:custGeom>
          <a:solidFill>
            <a:srgbClr val="0863AC"/>
          </a:solidFill>
          <a:ln w="0" cap="flat">
            <a:noFill/>
            <a:prstDash val="solid"/>
            <a:miter/>
          </a:ln>
        </p:spPr>
        <p:txBody>
          <a:bodyPr rtlCol="0" anchor="ctr"/>
          <a:lstStyle/>
          <a:p>
            <a:endParaRPr lang="en-GB"/>
          </a:p>
        </p:txBody>
      </p:sp>
      <p:sp>
        <p:nvSpPr>
          <p:cNvPr id="73" name="Vrije vorm: vorm 72">
            <a:extLst>
              <a:ext uri="{FF2B5EF4-FFF2-40B4-BE49-F238E27FC236}">
                <a16:creationId xmlns:a16="http://schemas.microsoft.com/office/drawing/2014/main" id="{FAFB295B-A5E4-6F20-BA37-559D340D273F}"/>
              </a:ext>
            </a:extLst>
          </p:cNvPr>
          <p:cNvSpPr/>
          <p:nvPr/>
        </p:nvSpPr>
        <p:spPr>
          <a:xfrm>
            <a:off x="1040469" y="6651481"/>
            <a:ext cx="6144" cy="6103"/>
          </a:xfrm>
          <a:custGeom>
            <a:avLst/>
            <a:gdLst>
              <a:gd name="connsiteX0" fmla="*/ 3031 w 6144"/>
              <a:gd name="connsiteY0" fmla="*/ 6103 h 6103"/>
              <a:gd name="connsiteX1" fmla="*/ 6145 w 6144"/>
              <a:gd name="connsiteY1" fmla="*/ 3072 h 6103"/>
              <a:gd name="connsiteX2" fmla="*/ 3031 w 6144"/>
              <a:gd name="connsiteY2" fmla="*/ 0 h 6103"/>
              <a:gd name="connsiteX3" fmla="*/ 0 w 6144"/>
              <a:gd name="connsiteY3" fmla="*/ 3072 h 6103"/>
              <a:gd name="connsiteX4" fmla="*/ 3031 w 6144"/>
              <a:gd name="connsiteY4" fmla="*/ 6103 h 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4" h="6103">
                <a:moveTo>
                  <a:pt x="3031" y="6103"/>
                </a:moveTo>
                <a:cubicBezTo>
                  <a:pt x="4733" y="6103"/>
                  <a:pt x="6145" y="4692"/>
                  <a:pt x="6145" y="3072"/>
                </a:cubicBezTo>
                <a:cubicBezTo>
                  <a:pt x="6145" y="1453"/>
                  <a:pt x="4733" y="0"/>
                  <a:pt x="3031" y="0"/>
                </a:cubicBezTo>
                <a:cubicBezTo>
                  <a:pt x="1329" y="0"/>
                  <a:pt x="0" y="1412"/>
                  <a:pt x="0" y="3072"/>
                </a:cubicBezTo>
                <a:cubicBezTo>
                  <a:pt x="0" y="4733"/>
                  <a:pt x="1329" y="6103"/>
                  <a:pt x="3031" y="6103"/>
                </a:cubicBezTo>
              </a:path>
            </a:pathLst>
          </a:custGeom>
          <a:solidFill>
            <a:srgbClr val="0863AC"/>
          </a:solidFill>
          <a:ln w="0" cap="flat">
            <a:noFill/>
            <a:prstDash val="solid"/>
            <a:miter/>
          </a:ln>
        </p:spPr>
        <p:txBody>
          <a:bodyPr rtlCol="0" anchor="ctr"/>
          <a:lstStyle/>
          <a:p>
            <a:endParaRPr lang="en-GB"/>
          </a:p>
        </p:txBody>
      </p:sp>
      <p:sp>
        <p:nvSpPr>
          <p:cNvPr id="74" name="Vrije vorm: vorm 73">
            <a:extLst>
              <a:ext uri="{FF2B5EF4-FFF2-40B4-BE49-F238E27FC236}">
                <a16:creationId xmlns:a16="http://schemas.microsoft.com/office/drawing/2014/main" id="{5E4877E3-0445-1577-0739-707759D3C08E}"/>
              </a:ext>
            </a:extLst>
          </p:cNvPr>
          <p:cNvSpPr/>
          <p:nvPr/>
        </p:nvSpPr>
        <p:spPr>
          <a:xfrm>
            <a:off x="1029923" y="6667009"/>
            <a:ext cx="6104" cy="6103"/>
          </a:xfrm>
          <a:custGeom>
            <a:avLst/>
            <a:gdLst>
              <a:gd name="connsiteX0" fmla="*/ 3032 w 6104"/>
              <a:gd name="connsiteY0" fmla="*/ 6103 h 6103"/>
              <a:gd name="connsiteX1" fmla="*/ 6104 w 6104"/>
              <a:gd name="connsiteY1" fmla="*/ 3072 h 6103"/>
              <a:gd name="connsiteX2" fmla="*/ 3032 w 6104"/>
              <a:gd name="connsiteY2" fmla="*/ 0 h 6103"/>
              <a:gd name="connsiteX3" fmla="*/ 1 w 6104"/>
              <a:gd name="connsiteY3" fmla="*/ 3072 h 6103"/>
              <a:gd name="connsiteX4" fmla="*/ 3032 w 6104"/>
              <a:gd name="connsiteY4" fmla="*/ 6103 h 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 h="6103">
                <a:moveTo>
                  <a:pt x="3032" y="6103"/>
                </a:moveTo>
                <a:cubicBezTo>
                  <a:pt x="4734" y="6103"/>
                  <a:pt x="6104" y="4775"/>
                  <a:pt x="6104" y="3072"/>
                </a:cubicBezTo>
                <a:cubicBezTo>
                  <a:pt x="6104" y="1370"/>
                  <a:pt x="4734" y="0"/>
                  <a:pt x="3032" y="0"/>
                </a:cubicBezTo>
                <a:cubicBezTo>
                  <a:pt x="1330" y="0"/>
                  <a:pt x="-41" y="1412"/>
                  <a:pt x="1" y="3072"/>
                </a:cubicBezTo>
                <a:cubicBezTo>
                  <a:pt x="1" y="4775"/>
                  <a:pt x="1371" y="6103"/>
                  <a:pt x="3032" y="6103"/>
                </a:cubicBezTo>
              </a:path>
            </a:pathLst>
          </a:custGeom>
          <a:solidFill>
            <a:srgbClr val="0863AC"/>
          </a:solidFill>
          <a:ln w="0" cap="flat">
            <a:noFill/>
            <a:prstDash val="solid"/>
            <a:miter/>
          </a:ln>
        </p:spPr>
        <p:txBody>
          <a:bodyPr rtlCol="0" anchor="ctr"/>
          <a:lstStyle/>
          <a:p>
            <a:endParaRPr lang="en-GB"/>
          </a:p>
        </p:txBody>
      </p:sp>
      <p:sp>
        <p:nvSpPr>
          <p:cNvPr id="75" name="Vrije vorm: vorm 74">
            <a:extLst>
              <a:ext uri="{FF2B5EF4-FFF2-40B4-BE49-F238E27FC236}">
                <a16:creationId xmlns:a16="http://schemas.microsoft.com/office/drawing/2014/main" id="{05CE10A5-6F98-2CA4-CC68-A2A1E91AEB03}"/>
              </a:ext>
            </a:extLst>
          </p:cNvPr>
          <p:cNvSpPr/>
          <p:nvPr/>
        </p:nvSpPr>
        <p:spPr>
          <a:xfrm>
            <a:off x="1040469" y="6667009"/>
            <a:ext cx="6144" cy="6103"/>
          </a:xfrm>
          <a:custGeom>
            <a:avLst/>
            <a:gdLst>
              <a:gd name="connsiteX0" fmla="*/ 3031 w 6144"/>
              <a:gd name="connsiteY0" fmla="*/ 6103 h 6103"/>
              <a:gd name="connsiteX1" fmla="*/ 6145 w 6144"/>
              <a:gd name="connsiteY1" fmla="*/ 3072 h 6103"/>
              <a:gd name="connsiteX2" fmla="*/ 3031 w 6144"/>
              <a:gd name="connsiteY2" fmla="*/ 0 h 6103"/>
              <a:gd name="connsiteX3" fmla="*/ 0 w 6144"/>
              <a:gd name="connsiteY3" fmla="*/ 3072 h 6103"/>
              <a:gd name="connsiteX4" fmla="*/ 3031 w 6144"/>
              <a:gd name="connsiteY4" fmla="*/ 6103 h 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4" h="6103">
                <a:moveTo>
                  <a:pt x="3031" y="6103"/>
                </a:moveTo>
                <a:cubicBezTo>
                  <a:pt x="4733" y="6103"/>
                  <a:pt x="6145" y="4692"/>
                  <a:pt x="6145" y="3072"/>
                </a:cubicBezTo>
                <a:cubicBezTo>
                  <a:pt x="6145" y="1453"/>
                  <a:pt x="4733" y="0"/>
                  <a:pt x="3031" y="0"/>
                </a:cubicBezTo>
                <a:cubicBezTo>
                  <a:pt x="1329" y="0"/>
                  <a:pt x="0" y="1412"/>
                  <a:pt x="0" y="3072"/>
                </a:cubicBezTo>
                <a:cubicBezTo>
                  <a:pt x="0" y="4733"/>
                  <a:pt x="1329" y="6103"/>
                  <a:pt x="3031" y="6103"/>
                </a:cubicBezTo>
              </a:path>
            </a:pathLst>
          </a:custGeom>
          <a:solidFill>
            <a:srgbClr val="0863AC"/>
          </a:solidFill>
          <a:ln w="0" cap="flat">
            <a:noFill/>
            <a:prstDash val="solid"/>
            <a:miter/>
          </a:ln>
        </p:spPr>
        <p:txBody>
          <a:bodyPr rtlCol="0" anchor="ctr"/>
          <a:lstStyle/>
          <a:p>
            <a:endParaRPr lang="en-GB"/>
          </a:p>
        </p:txBody>
      </p:sp>
      <p:sp>
        <p:nvSpPr>
          <p:cNvPr id="76" name="Vrije vorm: vorm 75">
            <a:extLst>
              <a:ext uri="{FF2B5EF4-FFF2-40B4-BE49-F238E27FC236}">
                <a16:creationId xmlns:a16="http://schemas.microsoft.com/office/drawing/2014/main" id="{0A9AF0E4-7430-A7A2-00E4-B05A7C5C1838}"/>
              </a:ext>
            </a:extLst>
          </p:cNvPr>
          <p:cNvSpPr/>
          <p:nvPr/>
        </p:nvSpPr>
        <p:spPr>
          <a:xfrm>
            <a:off x="1022406" y="6659619"/>
            <a:ext cx="9593" cy="4857"/>
          </a:xfrm>
          <a:custGeom>
            <a:avLst/>
            <a:gdLst>
              <a:gd name="connsiteX0" fmla="*/ 4735 w 9593"/>
              <a:gd name="connsiteY0" fmla="*/ 4858 h 4857"/>
              <a:gd name="connsiteX1" fmla="*/ 9593 w 9593"/>
              <a:gd name="connsiteY1" fmla="*/ 2450 h 4857"/>
              <a:gd name="connsiteX2" fmla="*/ 4735 w 9593"/>
              <a:gd name="connsiteY2" fmla="*/ 0 h 4857"/>
              <a:gd name="connsiteX3" fmla="*/ 2 w 9593"/>
              <a:gd name="connsiteY3" fmla="*/ 2450 h 4857"/>
              <a:gd name="connsiteX4" fmla="*/ 4735 w 9593"/>
              <a:gd name="connsiteY4" fmla="*/ 4858 h 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3" h="4857">
                <a:moveTo>
                  <a:pt x="4735" y="4858"/>
                </a:moveTo>
                <a:cubicBezTo>
                  <a:pt x="7476" y="4858"/>
                  <a:pt x="9593" y="3778"/>
                  <a:pt x="9593" y="2450"/>
                </a:cubicBezTo>
                <a:cubicBezTo>
                  <a:pt x="9593" y="1121"/>
                  <a:pt x="7517" y="0"/>
                  <a:pt x="4735" y="0"/>
                </a:cubicBezTo>
                <a:cubicBezTo>
                  <a:pt x="2161" y="0"/>
                  <a:pt x="-81" y="1038"/>
                  <a:pt x="2" y="2450"/>
                </a:cubicBezTo>
                <a:cubicBezTo>
                  <a:pt x="2" y="3778"/>
                  <a:pt x="2161" y="4858"/>
                  <a:pt x="4735" y="4858"/>
                </a:cubicBezTo>
              </a:path>
            </a:pathLst>
          </a:custGeom>
          <a:solidFill>
            <a:srgbClr val="0863AC"/>
          </a:solidFill>
          <a:ln w="0" cap="flat">
            <a:noFill/>
            <a:prstDash val="solid"/>
            <a:miter/>
          </a:ln>
        </p:spPr>
        <p:txBody>
          <a:bodyPr rtlCol="0" anchor="ctr"/>
          <a:lstStyle/>
          <a:p>
            <a:endParaRPr lang="en-GB"/>
          </a:p>
        </p:txBody>
      </p:sp>
      <p:sp>
        <p:nvSpPr>
          <p:cNvPr id="77" name="Vrije vorm: vorm 76">
            <a:extLst>
              <a:ext uri="{FF2B5EF4-FFF2-40B4-BE49-F238E27FC236}">
                <a16:creationId xmlns:a16="http://schemas.microsoft.com/office/drawing/2014/main" id="{2247C218-FB99-B979-D871-CC21335FE437}"/>
              </a:ext>
            </a:extLst>
          </p:cNvPr>
          <p:cNvSpPr/>
          <p:nvPr/>
        </p:nvSpPr>
        <p:spPr>
          <a:xfrm>
            <a:off x="1044663" y="6659910"/>
            <a:ext cx="9632" cy="4816"/>
          </a:xfrm>
          <a:custGeom>
            <a:avLst/>
            <a:gdLst>
              <a:gd name="connsiteX0" fmla="*/ 4858 w 9632"/>
              <a:gd name="connsiteY0" fmla="*/ 4816 h 4816"/>
              <a:gd name="connsiteX1" fmla="*/ 9632 w 9632"/>
              <a:gd name="connsiteY1" fmla="*/ 2408 h 4816"/>
              <a:gd name="connsiteX2" fmla="*/ 4858 w 9632"/>
              <a:gd name="connsiteY2" fmla="*/ 0 h 4816"/>
              <a:gd name="connsiteX3" fmla="*/ 0 w 9632"/>
              <a:gd name="connsiteY3" fmla="*/ 2450 h 4816"/>
              <a:gd name="connsiteX4" fmla="*/ 4858 w 9632"/>
              <a:gd name="connsiteY4" fmla="*/ 4816 h 4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2" h="4816">
                <a:moveTo>
                  <a:pt x="4858" y="4816"/>
                </a:moveTo>
                <a:cubicBezTo>
                  <a:pt x="7473" y="4816"/>
                  <a:pt x="9632" y="3695"/>
                  <a:pt x="9632" y="2408"/>
                </a:cubicBezTo>
                <a:cubicBezTo>
                  <a:pt x="9632" y="1080"/>
                  <a:pt x="7473" y="0"/>
                  <a:pt x="4858" y="0"/>
                </a:cubicBezTo>
                <a:cubicBezTo>
                  <a:pt x="2242" y="0"/>
                  <a:pt x="0" y="1080"/>
                  <a:pt x="0" y="2450"/>
                </a:cubicBezTo>
                <a:cubicBezTo>
                  <a:pt x="0" y="3820"/>
                  <a:pt x="2201" y="4816"/>
                  <a:pt x="4858" y="4816"/>
                </a:cubicBezTo>
              </a:path>
            </a:pathLst>
          </a:custGeom>
          <a:solidFill>
            <a:srgbClr val="0863AC"/>
          </a:solidFill>
          <a:ln w="0" cap="flat">
            <a:noFill/>
            <a:prstDash val="solid"/>
            <a:miter/>
          </a:ln>
        </p:spPr>
        <p:txBody>
          <a:bodyPr rtlCol="0" anchor="ctr"/>
          <a:lstStyle/>
          <a:p>
            <a:endParaRPr lang="en-GB"/>
          </a:p>
        </p:txBody>
      </p:sp>
      <p:sp>
        <p:nvSpPr>
          <p:cNvPr id="78" name="Vrije vorm: vorm 77">
            <a:extLst>
              <a:ext uri="{FF2B5EF4-FFF2-40B4-BE49-F238E27FC236}">
                <a16:creationId xmlns:a16="http://schemas.microsoft.com/office/drawing/2014/main" id="{4540F2A7-3130-CF27-65A0-A680399F6E79}"/>
              </a:ext>
            </a:extLst>
          </p:cNvPr>
          <p:cNvSpPr/>
          <p:nvPr/>
        </p:nvSpPr>
        <p:spPr>
          <a:xfrm>
            <a:off x="1204802" y="6487146"/>
            <a:ext cx="19267" cy="29813"/>
          </a:xfrm>
          <a:custGeom>
            <a:avLst/>
            <a:gdLst>
              <a:gd name="connsiteX0" fmla="*/ 0 w 19267"/>
              <a:gd name="connsiteY0" fmla="*/ 29814 h 29813"/>
              <a:gd name="connsiteX1" fmla="*/ 9010 w 19267"/>
              <a:gd name="connsiteY1" fmla="*/ 2826 h 29813"/>
              <a:gd name="connsiteX2" fmla="*/ 15860 w 19267"/>
              <a:gd name="connsiteY2" fmla="*/ 418 h 29813"/>
              <a:gd name="connsiteX3" fmla="*/ 18351 w 19267"/>
              <a:gd name="connsiteY3" fmla="*/ 11877 h 29813"/>
              <a:gd name="connsiteX4" fmla="*/ 581 w 19267"/>
              <a:gd name="connsiteY4" fmla="*/ 29564 h 29813"/>
              <a:gd name="connsiteX5" fmla="*/ 0 w 19267"/>
              <a:gd name="connsiteY5" fmla="*/ 29772 h 2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7" h="29813">
                <a:moveTo>
                  <a:pt x="0" y="29814"/>
                </a:moveTo>
                <a:cubicBezTo>
                  <a:pt x="6228" y="23503"/>
                  <a:pt x="3612" y="9718"/>
                  <a:pt x="9010" y="2826"/>
                </a:cubicBezTo>
                <a:cubicBezTo>
                  <a:pt x="10919" y="542"/>
                  <a:pt x="13162" y="-703"/>
                  <a:pt x="15860" y="418"/>
                </a:cubicBezTo>
                <a:cubicBezTo>
                  <a:pt x="20552" y="3034"/>
                  <a:pt x="19348" y="7227"/>
                  <a:pt x="18351" y="11877"/>
                </a:cubicBezTo>
                <a:cubicBezTo>
                  <a:pt x="16649" y="19766"/>
                  <a:pt x="6726" y="27239"/>
                  <a:pt x="581" y="29564"/>
                </a:cubicBezTo>
                <a:lnTo>
                  <a:pt x="0" y="29772"/>
                </a:lnTo>
                <a:close/>
              </a:path>
            </a:pathLst>
          </a:custGeom>
          <a:solidFill>
            <a:srgbClr val="0863AC"/>
          </a:solidFill>
          <a:ln w="0" cap="flat">
            <a:noFill/>
            <a:prstDash val="solid"/>
            <a:miter/>
          </a:ln>
        </p:spPr>
        <p:txBody>
          <a:bodyPr rtlCol="0" anchor="ctr"/>
          <a:lstStyle/>
          <a:p>
            <a:endParaRPr lang="en-GB"/>
          </a:p>
        </p:txBody>
      </p:sp>
      <p:sp>
        <p:nvSpPr>
          <p:cNvPr id="79" name="Vrije vorm: vorm 78">
            <a:extLst>
              <a:ext uri="{FF2B5EF4-FFF2-40B4-BE49-F238E27FC236}">
                <a16:creationId xmlns:a16="http://schemas.microsoft.com/office/drawing/2014/main" id="{34861B0D-324A-F4CD-A5A3-9286F016CA14}"/>
              </a:ext>
            </a:extLst>
          </p:cNvPr>
          <p:cNvSpPr/>
          <p:nvPr/>
        </p:nvSpPr>
        <p:spPr>
          <a:xfrm>
            <a:off x="1195875" y="6515286"/>
            <a:ext cx="23391" cy="26916"/>
          </a:xfrm>
          <a:custGeom>
            <a:avLst/>
            <a:gdLst>
              <a:gd name="connsiteX0" fmla="*/ 0 w 23391"/>
              <a:gd name="connsiteY0" fmla="*/ 26917 h 26916"/>
              <a:gd name="connsiteX1" fmla="*/ 13743 w 23391"/>
              <a:gd name="connsiteY1" fmla="*/ 1964 h 26916"/>
              <a:gd name="connsiteX2" fmla="*/ 20926 w 23391"/>
              <a:gd name="connsiteY2" fmla="*/ 801 h 26916"/>
              <a:gd name="connsiteX3" fmla="*/ 21341 w 23391"/>
              <a:gd name="connsiteY3" fmla="*/ 12551 h 26916"/>
              <a:gd name="connsiteX4" fmla="*/ 706 w 23391"/>
              <a:gd name="connsiteY4" fmla="*/ 26750 h 26916"/>
              <a:gd name="connsiteX5" fmla="*/ 0 w 23391"/>
              <a:gd name="connsiteY5" fmla="*/ 26917 h 2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91" h="26916">
                <a:moveTo>
                  <a:pt x="0" y="26917"/>
                </a:moveTo>
                <a:cubicBezTo>
                  <a:pt x="7349" y="21810"/>
                  <a:pt x="7183" y="7776"/>
                  <a:pt x="13743" y="1964"/>
                </a:cubicBezTo>
                <a:cubicBezTo>
                  <a:pt x="16151" y="95"/>
                  <a:pt x="18559" y="-735"/>
                  <a:pt x="20926" y="801"/>
                </a:cubicBezTo>
                <a:cubicBezTo>
                  <a:pt x="25036" y="4247"/>
                  <a:pt x="23168" y="8233"/>
                  <a:pt x="21341" y="12551"/>
                </a:cubicBezTo>
                <a:cubicBezTo>
                  <a:pt x="18351" y="20107"/>
                  <a:pt x="7224" y="25671"/>
                  <a:pt x="706" y="26750"/>
                </a:cubicBezTo>
                <a:lnTo>
                  <a:pt x="0" y="26917"/>
                </a:lnTo>
                <a:close/>
              </a:path>
            </a:pathLst>
          </a:custGeom>
          <a:solidFill>
            <a:srgbClr val="0863AC"/>
          </a:solidFill>
          <a:ln w="0" cap="flat">
            <a:noFill/>
            <a:prstDash val="solid"/>
            <a:miter/>
          </a:ln>
        </p:spPr>
        <p:txBody>
          <a:bodyPr rtlCol="0" anchor="ctr"/>
          <a:lstStyle/>
          <a:p>
            <a:endParaRPr lang="en-GB"/>
          </a:p>
        </p:txBody>
      </p:sp>
      <p:sp>
        <p:nvSpPr>
          <p:cNvPr id="80" name="Vrije vorm: vorm 79">
            <a:extLst>
              <a:ext uri="{FF2B5EF4-FFF2-40B4-BE49-F238E27FC236}">
                <a16:creationId xmlns:a16="http://schemas.microsoft.com/office/drawing/2014/main" id="{A097791E-97DB-E696-C4B0-0AFBC4F5E607}"/>
              </a:ext>
            </a:extLst>
          </p:cNvPr>
          <p:cNvSpPr/>
          <p:nvPr/>
        </p:nvSpPr>
        <p:spPr>
          <a:xfrm>
            <a:off x="1227595" y="6486982"/>
            <a:ext cx="12800" cy="33381"/>
          </a:xfrm>
          <a:custGeom>
            <a:avLst/>
            <a:gdLst>
              <a:gd name="connsiteX0" fmla="*/ 10256 w 12800"/>
              <a:gd name="connsiteY0" fmla="*/ 33381 h 33381"/>
              <a:gd name="connsiteX1" fmla="*/ 12373 w 12800"/>
              <a:gd name="connsiteY1" fmla="*/ 4982 h 33381"/>
              <a:gd name="connsiteX2" fmla="*/ 7059 w 12800"/>
              <a:gd name="connsiteY2" fmla="*/ 0 h 33381"/>
              <a:gd name="connsiteX3" fmla="*/ 250 w 12800"/>
              <a:gd name="connsiteY3" fmla="*/ 9591 h 33381"/>
              <a:gd name="connsiteX4" fmla="*/ 9716 w 12800"/>
              <a:gd name="connsiteY4" fmla="*/ 32800 h 33381"/>
              <a:gd name="connsiteX5" fmla="*/ 10256 w 12800"/>
              <a:gd name="connsiteY5" fmla="*/ 33340 h 3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00" h="33381">
                <a:moveTo>
                  <a:pt x="10256" y="33381"/>
                </a:moveTo>
                <a:cubicBezTo>
                  <a:pt x="6893" y="25078"/>
                  <a:pt x="14657" y="13494"/>
                  <a:pt x="12373" y="4982"/>
                </a:cubicBezTo>
                <a:cubicBezTo>
                  <a:pt x="11501" y="2034"/>
                  <a:pt x="9924" y="125"/>
                  <a:pt x="7059" y="0"/>
                </a:cubicBezTo>
                <a:cubicBezTo>
                  <a:pt x="1744" y="581"/>
                  <a:pt x="1163" y="4899"/>
                  <a:pt x="250" y="9591"/>
                </a:cubicBezTo>
                <a:cubicBezTo>
                  <a:pt x="-1328" y="17521"/>
                  <a:pt x="4900" y="28233"/>
                  <a:pt x="9716" y="32800"/>
                </a:cubicBezTo>
                <a:lnTo>
                  <a:pt x="10256" y="33340"/>
                </a:lnTo>
                <a:close/>
              </a:path>
            </a:pathLst>
          </a:custGeom>
          <a:solidFill>
            <a:srgbClr val="0863AC"/>
          </a:solidFill>
          <a:ln w="0" cap="flat">
            <a:noFill/>
            <a:prstDash val="solid"/>
            <a:miter/>
          </a:ln>
        </p:spPr>
        <p:txBody>
          <a:bodyPr rtlCol="0" anchor="ctr"/>
          <a:lstStyle/>
          <a:p>
            <a:endParaRPr lang="en-GB"/>
          </a:p>
        </p:txBody>
      </p:sp>
      <p:sp>
        <p:nvSpPr>
          <p:cNvPr id="81" name="Vrije vorm: vorm 80">
            <a:extLst>
              <a:ext uri="{FF2B5EF4-FFF2-40B4-BE49-F238E27FC236}">
                <a16:creationId xmlns:a16="http://schemas.microsoft.com/office/drawing/2014/main" id="{F2F9A5B2-2F1B-FEFB-1FF2-15F2A729C3DD}"/>
              </a:ext>
            </a:extLst>
          </p:cNvPr>
          <p:cNvSpPr/>
          <p:nvPr/>
        </p:nvSpPr>
        <p:spPr>
          <a:xfrm>
            <a:off x="1220970" y="6517575"/>
            <a:ext cx="13570" cy="33388"/>
          </a:xfrm>
          <a:custGeom>
            <a:avLst/>
            <a:gdLst>
              <a:gd name="connsiteX0" fmla="*/ 7414 w 13570"/>
              <a:gd name="connsiteY0" fmla="*/ 33389 h 33388"/>
              <a:gd name="connsiteX1" fmla="*/ 13476 w 13570"/>
              <a:gd name="connsiteY1" fmla="*/ 5612 h 33388"/>
              <a:gd name="connsiteX2" fmla="*/ 8868 w 13570"/>
              <a:gd name="connsiteY2" fmla="*/ 7 h 33388"/>
              <a:gd name="connsiteX3" fmla="*/ 771 w 13570"/>
              <a:gd name="connsiteY3" fmla="*/ 8602 h 33388"/>
              <a:gd name="connsiteX4" fmla="*/ 6999 w 13570"/>
              <a:gd name="connsiteY4" fmla="*/ 32849 h 33388"/>
              <a:gd name="connsiteX5" fmla="*/ 7414 w 13570"/>
              <a:gd name="connsiteY5" fmla="*/ 33347 h 3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0" h="33388">
                <a:moveTo>
                  <a:pt x="7414" y="33389"/>
                </a:moveTo>
                <a:cubicBezTo>
                  <a:pt x="5338" y="24753"/>
                  <a:pt x="14597" y="14290"/>
                  <a:pt x="13476" y="5612"/>
                </a:cubicBezTo>
                <a:cubicBezTo>
                  <a:pt x="13019" y="2581"/>
                  <a:pt x="11649" y="423"/>
                  <a:pt x="8868" y="7"/>
                </a:cubicBezTo>
                <a:cubicBezTo>
                  <a:pt x="3512" y="-200"/>
                  <a:pt x="2349" y="4035"/>
                  <a:pt x="771" y="8602"/>
                </a:cubicBezTo>
                <a:cubicBezTo>
                  <a:pt x="-1886" y="16200"/>
                  <a:pt x="2847" y="27618"/>
                  <a:pt x="6999" y="32849"/>
                </a:cubicBezTo>
                <a:lnTo>
                  <a:pt x="7414" y="33347"/>
                </a:lnTo>
                <a:close/>
              </a:path>
            </a:pathLst>
          </a:custGeom>
          <a:solidFill>
            <a:srgbClr val="0863AC"/>
          </a:solidFill>
          <a:ln w="0" cap="flat">
            <a:noFill/>
            <a:prstDash val="solid"/>
            <a:miter/>
          </a:ln>
        </p:spPr>
        <p:txBody>
          <a:bodyPr rtlCol="0" anchor="ctr"/>
          <a:lstStyle/>
          <a:p>
            <a:endParaRPr lang="en-GB"/>
          </a:p>
        </p:txBody>
      </p:sp>
      <p:sp>
        <p:nvSpPr>
          <p:cNvPr id="82" name="Vrije vorm: vorm 81">
            <a:extLst>
              <a:ext uri="{FF2B5EF4-FFF2-40B4-BE49-F238E27FC236}">
                <a16:creationId xmlns:a16="http://schemas.microsoft.com/office/drawing/2014/main" id="{EDFC0494-330C-AA08-6C10-04B89FD29992}"/>
              </a:ext>
            </a:extLst>
          </p:cNvPr>
          <p:cNvSpPr/>
          <p:nvPr/>
        </p:nvSpPr>
        <p:spPr>
          <a:xfrm>
            <a:off x="1048358" y="6645544"/>
            <a:ext cx="32651" cy="12741"/>
          </a:xfrm>
          <a:custGeom>
            <a:avLst/>
            <a:gdLst>
              <a:gd name="connsiteX0" fmla="*/ 0 w 32651"/>
              <a:gd name="connsiteY0" fmla="*/ 0 h 12741"/>
              <a:gd name="connsiteX1" fmla="*/ 28316 w 32651"/>
              <a:gd name="connsiteY1" fmla="*/ 996 h 12741"/>
              <a:gd name="connsiteX2" fmla="*/ 32634 w 32651"/>
              <a:gd name="connsiteY2" fmla="*/ 6975 h 12741"/>
              <a:gd name="connsiteX3" fmla="*/ 22337 w 32651"/>
              <a:gd name="connsiteY3" fmla="*/ 12705 h 12741"/>
              <a:gd name="connsiteX4" fmla="*/ 415 w 32651"/>
              <a:gd name="connsiteY4" fmla="*/ 581 h 12741"/>
              <a:gd name="connsiteX5" fmla="*/ 0 w 32651"/>
              <a:gd name="connsiteY5" fmla="*/ 0 h 1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651" h="12741">
                <a:moveTo>
                  <a:pt x="0" y="0"/>
                </a:moveTo>
                <a:cubicBezTo>
                  <a:pt x="7723" y="4193"/>
                  <a:pt x="20178" y="-2201"/>
                  <a:pt x="28316" y="996"/>
                </a:cubicBezTo>
                <a:cubicBezTo>
                  <a:pt x="31139" y="2284"/>
                  <a:pt x="32842" y="4110"/>
                  <a:pt x="32634" y="6975"/>
                </a:cubicBezTo>
                <a:cubicBezTo>
                  <a:pt x="31430" y="12207"/>
                  <a:pt x="27029" y="12290"/>
                  <a:pt x="22337" y="12705"/>
                </a:cubicBezTo>
                <a:cubicBezTo>
                  <a:pt x="14283" y="13328"/>
                  <a:pt x="4360" y="5854"/>
                  <a:pt x="415" y="581"/>
                </a:cubicBezTo>
                <a:lnTo>
                  <a:pt x="0" y="0"/>
                </a:lnTo>
                <a:close/>
              </a:path>
            </a:pathLst>
          </a:custGeom>
          <a:solidFill>
            <a:srgbClr val="0863AC"/>
          </a:solidFill>
          <a:ln w="0" cap="flat">
            <a:noFill/>
            <a:prstDash val="solid"/>
            <a:miter/>
          </a:ln>
        </p:spPr>
        <p:txBody>
          <a:bodyPr rtlCol="0" anchor="ctr"/>
          <a:lstStyle/>
          <a:p>
            <a:endParaRPr lang="en-GB"/>
          </a:p>
        </p:txBody>
      </p:sp>
      <p:sp>
        <p:nvSpPr>
          <p:cNvPr id="83" name="Vrije vorm: vorm 82">
            <a:extLst>
              <a:ext uri="{FF2B5EF4-FFF2-40B4-BE49-F238E27FC236}">
                <a16:creationId xmlns:a16="http://schemas.microsoft.com/office/drawing/2014/main" id="{7E9784F0-9E8E-8E3D-0CD2-7C1199F6144F}"/>
              </a:ext>
            </a:extLst>
          </p:cNvPr>
          <p:cNvSpPr/>
          <p:nvPr/>
        </p:nvSpPr>
        <p:spPr>
          <a:xfrm>
            <a:off x="1074432" y="6636828"/>
            <a:ext cx="33256" cy="13334"/>
          </a:xfrm>
          <a:custGeom>
            <a:avLst/>
            <a:gdLst>
              <a:gd name="connsiteX0" fmla="*/ 0 w 33256"/>
              <a:gd name="connsiteY0" fmla="*/ 4938 h 13334"/>
              <a:gd name="connsiteX1" fmla="*/ 27901 w 33256"/>
              <a:gd name="connsiteY1" fmla="*/ 163 h 13334"/>
              <a:gd name="connsiteX2" fmla="*/ 33257 w 33256"/>
              <a:gd name="connsiteY2" fmla="*/ 5062 h 13334"/>
              <a:gd name="connsiteX3" fmla="*/ 24455 w 33256"/>
              <a:gd name="connsiteY3" fmla="*/ 12827 h 13334"/>
              <a:gd name="connsiteX4" fmla="*/ 540 w 33256"/>
              <a:gd name="connsiteY4" fmla="*/ 5436 h 13334"/>
              <a:gd name="connsiteX5" fmla="*/ 0 w 33256"/>
              <a:gd name="connsiteY5" fmla="*/ 4979 h 1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56" h="13334">
                <a:moveTo>
                  <a:pt x="0" y="4938"/>
                </a:moveTo>
                <a:cubicBezTo>
                  <a:pt x="8470" y="7512"/>
                  <a:pt x="19265" y="-1290"/>
                  <a:pt x="27901" y="163"/>
                </a:cubicBezTo>
                <a:cubicBezTo>
                  <a:pt x="30932" y="827"/>
                  <a:pt x="33008" y="2281"/>
                  <a:pt x="33257" y="5062"/>
                </a:cubicBezTo>
                <a:cubicBezTo>
                  <a:pt x="33257" y="10460"/>
                  <a:pt x="28980" y="11456"/>
                  <a:pt x="24455" y="12827"/>
                </a:cubicBezTo>
                <a:cubicBezTo>
                  <a:pt x="16691" y="14985"/>
                  <a:pt x="5397" y="9837"/>
                  <a:pt x="540" y="5436"/>
                </a:cubicBezTo>
                <a:lnTo>
                  <a:pt x="0" y="4979"/>
                </a:lnTo>
                <a:close/>
              </a:path>
            </a:pathLst>
          </a:custGeom>
          <a:solidFill>
            <a:srgbClr val="0863AC"/>
          </a:solidFill>
          <a:ln w="0" cap="flat">
            <a:noFill/>
            <a:prstDash val="solid"/>
            <a:miter/>
          </a:ln>
        </p:spPr>
        <p:txBody>
          <a:bodyPr rtlCol="0" anchor="ctr"/>
          <a:lstStyle/>
          <a:p>
            <a:endParaRPr lang="en-GB"/>
          </a:p>
        </p:txBody>
      </p:sp>
      <p:sp>
        <p:nvSpPr>
          <p:cNvPr id="84" name="Vrije vorm: vorm 83">
            <a:extLst>
              <a:ext uri="{FF2B5EF4-FFF2-40B4-BE49-F238E27FC236}">
                <a16:creationId xmlns:a16="http://schemas.microsoft.com/office/drawing/2014/main" id="{A571C44F-592B-4925-0F5E-619ADA6303A8}"/>
              </a:ext>
            </a:extLst>
          </p:cNvPr>
          <p:cNvSpPr/>
          <p:nvPr/>
        </p:nvSpPr>
        <p:spPr>
          <a:xfrm>
            <a:off x="1102125" y="6623497"/>
            <a:ext cx="32870" cy="14768"/>
          </a:xfrm>
          <a:custGeom>
            <a:avLst/>
            <a:gdLst>
              <a:gd name="connsiteX0" fmla="*/ 0 w 32870"/>
              <a:gd name="connsiteY0" fmla="*/ 10089 h 14768"/>
              <a:gd name="connsiteX1" fmla="*/ 26531 w 32870"/>
              <a:gd name="connsiteY1" fmla="*/ 0 h 14768"/>
              <a:gd name="connsiteX2" fmla="*/ 32717 w 32870"/>
              <a:gd name="connsiteY2" fmla="*/ 3778 h 14768"/>
              <a:gd name="connsiteX3" fmla="*/ 25451 w 32870"/>
              <a:gd name="connsiteY3" fmla="*/ 13079 h 14768"/>
              <a:gd name="connsiteX4" fmla="*/ 664 w 32870"/>
              <a:gd name="connsiteY4" fmla="*/ 10380 h 14768"/>
              <a:gd name="connsiteX5" fmla="*/ 0 w 32870"/>
              <a:gd name="connsiteY5" fmla="*/ 10089 h 1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4768">
                <a:moveTo>
                  <a:pt x="0" y="10089"/>
                </a:moveTo>
                <a:cubicBezTo>
                  <a:pt x="8802" y="10920"/>
                  <a:pt x="17770" y="208"/>
                  <a:pt x="26531" y="0"/>
                </a:cubicBezTo>
                <a:cubicBezTo>
                  <a:pt x="29562" y="83"/>
                  <a:pt x="31887" y="1080"/>
                  <a:pt x="32717" y="3778"/>
                </a:cubicBezTo>
                <a:cubicBezTo>
                  <a:pt x="33713" y="9093"/>
                  <a:pt x="29686" y="10878"/>
                  <a:pt x="25451" y="13079"/>
                </a:cubicBezTo>
                <a:cubicBezTo>
                  <a:pt x="18310" y="16732"/>
                  <a:pt x="6269" y="13826"/>
                  <a:pt x="664" y="10380"/>
                </a:cubicBezTo>
                <a:lnTo>
                  <a:pt x="0" y="10089"/>
                </a:lnTo>
                <a:close/>
              </a:path>
            </a:pathLst>
          </a:custGeom>
          <a:solidFill>
            <a:srgbClr val="0863AC"/>
          </a:solidFill>
          <a:ln w="0" cap="flat">
            <a:noFill/>
            <a:prstDash val="solid"/>
            <a:miter/>
          </a:ln>
        </p:spPr>
        <p:txBody>
          <a:bodyPr rtlCol="0" anchor="ctr"/>
          <a:lstStyle/>
          <a:p>
            <a:endParaRPr lang="en-GB"/>
          </a:p>
        </p:txBody>
      </p:sp>
      <p:sp>
        <p:nvSpPr>
          <p:cNvPr id="85" name="Vrije vorm: vorm 84">
            <a:extLst>
              <a:ext uri="{FF2B5EF4-FFF2-40B4-BE49-F238E27FC236}">
                <a16:creationId xmlns:a16="http://schemas.microsoft.com/office/drawing/2014/main" id="{45BF78D3-1403-3822-F7FF-BE1CF667780C}"/>
              </a:ext>
            </a:extLst>
          </p:cNvPr>
          <p:cNvSpPr/>
          <p:nvPr/>
        </p:nvSpPr>
        <p:spPr>
          <a:xfrm>
            <a:off x="1126497" y="6608393"/>
            <a:ext cx="32345" cy="15773"/>
          </a:xfrm>
          <a:custGeom>
            <a:avLst/>
            <a:gdLst>
              <a:gd name="connsiteX0" fmla="*/ 42 w 32345"/>
              <a:gd name="connsiteY0" fmla="*/ 12821 h 15773"/>
              <a:gd name="connsiteX1" fmla="*/ 25451 w 32345"/>
              <a:gd name="connsiteY1" fmla="*/ 33 h 15773"/>
              <a:gd name="connsiteX2" fmla="*/ 32011 w 32345"/>
              <a:gd name="connsiteY2" fmla="*/ 3147 h 15773"/>
              <a:gd name="connsiteX3" fmla="*/ 25742 w 32345"/>
              <a:gd name="connsiteY3" fmla="*/ 13111 h 15773"/>
              <a:gd name="connsiteX4" fmla="*/ 706 w 32345"/>
              <a:gd name="connsiteY4" fmla="*/ 12987 h 15773"/>
              <a:gd name="connsiteX5" fmla="*/ 0 w 32345"/>
              <a:gd name="connsiteY5" fmla="*/ 12779 h 1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45" h="15773">
                <a:moveTo>
                  <a:pt x="42" y="12821"/>
                </a:moveTo>
                <a:cubicBezTo>
                  <a:pt x="8885" y="12779"/>
                  <a:pt x="16774" y="1112"/>
                  <a:pt x="25451" y="33"/>
                </a:cubicBezTo>
                <a:cubicBezTo>
                  <a:pt x="28399" y="-175"/>
                  <a:pt x="30807" y="573"/>
                  <a:pt x="32011" y="3147"/>
                </a:cubicBezTo>
                <a:cubicBezTo>
                  <a:pt x="33506" y="8378"/>
                  <a:pt x="29728" y="10496"/>
                  <a:pt x="25742" y="13111"/>
                </a:cubicBezTo>
                <a:cubicBezTo>
                  <a:pt x="18933" y="17512"/>
                  <a:pt x="6685" y="15727"/>
                  <a:pt x="706" y="12987"/>
                </a:cubicBezTo>
                <a:lnTo>
                  <a:pt x="0" y="12779"/>
                </a:lnTo>
                <a:close/>
              </a:path>
            </a:pathLst>
          </a:custGeom>
          <a:solidFill>
            <a:srgbClr val="0863AC"/>
          </a:solidFill>
          <a:ln w="0" cap="flat">
            <a:noFill/>
            <a:prstDash val="solid"/>
            <a:miter/>
          </a:ln>
        </p:spPr>
        <p:txBody>
          <a:bodyPr rtlCol="0" anchor="ctr"/>
          <a:lstStyle/>
          <a:p>
            <a:endParaRPr lang="en-GB"/>
          </a:p>
        </p:txBody>
      </p:sp>
      <p:sp>
        <p:nvSpPr>
          <p:cNvPr id="86" name="Vrije vorm: vorm 85">
            <a:extLst>
              <a:ext uri="{FF2B5EF4-FFF2-40B4-BE49-F238E27FC236}">
                <a16:creationId xmlns:a16="http://schemas.microsoft.com/office/drawing/2014/main" id="{65230FC9-3FEE-269B-B20F-A00549EAA833}"/>
              </a:ext>
            </a:extLst>
          </p:cNvPr>
          <p:cNvSpPr/>
          <p:nvPr/>
        </p:nvSpPr>
        <p:spPr>
          <a:xfrm>
            <a:off x="1148544" y="6588308"/>
            <a:ext cx="30535" cy="18344"/>
          </a:xfrm>
          <a:custGeom>
            <a:avLst/>
            <a:gdLst>
              <a:gd name="connsiteX0" fmla="*/ 0 w 30535"/>
              <a:gd name="connsiteY0" fmla="*/ 17419 h 18344"/>
              <a:gd name="connsiteX1" fmla="*/ 22711 w 30535"/>
              <a:gd name="connsiteY1" fmla="*/ 396 h 18344"/>
              <a:gd name="connsiteX2" fmla="*/ 29686 w 30535"/>
              <a:gd name="connsiteY2" fmla="*/ 2181 h 18344"/>
              <a:gd name="connsiteX3" fmla="*/ 25285 w 30535"/>
              <a:gd name="connsiteY3" fmla="*/ 13184 h 18344"/>
              <a:gd name="connsiteX4" fmla="*/ 664 w 30535"/>
              <a:gd name="connsiteY4" fmla="*/ 17460 h 18344"/>
              <a:gd name="connsiteX5" fmla="*/ 42 w 30535"/>
              <a:gd name="connsiteY5" fmla="*/ 17377 h 1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35" h="18344">
                <a:moveTo>
                  <a:pt x="0" y="17419"/>
                </a:moveTo>
                <a:cubicBezTo>
                  <a:pt x="8636" y="15758"/>
                  <a:pt x="14283" y="2970"/>
                  <a:pt x="22711" y="396"/>
                </a:cubicBezTo>
                <a:cubicBezTo>
                  <a:pt x="25700" y="-393"/>
                  <a:pt x="28108" y="-102"/>
                  <a:pt x="29686" y="2181"/>
                </a:cubicBezTo>
                <a:cubicBezTo>
                  <a:pt x="32177" y="6997"/>
                  <a:pt x="28731" y="9904"/>
                  <a:pt x="25285" y="13184"/>
                </a:cubicBezTo>
                <a:cubicBezTo>
                  <a:pt x="19389" y="18747"/>
                  <a:pt x="7017" y="19162"/>
                  <a:pt x="664" y="17460"/>
                </a:cubicBezTo>
                <a:lnTo>
                  <a:pt x="42" y="17377"/>
                </a:lnTo>
                <a:close/>
              </a:path>
            </a:pathLst>
          </a:custGeom>
          <a:solidFill>
            <a:srgbClr val="0863AC"/>
          </a:solidFill>
          <a:ln w="0" cap="flat">
            <a:noFill/>
            <a:prstDash val="solid"/>
            <a:miter/>
          </a:ln>
        </p:spPr>
        <p:txBody>
          <a:bodyPr rtlCol="0" anchor="ctr"/>
          <a:lstStyle/>
          <a:p>
            <a:endParaRPr lang="en-GB"/>
          </a:p>
        </p:txBody>
      </p:sp>
      <p:sp>
        <p:nvSpPr>
          <p:cNvPr id="87" name="Vrije vorm: vorm 86">
            <a:extLst>
              <a:ext uri="{FF2B5EF4-FFF2-40B4-BE49-F238E27FC236}">
                <a16:creationId xmlns:a16="http://schemas.microsoft.com/office/drawing/2014/main" id="{B80FF578-2BDB-6F88-2FC9-FD670487AB2E}"/>
              </a:ext>
            </a:extLst>
          </p:cNvPr>
          <p:cNvSpPr/>
          <p:nvPr/>
        </p:nvSpPr>
        <p:spPr>
          <a:xfrm>
            <a:off x="1165525" y="6566876"/>
            <a:ext cx="29437" cy="19950"/>
          </a:xfrm>
          <a:custGeom>
            <a:avLst/>
            <a:gdLst>
              <a:gd name="connsiteX0" fmla="*/ 42 w 29437"/>
              <a:gd name="connsiteY0" fmla="*/ 19503 h 19950"/>
              <a:gd name="connsiteX1" fmla="*/ 21258 w 29437"/>
              <a:gd name="connsiteY1" fmla="*/ 612 h 19950"/>
              <a:gd name="connsiteX2" fmla="*/ 28316 w 29437"/>
              <a:gd name="connsiteY2" fmla="*/ 1899 h 19950"/>
              <a:gd name="connsiteX3" fmla="*/ 24828 w 29437"/>
              <a:gd name="connsiteY3" fmla="*/ 13151 h 19950"/>
              <a:gd name="connsiteX4" fmla="*/ 706 w 29437"/>
              <a:gd name="connsiteY4" fmla="*/ 19628 h 19950"/>
              <a:gd name="connsiteX5" fmla="*/ 0 w 29437"/>
              <a:gd name="connsiteY5" fmla="*/ 19503 h 1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37" h="19950">
                <a:moveTo>
                  <a:pt x="42" y="19503"/>
                </a:moveTo>
                <a:cubicBezTo>
                  <a:pt x="8594" y="17095"/>
                  <a:pt x="13162" y="3892"/>
                  <a:pt x="21258" y="612"/>
                </a:cubicBezTo>
                <a:cubicBezTo>
                  <a:pt x="24040" y="-385"/>
                  <a:pt x="26655" y="-302"/>
                  <a:pt x="28316" y="1899"/>
                </a:cubicBezTo>
                <a:cubicBezTo>
                  <a:pt x="31181" y="6507"/>
                  <a:pt x="28025" y="9580"/>
                  <a:pt x="24828" y="13151"/>
                </a:cubicBezTo>
                <a:cubicBezTo>
                  <a:pt x="19514" y="19212"/>
                  <a:pt x="7141" y="20707"/>
                  <a:pt x="706" y="19628"/>
                </a:cubicBezTo>
                <a:lnTo>
                  <a:pt x="0" y="19503"/>
                </a:lnTo>
                <a:close/>
              </a:path>
            </a:pathLst>
          </a:custGeom>
          <a:solidFill>
            <a:srgbClr val="0863AC"/>
          </a:solidFill>
          <a:ln w="0" cap="flat">
            <a:noFill/>
            <a:prstDash val="solid"/>
            <a:miter/>
          </a:ln>
        </p:spPr>
        <p:txBody>
          <a:bodyPr rtlCol="0" anchor="ctr"/>
          <a:lstStyle/>
          <a:p>
            <a:endParaRPr lang="en-GB"/>
          </a:p>
        </p:txBody>
      </p:sp>
      <p:sp>
        <p:nvSpPr>
          <p:cNvPr id="88" name="Vrije vorm: vorm 87">
            <a:extLst>
              <a:ext uri="{FF2B5EF4-FFF2-40B4-BE49-F238E27FC236}">
                <a16:creationId xmlns:a16="http://schemas.microsoft.com/office/drawing/2014/main" id="{E6CEB057-2EB5-4046-5E62-F6210F8489C3}"/>
              </a:ext>
            </a:extLst>
          </p:cNvPr>
          <p:cNvSpPr/>
          <p:nvPr/>
        </p:nvSpPr>
        <p:spPr>
          <a:xfrm>
            <a:off x="1182797" y="6541901"/>
            <a:ext cx="26468" cy="23759"/>
          </a:xfrm>
          <a:custGeom>
            <a:avLst/>
            <a:gdLst>
              <a:gd name="connsiteX0" fmla="*/ 42 w 26468"/>
              <a:gd name="connsiteY0" fmla="*/ 23760 h 23759"/>
              <a:gd name="connsiteX1" fmla="*/ 17480 w 26468"/>
              <a:gd name="connsiteY1" fmla="*/ 1298 h 23759"/>
              <a:gd name="connsiteX2" fmla="*/ 24662 w 26468"/>
              <a:gd name="connsiteY2" fmla="*/ 1298 h 23759"/>
              <a:gd name="connsiteX3" fmla="*/ 23375 w 26468"/>
              <a:gd name="connsiteY3" fmla="*/ 12923 h 23759"/>
              <a:gd name="connsiteX4" fmla="*/ 789 w 26468"/>
              <a:gd name="connsiteY4" fmla="*/ 23760 h 23759"/>
              <a:gd name="connsiteX5" fmla="*/ 0 w 26468"/>
              <a:gd name="connsiteY5" fmla="*/ 23760 h 2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8" h="23759">
                <a:moveTo>
                  <a:pt x="42" y="23760"/>
                </a:moveTo>
                <a:cubicBezTo>
                  <a:pt x="8055" y="19940"/>
                  <a:pt x="10048" y="6073"/>
                  <a:pt x="17480" y="1298"/>
                </a:cubicBezTo>
                <a:cubicBezTo>
                  <a:pt x="20095" y="-197"/>
                  <a:pt x="22586" y="-653"/>
                  <a:pt x="24662" y="1298"/>
                </a:cubicBezTo>
                <a:cubicBezTo>
                  <a:pt x="28274" y="5284"/>
                  <a:pt x="25742" y="8896"/>
                  <a:pt x="23375" y="12923"/>
                </a:cubicBezTo>
                <a:cubicBezTo>
                  <a:pt x="19182" y="19940"/>
                  <a:pt x="7349" y="23677"/>
                  <a:pt x="789" y="23760"/>
                </a:cubicBezTo>
                <a:lnTo>
                  <a:pt x="0" y="23760"/>
                </a:lnTo>
                <a:close/>
              </a:path>
            </a:pathLst>
          </a:custGeom>
          <a:solidFill>
            <a:srgbClr val="0863AC"/>
          </a:solidFill>
          <a:ln w="0" cap="flat">
            <a:noFill/>
            <a:prstDash val="solid"/>
            <a:miter/>
          </a:ln>
        </p:spPr>
        <p:txBody>
          <a:bodyPr rtlCol="0" anchor="ctr"/>
          <a:lstStyle/>
          <a:p>
            <a:endParaRPr lang="en-GB"/>
          </a:p>
        </p:txBody>
      </p:sp>
      <p:sp>
        <p:nvSpPr>
          <p:cNvPr id="89" name="Vrije vorm: vorm 88">
            <a:extLst>
              <a:ext uri="{FF2B5EF4-FFF2-40B4-BE49-F238E27FC236}">
                <a16:creationId xmlns:a16="http://schemas.microsoft.com/office/drawing/2014/main" id="{7911D21E-51E4-8A10-C81B-A2EEB09B7E96}"/>
              </a:ext>
            </a:extLst>
          </p:cNvPr>
          <p:cNvSpPr/>
          <p:nvPr/>
        </p:nvSpPr>
        <p:spPr>
          <a:xfrm>
            <a:off x="1208920" y="6546721"/>
            <a:ext cx="14897" cy="32890"/>
          </a:xfrm>
          <a:custGeom>
            <a:avLst/>
            <a:gdLst>
              <a:gd name="connsiteX0" fmla="*/ 4227 w 14897"/>
              <a:gd name="connsiteY0" fmla="*/ 32849 h 32890"/>
              <a:gd name="connsiteX1" fmla="*/ 14898 w 14897"/>
              <a:gd name="connsiteY1" fmla="*/ 6526 h 32890"/>
              <a:gd name="connsiteX2" fmla="*/ 11369 w 14897"/>
              <a:gd name="connsiteY2" fmla="*/ 215 h 32890"/>
              <a:gd name="connsiteX3" fmla="*/ 1944 w 14897"/>
              <a:gd name="connsiteY3" fmla="*/ 7231 h 32890"/>
              <a:gd name="connsiteX4" fmla="*/ 3937 w 14897"/>
              <a:gd name="connsiteY4" fmla="*/ 32267 h 32890"/>
              <a:gd name="connsiteX5" fmla="*/ 4227 w 14897"/>
              <a:gd name="connsiteY5" fmla="*/ 32890 h 3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97" h="32890">
                <a:moveTo>
                  <a:pt x="4227" y="32849"/>
                </a:moveTo>
                <a:cubicBezTo>
                  <a:pt x="3688" y="24047"/>
                  <a:pt x="14566" y="15286"/>
                  <a:pt x="14898" y="6526"/>
                </a:cubicBezTo>
                <a:cubicBezTo>
                  <a:pt x="14898" y="3495"/>
                  <a:pt x="14067" y="1087"/>
                  <a:pt x="11369" y="215"/>
                </a:cubicBezTo>
                <a:cubicBezTo>
                  <a:pt x="6013" y="-989"/>
                  <a:pt x="4227" y="3079"/>
                  <a:pt x="1944" y="7231"/>
                </a:cubicBezTo>
                <a:cubicBezTo>
                  <a:pt x="-1959" y="14331"/>
                  <a:pt x="698" y="26496"/>
                  <a:pt x="3937" y="32267"/>
                </a:cubicBezTo>
                <a:lnTo>
                  <a:pt x="4227" y="32890"/>
                </a:lnTo>
                <a:close/>
              </a:path>
            </a:pathLst>
          </a:custGeom>
          <a:solidFill>
            <a:srgbClr val="0863AC"/>
          </a:solidFill>
          <a:ln w="0" cap="flat">
            <a:noFill/>
            <a:prstDash val="solid"/>
            <a:miter/>
          </a:ln>
        </p:spPr>
        <p:txBody>
          <a:bodyPr rtlCol="0" anchor="ctr"/>
          <a:lstStyle/>
          <a:p>
            <a:endParaRPr lang="en-GB"/>
          </a:p>
        </p:txBody>
      </p:sp>
      <p:sp>
        <p:nvSpPr>
          <p:cNvPr id="90" name="Vrije vorm: vorm 89">
            <a:extLst>
              <a:ext uri="{FF2B5EF4-FFF2-40B4-BE49-F238E27FC236}">
                <a16:creationId xmlns:a16="http://schemas.microsoft.com/office/drawing/2014/main" id="{9F6A302E-D542-B5B8-AF81-3163E286B165}"/>
              </a:ext>
            </a:extLst>
          </p:cNvPr>
          <p:cNvSpPr/>
          <p:nvPr/>
        </p:nvSpPr>
        <p:spPr>
          <a:xfrm>
            <a:off x="1192065" y="6574415"/>
            <a:ext cx="16426" cy="31934"/>
          </a:xfrm>
          <a:custGeom>
            <a:avLst/>
            <a:gdLst>
              <a:gd name="connsiteX0" fmla="*/ 2274 w 16426"/>
              <a:gd name="connsiteY0" fmla="*/ 31935 h 31934"/>
              <a:gd name="connsiteX1" fmla="*/ 16307 w 16426"/>
              <a:gd name="connsiteY1" fmla="*/ 7231 h 31934"/>
              <a:gd name="connsiteX2" fmla="*/ 13609 w 16426"/>
              <a:gd name="connsiteY2" fmla="*/ 463 h 31934"/>
              <a:gd name="connsiteX3" fmla="*/ 3312 w 16426"/>
              <a:gd name="connsiteY3" fmla="*/ 6110 h 31934"/>
              <a:gd name="connsiteX4" fmla="*/ 1983 w 16426"/>
              <a:gd name="connsiteY4" fmla="*/ 31229 h 31934"/>
              <a:gd name="connsiteX5" fmla="*/ 2274 w 16426"/>
              <a:gd name="connsiteY5" fmla="*/ 31893 h 3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26" h="31934">
                <a:moveTo>
                  <a:pt x="2274" y="31935"/>
                </a:moveTo>
                <a:cubicBezTo>
                  <a:pt x="2772" y="23091"/>
                  <a:pt x="14730" y="15867"/>
                  <a:pt x="16307" y="7231"/>
                </a:cubicBezTo>
                <a:cubicBezTo>
                  <a:pt x="16723" y="4200"/>
                  <a:pt x="16100" y="1750"/>
                  <a:pt x="13609" y="463"/>
                </a:cubicBezTo>
                <a:cubicBezTo>
                  <a:pt x="8585" y="-1322"/>
                  <a:pt x="6218" y="2373"/>
                  <a:pt x="3312" y="6110"/>
                </a:cubicBezTo>
                <a:cubicBezTo>
                  <a:pt x="-1421" y="12753"/>
                  <a:pt x="-342" y="25084"/>
                  <a:pt x="1983" y="31229"/>
                </a:cubicBezTo>
                <a:lnTo>
                  <a:pt x="2274" y="31893"/>
                </a:lnTo>
                <a:close/>
              </a:path>
            </a:pathLst>
          </a:custGeom>
          <a:solidFill>
            <a:srgbClr val="0863AC"/>
          </a:solidFill>
          <a:ln w="0" cap="flat">
            <a:noFill/>
            <a:prstDash val="solid"/>
            <a:miter/>
          </a:ln>
        </p:spPr>
        <p:txBody>
          <a:bodyPr rtlCol="0" anchor="ctr"/>
          <a:lstStyle/>
          <a:p>
            <a:endParaRPr lang="en-GB"/>
          </a:p>
        </p:txBody>
      </p:sp>
      <p:sp>
        <p:nvSpPr>
          <p:cNvPr id="92" name="Vrije vorm: vorm 91">
            <a:extLst>
              <a:ext uri="{FF2B5EF4-FFF2-40B4-BE49-F238E27FC236}">
                <a16:creationId xmlns:a16="http://schemas.microsoft.com/office/drawing/2014/main" id="{BE1FD6AD-29DD-B8CC-F9DB-05847C31E62B}"/>
              </a:ext>
            </a:extLst>
          </p:cNvPr>
          <p:cNvSpPr/>
          <p:nvPr/>
        </p:nvSpPr>
        <p:spPr>
          <a:xfrm>
            <a:off x="1171337" y="6597678"/>
            <a:ext cx="19166" cy="30054"/>
          </a:xfrm>
          <a:custGeom>
            <a:avLst/>
            <a:gdLst>
              <a:gd name="connsiteX0" fmla="*/ 623 w 19166"/>
              <a:gd name="connsiteY0" fmla="*/ 30054 h 30054"/>
              <a:gd name="connsiteX1" fmla="*/ 18642 w 19166"/>
              <a:gd name="connsiteY1" fmla="*/ 8091 h 30054"/>
              <a:gd name="connsiteX2" fmla="*/ 17064 w 19166"/>
              <a:gd name="connsiteY2" fmla="*/ 991 h 30054"/>
              <a:gd name="connsiteX3" fmla="*/ 5979 w 19166"/>
              <a:gd name="connsiteY3" fmla="*/ 4894 h 30054"/>
              <a:gd name="connsiteX4" fmla="*/ 498 w 19166"/>
              <a:gd name="connsiteY4" fmla="*/ 29390 h 30054"/>
              <a:gd name="connsiteX5" fmla="*/ 623 w 19166"/>
              <a:gd name="connsiteY5" fmla="*/ 30054 h 3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66" h="30054">
                <a:moveTo>
                  <a:pt x="623" y="30054"/>
                </a:moveTo>
                <a:cubicBezTo>
                  <a:pt x="2574" y="21460"/>
                  <a:pt x="15653" y="16394"/>
                  <a:pt x="18642" y="8091"/>
                </a:cubicBezTo>
                <a:cubicBezTo>
                  <a:pt x="19597" y="5226"/>
                  <a:pt x="19348" y="2735"/>
                  <a:pt x="17064" y="991"/>
                </a:cubicBezTo>
                <a:cubicBezTo>
                  <a:pt x="12456" y="-1708"/>
                  <a:pt x="9425" y="1614"/>
                  <a:pt x="5979" y="4894"/>
                </a:cubicBezTo>
                <a:cubicBezTo>
                  <a:pt x="208" y="10540"/>
                  <a:pt x="-789" y="22913"/>
                  <a:pt x="498" y="29390"/>
                </a:cubicBezTo>
                <a:lnTo>
                  <a:pt x="623" y="30054"/>
                </a:lnTo>
                <a:close/>
              </a:path>
            </a:pathLst>
          </a:custGeom>
          <a:solidFill>
            <a:srgbClr val="0863AC"/>
          </a:solidFill>
          <a:ln w="0" cap="flat">
            <a:noFill/>
            <a:prstDash val="solid"/>
            <a:miter/>
          </a:ln>
        </p:spPr>
        <p:txBody>
          <a:bodyPr rtlCol="0" anchor="ctr"/>
          <a:lstStyle/>
          <a:p>
            <a:endParaRPr lang="en-GB"/>
          </a:p>
        </p:txBody>
      </p:sp>
      <p:sp>
        <p:nvSpPr>
          <p:cNvPr id="93" name="Vrije vorm: vorm 92">
            <a:extLst>
              <a:ext uri="{FF2B5EF4-FFF2-40B4-BE49-F238E27FC236}">
                <a16:creationId xmlns:a16="http://schemas.microsoft.com/office/drawing/2014/main" id="{4D3D90EA-BC43-480A-B1E6-AB3E73A884EB}"/>
              </a:ext>
            </a:extLst>
          </p:cNvPr>
          <p:cNvSpPr/>
          <p:nvPr/>
        </p:nvSpPr>
        <p:spPr>
          <a:xfrm>
            <a:off x="1118235" y="6636324"/>
            <a:ext cx="25178" cy="25205"/>
          </a:xfrm>
          <a:custGeom>
            <a:avLst/>
            <a:gdLst>
              <a:gd name="connsiteX0" fmla="*/ 41 w 25178"/>
              <a:gd name="connsiteY0" fmla="*/ 25164 h 25205"/>
              <a:gd name="connsiteX1" fmla="*/ 23583 w 25178"/>
              <a:gd name="connsiteY1" fmla="*/ 9345 h 25205"/>
              <a:gd name="connsiteX2" fmla="*/ 24123 w 25178"/>
              <a:gd name="connsiteY2" fmla="*/ 2121 h 25205"/>
              <a:gd name="connsiteX3" fmla="*/ 12414 w 25178"/>
              <a:gd name="connsiteY3" fmla="*/ 2619 h 25205"/>
              <a:gd name="connsiteX4" fmla="*/ 83 w 25178"/>
              <a:gd name="connsiteY4" fmla="*/ 24458 h 25205"/>
              <a:gd name="connsiteX5" fmla="*/ 0 w 25178"/>
              <a:gd name="connsiteY5" fmla="*/ 25205 h 25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78" h="25205">
                <a:moveTo>
                  <a:pt x="41" y="25164"/>
                </a:moveTo>
                <a:cubicBezTo>
                  <a:pt x="4401" y="17483"/>
                  <a:pt x="18393" y="16362"/>
                  <a:pt x="23583" y="9345"/>
                </a:cubicBezTo>
                <a:cubicBezTo>
                  <a:pt x="25285" y="6771"/>
                  <a:pt x="25866" y="4321"/>
                  <a:pt x="24123" y="2121"/>
                </a:cubicBezTo>
                <a:cubicBezTo>
                  <a:pt x="20386" y="-1782"/>
                  <a:pt x="16649" y="501"/>
                  <a:pt x="12414" y="2619"/>
                </a:cubicBezTo>
                <a:cubicBezTo>
                  <a:pt x="5231" y="6314"/>
                  <a:pt x="664" y="17898"/>
                  <a:pt x="83" y="24458"/>
                </a:cubicBezTo>
                <a:lnTo>
                  <a:pt x="0" y="25205"/>
                </a:lnTo>
                <a:close/>
              </a:path>
            </a:pathLst>
          </a:custGeom>
          <a:solidFill>
            <a:srgbClr val="0863AC"/>
          </a:solidFill>
          <a:ln w="0" cap="flat">
            <a:noFill/>
            <a:prstDash val="solid"/>
            <a:miter/>
          </a:ln>
        </p:spPr>
        <p:txBody>
          <a:bodyPr rtlCol="0" anchor="ctr"/>
          <a:lstStyle/>
          <a:p>
            <a:endParaRPr lang="en-GB"/>
          </a:p>
        </p:txBody>
      </p:sp>
      <p:sp>
        <p:nvSpPr>
          <p:cNvPr id="94" name="Vrije vorm: vorm 93">
            <a:extLst>
              <a:ext uri="{FF2B5EF4-FFF2-40B4-BE49-F238E27FC236}">
                <a16:creationId xmlns:a16="http://schemas.microsoft.com/office/drawing/2014/main" id="{ED68531D-B856-B315-3149-7F2BD98BF138}"/>
              </a:ext>
            </a:extLst>
          </p:cNvPr>
          <p:cNvSpPr/>
          <p:nvPr/>
        </p:nvSpPr>
        <p:spPr>
          <a:xfrm>
            <a:off x="1145679" y="6620085"/>
            <a:ext cx="23090" cy="27036"/>
          </a:xfrm>
          <a:custGeom>
            <a:avLst/>
            <a:gdLst>
              <a:gd name="connsiteX0" fmla="*/ 0 w 23090"/>
              <a:gd name="connsiteY0" fmla="*/ 27036 h 27036"/>
              <a:gd name="connsiteX1" fmla="*/ 21839 w 23090"/>
              <a:gd name="connsiteY1" fmla="*/ 8934 h 27036"/>
              <a:gd name="connsiteX2" fmla="*/ 21756 w 23090"/>
              <a:gd name="connsiteY2" fmla="*/ 1751 h 27036"/>
              <a:gd name="connsiteX3" fmla="*/ 10131 w 23090"/>
              <a:gd name="connsiteY3" fmla="*/ 3370 h 27036"/>
              <a:gd name="connsiteX4" fmla="*/ 41 w 23090"/>
              <a:gd name="connsiteY4" fmla="*/ 26206 h 27036"/>
              <a:gd name="connsiteX5" fmla="*/ 41 w 23090"/>
              <a:gd name="connsiteY5" fmla="*/ 26995 h 2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0" h="27036">
                <a:moveTo>
                  <a:pt x="0" y="27036"/>
                </a:moveTo>
                <a:cubicBezTo>
                  <a:pt x="3612" y="18982"/>
                  <a:pt x="17438" y="16491"/>
                  <a:pt x="21839" y="8934"/>
                </a:cubicBezTo>
                <a:cubicBezTo>
                  <a:pt x="23375" y="6277"/>
                  <a:pt x="23666" y="3786"/>
                  <a:pt x="21756" y="1751"/>
                </a:cubicBezTo>
                <a:cubicBezTo>
                  <a:pt x="17687" y="-1861"/>
                  <a:pt x="14200" y="838"/>
                  <a:pt x="10131" y="3370"/>
                </a:cubicBezTo>
                <a:cubicBezTo>
                  <a:pt x="3363" y="7772"/>
                  <a:pt x="-42" y="19729"/>
                  <a:pt x="41" y="26206"/>
                </a:cubicBezTo>
                <a:lnTo>
                  <a:pt x="41" y="26995"/>
                </a:lnTo>
                <a:close/>
              </a:path>
            </a:pathLst>
          </a:custGeom>
          <a:solidFill>
            <a:srgbClr val="0863AC"/>
          </a:solidFill>
          <a:ln w="0" cap="flat">
            <a:noFill/>
            <a:prstDash val="solid"/>
            <a:miter/>
          </a:ln>
        </p:spPr>
        <p:txBody>
          <a:bodyPr rtlCol="0" anchor="ctr"/>
          <a:lstStyle/>
          <a:p>
            <a:endParaRPr lang="en-GB"/>
          </a:p>
        </p:txBody>
      </p:sp>
      <p:sp>
        <p:nvSpPr>
          <p:cNvPr id="95" name="Vrije vorm: vorm 94">
            <a:extLst>
              <a:ext uri="{FF2B5EF4-FFF2-40B4-BE49-F238E27FC236}">
                <a16:creationId xmlns:a16="http://schemas.microsoft.com/office/drawing/2014/main" id="{88500F08-3265-7EEA-6850-25CFA248FF0C}"/>
              </a:ext>
            </a:extLst>
          </p:cNvPr>
          <p:cNvSpPr/>
          <p:nvPr/>
        </p:nvSpPr>
        <p:spPr>
          <a:xfrm>
            <a:off x="1088881" y="6650646"/>
            <a:ext cx="28263" cy="21512"/>
          </a:xfrm>
          <a:custGeom>
            <a:avLst/>
            <a:gdLst>
              <a:gd name="connsiteX0" fmla="*/ 0 w 28263"/>
              <a:gd name="connsiteY0" fmla="*/ 21512 h 21512"/>
              <a:gd name="connsiteX1" fmla="*/ 25908 w 28263"/>
              <a:gd name="connsiteY1" fmla="*/ 9970 h 21512"/>
              <a:gd name="connsiteX2" fmla="*/ 27735 w 28263"/>
              <a:gd name="connsiteY2" fmla="*/ 2912 h 21512"/>
              <a:gd name="connsiteX3" fmla="*/ 16026 w 28263"/>
              <a:gd name="connsiteY3" fmla="*/ 1417 h 21512"/>
              <a:gd name="connsiteX4" fmla="*/ 291 w 28263"/>
              <a:gd name="connsiteY4" fmla="*/ 20806 h 21512"/>
              <a:gd name="connsiteX5" fmla="*/ 83 w 28263"/>
              <a:gd name="connsiteY5" fmla="*/ 21512 h 21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63" h="21512">
                <a:moveTo>
                  <a:pt x="0" y="21512"/>
                </a:moveTo>
                <a:cubicBezTo>
                  <a:pt x="5647" y="14661"/>
                  <a:pt x="19514" y="15990"/>
                  <a:pt x="25908" y="9970"/>
                </a:cubicBezTo>
                <a:cubicBezTo>
                  <a:pt x="27984" y="7769"/>
                  <a:pt x="28939" y="5361"/>
                  <a:pt x="27735" y="2912"/>
                </a:cubicBezTo>
                <a:cubicBezTo>
                  <a:pt x="24662" y="-1489"/>
                  <a:pt x="20635" y="47"/>
                  <a:pt x="16026" y="1417"/>
                </a:cubicBezTo>
                <a:cubicBezTo>
                  <a:pt x="8387" y="3866"/>
                  <a:pt x="1868" y="14412"/>
                  <a:pt x="291" y="20806"/>
                </a:cubicBezTo>
                <a:lnTo>
                  <a:pt x="83" y="21512"/>
                </a:lnTo>
                <a:close/>
              </a:path>
            </a:pathLst>
          </a:custGeom>
          <a:solidFill>
            <a:srgbClr val="0863AC"/>
          </a:solidFill>
          <a:ln w="0" cap="flat">
            <a:noFill/>
            <a:prstDash val="solid"/>
            <a:miter/>
          </a:ln>
        </p:spPr>
        <p:txBody>
          <a:bodyPr rtlCol="0" anchor="ctr"/>
          <a:lstStyle/>
          <a:p>
            <a:endParaRPr lang="en-GB"/>
          </a:p>
        </p:txBody>
      </p:sp>
      <p:sp>
        <p:nvSpPr>
          <p:cNvPr id="96" name="Vrije vorm: vorm 95">
            <a:extLst>
              <a:ext uri="{FF2B5EF4-FFF2-40B4-BE49-F238E27FC236}">
                <a16:creationId xmlns:a16="http://schemas.microsoft.com/office/drawing/2014/main" id="{52C347F5-2D2A-A809-7353-B7267C267467}"/>
              </a:ext>
            </a:extLst>
          </p:cNvPr>
          <p:cNvSpPr/>
          <p:nvPr/>
        </p:nvSpPr>
        <p:spPr>
          <a:xfrm>
            <a:off x="1055250" y="6660604"/>
            <a:ext cx="30738" cy="17657"/>
          </a:xfrm>
          <a:custGeom>
            <a:avLst/>
            <a:gdLst>
              <a:gd name="connsiteX0" fmla="*/ 0 w 30738"/>
              <a:gd name="connsiteY0" fmla="*/ 17657 h 17657"/>
              <a:gd name="connsiteX1" fmla="*/ 27527 w 30738"/>
              <a:gd name="connsiteY1" fmla="*/ 10558 h 17657"/>
              <a:gd name="connsiteX2" fmla="*/ 30475 w 30738"/>
              <a:gd name="connsiteY2" fmla="*/ 3915 h 17657"/>
              <a:gd name="connsiteX3" fmla="*/ 19223 w 30738"/>
              <a:gd name="connsiteY3" fmla="*/ 468 h 17657"/>
              <a:gd name="connsiteX4" fmla="*/ 374 w 30738"/>
              <a:gd name="connsiteY4" fmla="*/ 16993 h 17657"/>
              <a:gd name="connsiteX5" fmla="*/ 0 w 30738"/>
              <a:gd name="connsiteY5" fmla="*/ 17616 h 1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38" h="17657">
                <a:moveTo>
                  <a:pt x="0" y="17657"/>
                </a:moveTo>
                <a:cubicBezTo>
                  <a:pt x="6851" y="11845"/>
                  <a:pt x="20220" y="15415"/>
                  <a:pt x="27527" y="10558"/>
                </a:cubicBezTo>
                <a:cubicBezTo>
                  <a:pt x="29977" y="8772"/>
                  <a:pt x="31347" y="6530"/>
                  <a:pt x="30475" y="3915"/>
                </a:cubicBezTo>
                <a:cubicBezTo>
                  <a:pt x="28233" y="-1026"/>
                  <a:pt x="23873" y="-113"/>
                  <a:pt x="19223" y="468"/>
                </a:cubicBezTo>
                <a:cubicBezTo>
                  <a:pt x="11210" y="1589"/>
                  <a:pt x="3114" y="11014"/>
                  <a:pt x="374" y="16993"/>
                </a:cubicBezTo>
                <a:lnTo>
                  <a:pt x="0" y="17616"/>
                </a:lnTo>
                <a:close/>
              </a:path>
            </a:pathLst>
          </a:custGeom>
          <a:solidFill>
            <a:srgbClr val="0863AC"/>
          </a:solidFill>
          <a:ln w="0" cap="flat">
            <a:noFill/>
            <a:prstDash val="solid"/>
            <a:miter/>
          </a:ln>
        </p:spPr>
        <p:txBody>
          <a:bodyPr rtlCol="0" anchor="ctr"/>
          <a:lstStyle/>
          <a:p>
            <a:endParaRPr lang="en-GB"/>
          </a:p>
        </p:txBody>
      </p:sp>
      <p:sp>
        <p:nvSpPr>
          <p:cNvPr id="97" name="Vrije vorm: vorm 96">
            <a:extLst>
              <a:ext uri="{FF2B5EF4-FFF2-40B4-BE49-F238E27FC236}">
                <a16:creationId xmlns:a16="http://schemas.microsoft.com/office/drawing/2014/main" id="{167BDD91-F0B5-A211-C58E-E3404AC979EE}"/>
              </a:ext>
            </a:extLst>
          </p:cNvPr>
          <p:cNvSpPr/>
          <p:nvPr/>
        </p:nvSpPr>
        <p:spPr>
          <a:xfrm>
            <a:off x="850956" y="6486706"/>
            <a:ext cx="19243" cy="29755"/>
          </a:xfrm>
          <a:custGeom>
            <a:avLst/>
            <a:gdLst>
              <a:gd name="connsiteX0" fmla="*/ 19244 w 19243"/>
              <a:gd name="connsiteY0" fmla="*/ 29755 h 29755"/>
              <a:gd name="connsiteX1" fmla="*/ 10317 w 19243"/>
              <a:gd name="connsiteY1" fmla="*/ 2768 h 29755"/>
              <a:gd name="connsiteX2" fmla="*/ 3508 w 19243"/>
              <a:gd name="connsiteY2" fmla="*/ 401 h 29755"/>
              <a:gd name="connsiteX3" fmla="*/ 892 w 19243"/>
              <a:gd name="connsiteY3" fmla="*/ 11860 h 29755"/>
              <a:gd name="connsiteX4" fmla="*/ 18662 w 19243"/>
              <a:gd name="connsiteY4" fmla="*/ 29506 h 29755"/>
              <a:gd name="connsiteX5" fmla="*/ 19244 w 19243"/>
              <a:gd name="connsiteY5" fmla="*/ 29755 h 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3" h="29755">
                <a:moveTo>
                  <a:pt x="19244" y="29755"/>
                </a:moveTo>
                <a:cubicBezTo>
                  <a:pt x="13099" y="23486"/>
                  <a:pt x="15715" y="9701"/>
                  <a:pt x="10317" y="2768"/>
                </a:cubicBezTo>
                <a:cubicBezTo>
                  <a:pt x="8324" y="526"/>
                  <a:pt x="6082" y="-678"/>
                  <a:pt x="3508" y="401"/>
                </a:cubicBezTo>
                <a:cubicBezTo>
                  <a:pt x="-1267" y="2934"/>
                  <a:pt x="-104" y="7252"/>
                  <a:pt x="892" y="11860"/>
                </a:cubicBezTo>
                <a:cubicBezTo>
                  <a:pt x="2512" y="19749"/>
                  <a:pt x="12476" y="27222"/>
                  <a:pt x="18662" y="29506"/>
                </a:cubicBezTo>
                <a:lnTo>
                  <a:pt x="19244" y="29755"/>
                </a:lnTo>
                <a:close/>
              </a:path>
            </a:pathLst>
          </a:custGeom>
          <a:solidFill>
            <a:srgbClr val="0863AC"/>
          </a:solidFill>
          <a:ln w="0" cap="flat">
            <a:noFill/>
            <a:prstDash val="solid"/>
            <a:miter/>
          </a:ln>
        </p:spPr>
        <p:txBody>
          <a:bodyPr rtlCol="0" anchor="ctr"/>
          <a:lstStyle/>
          <a:p>
            <a:endParaRPr lang="en-GB"/>
          </a:p>
        </p:txBody>
      </p:sp>
      <p:sp>
        <p:nvSpPr>
          <p:cNvPr id="98" name="Vrije vorm: vorm 97">
            <a:extLst>
              <a:ext uri="{FF2B5EF4-FFF2-40B4-BE49-F238E27FC236}">
                <a16:creationId xmlns:a16="http://schemas.microsoft.com/office/drawing/2014/main" id="{8FA54A80-06C5-3BFF-0A43-04E8F67928B7}"/>
              </a:ext>
            </a:extLst>
          </p:cNvPr>
          <p:cNvSpPr/>
          <p:nvPr/>
        </p:nvSpPr>
        <p:spPr>
          <a:xfrm>
            <a:off x="855720" y="6514829"/>
            <a:ext cx="23406" cy="26875"/>
          </a:xfrm>
          <a:custGeom>
            <a:avLst/>
            <a:gdLst>
              <a:gd name="connsiteX0" fmla="*/ 23406 w 23406"/>
              <a:gd name="connsiteY0" fmla="*/ 26876 h 26875"/>
              <a:gd name="connsiteX1" fmla="*/ 9705 w 23406"/>
              <a:gd name="connsiteY1" fmla="*/ 2006 h 26875"/>
              <a:gd name="connsiteX2" fmla="*/ 2439 w 23406"/>
              <a:gd name="connsiteY2" fmla="*/ 760 h 26875"/>
              <a:gd name="connsiteX3" fmla="*/ 2024 w 23406"/>
              <a:gd name="connsiteY3" fmla="*/ 12552 h 26875"/>
              <a:gd name="connsiteX4" fmla="*/ 22742 w 23406"/>
              <a:gd name="connsiteY4" fmla="*/ 26710 h 26875"/>
              <a:gd name="connsiteX5" fmla="*/ 23365 w 23406"/>
              <a:gd name="connsiteY5" fmla="*/ 26876 h 2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06" h="26875">
                <a:moveTo>
                  <a:pt x="23406" y="26876"/>
                </a:moveTo>
                <a:cubicBezTo>
                  <a:pt x="16182" y="21769"/>
                  <a:pt x="16265" y="7860"/>
                  <a:pt x="9705" y="2006"/>
                </a:cubicBezTo>
                <a:cubicBezTo>
                  <a:pt x="7297" y="55"/>
                  <a:pt x="4930" y="-693"/>
                  <a:pt x="2439" y="760"/>
                </a:cubicBezTo>
                <a:cubicBezTo>
                  <a:pt x="-1671" y="4123"/>
                  <a:pt x="280" y="8151"/>
                  <a:pt x="2024" y="12552"/>
                </a:cubicBezTo>
                <a:cubicBezTo>
                  <a:pt x="5096" y="20108"/>
                  <a:pt x="16223" y="25630"/>
                  <a:pt x="22742" y="26710"/>
                </a:cubicBezTo>
                <a:lnTo>
                  <a:pt x="23365" y="26876"/>
                </a:lnTo>
                <a:close/>
              </a:path>
            </a:pathLst>
          </a:custGeom>
          <a:solidFill>
            <a:srgbClr val="0863AC"/>
          </a:solidFill>
          <a:ln w="0" cap="flat">
            <a:noFill/>
            <a:prstDash val="solid"/>
            <a:miter/>
          </a:ln>
        </p:spPr>
        <p:txBody>
          <a:bodyPr rtlCol="0" anchor="ctr"/>
          <a:lstStyle/>
          <a:p>
            <a:endParaRPr lang="en-GB"/>
          </a:p>
        </p:txBody>
      </p:sp>
      <p:sp>
        <p:nvSpPr>
          <p:cNvPr id="99" name="Vrije vorm: vorm 98">
            <a:extLst>
              <a:ext uri="{FF2B5EF4-FFF2-40B4-BE49-F238E27FC236}">
                <a16:creationId xmlns:a16="http://schemas.microsoft.com/office/drawing/2014/main" id="{B48E348F-E476-6C82-9245-97CB9442B4D4}"/>
              </a:ext>
            </a:extLst>
          </p:cNvPr>
          <p:cNvSpPr/>
          <p:nvPr/>
        </p:nvSpPr>
        <p:spPr>
          <a:xfrm>
            <a:off x="834523" y="6486567"/>
            <a:ext cx="12871" cy="33298"/>
          </a:xfrm>
          <a:custGeom>
            <a:avLst/>
            <a:gdLst>
              <a:gd name="connsiteX0" fmla="*/ 2670 w 12871"/>
              <a:gd name="connsiteY0" fmla="*/ 33298 h 33298"/>
              <a:gd name="connsiteX1" fmla="*/ 427 w 12871"/>
              <a:gd name="connsiteY1" fmla="*/ 4899 h 33298"/>
              <a:gd name="connsiteX2" fmla="*/ 5783 w 12871"/>
              <a:gd name="connsiteY2" fmla="*/ 0 h 33298"/>
              <a:gd name="connsiteX3" fmla="*/ 12634 w 12871"/>
              <a:gd name="connsiteY3" fmla="*/ 9549 h 33298"/>
              <a:gd name="connsiteX4" fmla="*/ 3126 w 12871"/>
              <a:gd name="connsiteY4" fmla="*/ 32717 h 33298"/>
              <a:gd name="connsiteX5" fmla="*/ 2670 w 12871"/>
              <a:gd name="connsiteY5" fmla="*/ 33298 h 33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71" h="33298">
                <a:moveTo>
                  <a:pt x="2670" y="33298"/>
                </a:moveTo>
                <a:cubicBezTo>
                  <a:pt x="5908" y="24995"/>
                  <a:pt x="-1856" y="13411"/>
                  <a:pt x="427" y="4899"/>
                </a:cubicBezTo>
                <a:cubicBezTo>
                  <a:pt x="1299" y="1993"/>
                  <a:pt x="2960" y="0"/>
                  <a:pt x="5783" y="0"/>
                </a:cubicBezTo>
                <a:cubicBezTo>
                  <a:pt x="11056" y="540"/>
                  <a:pt x="11721" y="4858"/>
                  <a:pt x="12634" y="9549"/>
                </a:cubicBezTo>
                <a:cubicBezTo>
                  <a:pt x="14170" y="17480"/>
                  <a:pt x="7942" y="28233"/>
                  <a:pt x="3126" y="32717"/>
                </a:cubicBezTo>
                <a:lnTo>
                  <a:pt x="2670" y="33298"/>
                </a:lnTo>
                <a:close/>
              </a:path>
            </a:pathLst>
          </a:custGeom>
          <a:solidFill>
            <a:srgbClr val="0863AC"/>
          </a:solidFill>
          <a:ln w="0" cap="flat">
            <a:noFill/>
            <a:prstDash val="solid"/>
            <a:miter/>
          </a:ln>
        </p:spPr>
        <p:txBody>
          <a:bodyPr rtlCol="0" anchor="ctr"/>
          <a:lstStyle/>
          <a:p>
            <a:endParaRPr lang="en-GB"/>
          </a:p>
        </p:txBody>
      </p:sp>
      <p:sp>
        <p:nvSpPr>
          <p:cNvPr id="100" name="Vrije vorm: vorm 99">
            <a:extLst>
              <a:ext uri="{FF2B5EF4-FFF2-40B4-BE49-F238E27FC236}">
                <a16:creationId xmlns:a16="http://schemas.microsoft.com/office/drawing/2014/main" id="{15805124-0016-CE4D-F585-0B824BDC4066}"/>
              </a:ext>
            </a:extLst>
          </p:cNvPr>
          <p:cNvSpPr/>
          <p:nvPr/>
        </p:nvSpPr>
        <p:spPr>
          <a:xfrm>
            <a:off x="840509" y="6517115"/>
            <a:ext cx="13573" cy="33391"/>
          </a:xfrm>
          <a:custGeom>
            <a:avLst/>
            <a:gdLst>
              <a:gd name="connsiteX0" fmla="*/ 6150 w 13573"/>
              <a:gd name="connsiteY0" fmla="*/ 33392 h 33391"/>
              <a:gd name="connsiteX1" fmla="*/ 88 w 13573"/>
              <a:gd name="connsiteY1" fmla="*/ 5657 h 33391"/>
              <a:gd name="connsiteX2" fmla="*/ 4738 w 13573"/>
              <a:gd name="connsiteY2" fmla="*/ 10 h 33391"/>
              <a:gd name="connsiteX3" fmla="*/ 12834 w 13573"/>
              <a:gd name="connsiteY3" fmla="*/ 8522 h 33391"/>
              <a:gd name="connsiteX4" fmla="*/ 6606 w 13573"/>
              <a:gd name="connsiteY4" fmla="*/ 32852 h 33391"/>
              <a:gd name="connsiteX5" fmla="*/ 6191 w 13573"/>
              <a:gd name="connsiteY5" fmla="*/ 33392 h 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3" h="33391">
                <a:moveTo>
                  <a:pt x="6150" y="33392"/>
                </a:moveTo>
                <a:cubicBezTo>
                  <a:pt x="8267" y="24797"/>
                  <a:pt x="-992" y="14334"/>
                  <a:pt x="88" y="5657"/>
                </a:cubicBezTo>
                <a:cubicBezTo>
                  <a:pt x="669" y="2626"/>
                  <a:pt x="1998" y="467"/>
                  <a:pt x="4738" y="10"/>
                </a:cubicBezTo>
                <a:cubicBezTo>
                  <a:pt x="10094" y="-239"/>
                  <a:pt x="11298" y="4079"/>
                  <a:pt x="12834" y="8522"/>
                </a:cubicBezTo>
                <a:cubicBezTo>
                  <a:pt x="15408" y="16161"/>
                  <a:pt x="10758" y="27704"/>
                  <a:pt x="6606" y="32852"/>
                </a:cubicBezTo>
                <a:lnTo>
                  <a:pt x="6191" y="33392"/>
                </a:lnTo>
                <a:close/>
              </a:path>
            </a:pathLst>
          </a:custGeom>
          <a:solidFill>
            <a:srgbClr val="0863AC"/>
          </a:solidFill>
          <a:ln w="0" cap="flat">
            <a:noFill/>
            <a:prstDash val="solid"/>
            <a:miter/>
          </a:ln>
        </p:spPr>
        <p:txBody>
          <a:bodyPr rtlCol="0" anchor="ctr"/>
          <a:lstStyle/>
          <a:p>
            <a:endParaRPr lang="en-GB"/>
          </a:p>
        </p:txBody>
      </p:sp>
      <p:sp>
        <p:nvSpPr>
          <p:cNvPr id="101" name="Vrije vorm: vorm 100">
            <a:extLst>
              <a:ext uri="{FF2B5EF4-FFF2-40B4-BE49-F238E27FC236}">
                <a16:creationId xmlns:a16="http://schemas.microsoft.com/office/drawing/2014/main" id="{F5CE447A-558E-618B-5DB9-0AF8B32EEF11}"/>
              </a:ext>
            </a:extLst>
          </p:cNvPr>
          <p:cNvSpPr/>
          <p:nvPr/>
        </p:nvSpPr>
        <p:spPr>
          <a:xfrm>
            <a:off x="993999" y="6645046"/>
            <a:ext cx="32686" cy="12736"/>
          </a:xfrm>
          <a:custGeom>
            <a:avLst/>
            <a:gdLst>
              <a:gd name="connsiteX0" fmla="*/ 32687 w 32686"/>
              <a:gd name="connsiteY0" fmla="*/ 0 h 12736"/>
              <a:gd name="connsiteX1" fmla="*/ 4371 w 32686"/>
              <a:gd name="connsiteY1" fmla="*/ 1038 h 12736"/>
              <a:gd name="connsiteX2" fmla="*/ 11 w 32686"/>
              <a:gd name="connsiteY2" fmla="*/ 6934 h 12736"/>
              <a:gd name="connsiteX3" fmla="*/ 10308 w 32686"/>
              <a:gd name="connsiteY3" fmla="*/ 12705 h 12736"/>
              <a:gd name="connsiteX4" fmla="*/ 32230 w 32686"/>
              <a:gd name="connsiteY4" fmla="*/ 540 h 12736"/>
              <a:gd name="connsiteX5" fmla="*/ 32687 w 32686"/>
              <a:gd name="connsiteY5" fmla="*/ 42 h 12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686" h="12736">
                <a:moveTo>
                  <a:pt x="32687" y="0"/>
                </a:moveTo>
                <a:cubicBezTo>
                  <a:pt x="24881" y="4193"/>
                  <a:pt x="12508" y="-2242"/>
                  <a:pt x="4371" y="1038"/>
                </a:cubicBezTo>
                <a:cubicBezTo>
                  <a:pt x="1547" y="2284"/>
                  <a:pt x="-155" y="4193"/>
                  <a:pt x="11" y="6934"/>
                </a:cubicBezTo>
                <a:cubicBezTo>
                  <a:pt x="1174" y="12207"/>
                  <a:pt x="5575" y="12290"/>
                  <a:pt x="10308" y="12705"/>
                </a:cubicBezTo>
                <a:cubicBezTo>
                  <a:pt x="18363" y="13286"/>
                  <a:pt x="28327" y="5813"/>
                  <a:pt x="32230" y="540"/>
                </a:cubicBezTo>
                <a:lnTo>
                  <a:pt x="32687" y="42"/>
                </a:lnTo>
                <a:close/>
              </a:path>
            </a:pathLst>
          </a:custGeom>
          <a:solidFill>
            <a:srgbClr val="0863AC"/>
          </a:solidFill>
          <a:ln w="0" cap="flat">
            <a:noFill/>
            <a:prstDash val="solid"/>
            <a:miter/>
          </a:ln>
        </p:spPr>
        <p:txBody>
          <a:bodyPr rtlCol="0" anchor="ctr"/>
          <a:lstStyle/>
          <a:p>
            <a:endParaRPr lang="en-GB"/>
          </a:p>
        </p:txBody>
      </p:sp>
      <p:sp>
        <p:nvSpPr>
          <p:cNvPr id="102" name="Vrije vorm: vorm 101">
            <a:extLst>
              <a:ext uri="{FF2B5EF4-FFF2-40B4-BE49-F238E27FC236}">
                <a16:creationId xmlns:a16="http://schemas.microsoft.com/office/drawing/2014/main" id="{28E7AA1A-9342-2B0E-DC6C-C108ED0E008E}"/>
              </a:ext>
            </a:extLst>
          </p:cNvPr>
          <p:cNvSpPr/>
          <p:nvPr/>
        </p:nvSpPr>
        <p:spPr>
          <a:xfrm>
            <a:off x="967313" y="6636321"/>
            <a:ext cx="33298" cy="13330"/>
          </a:xfrm>
          <a:custGeom>
            <a:avLst/>
            <a:gdLst>
              <a:gd name="connsiteX0" fmla="*/ 33298 w 33298"/>
              <a:gd name="connsiteY0" fmla="*/ 4988 h 13330"/>
              <a:gd name="connsiteX1" fmla="*/ 5397 w 33298"/>
              <a:gd name="connsiteY1" fmla="*/ 172 h 13330"/>
              <a:gd name="connsiteX2" fmla="*/ 0 w 33298"/>
              <a:gd name="connsiteY2" fmla="*/ 5030 h 13330"/>
              <a:gd name="connsiteX3" fmla="*/ 8802 w 33298"/>
              <a:gd name="connsiteY3" fmla="*/ 12794 h 13330"/>
              <a:gd name="connsiteX4" fmla="*/ 32759 w 33298"/>
              <a:gd name="connsiteY4" fmla="*/ 5445 h 13330"/>
              <a:gd name="connsiteX5" fmla="*/ 33298 w 33298"/>
              <a:gd name="connsiteY5" fmla="*/ 4988 h 1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98" h="13330">
                <a:moveTo>
                  <a:pt x="33298" y="4988"/>
                </a:moveTo>
                <a:cubicBezTo>
                  <a:pt x="24870" y="7479"/>
                  <a:pt x="14033" y="-1323"/>
                  <a:pt x="5397" y="172"/>
                </a:cubicBezTo>
                <a:cubicBezTo>
                  <a:pt x="2367" y="836"/>
                  <a:pt x="291" y="2331"/>
                  <a:pt x="0" y="5030"/>
                </a:cubicBezTo>
                <a:cubicBezTo>
                  <a:pt x="0" y="10469"/>
                  <a:pt x="4276" y="11382"/>
                  <a:pt x="8802" y="12794"/>
                </a:cubicBezTo>
                <a:cubicBezTo>
                  <a:pt x="16608" y="15036"/>
                  <a:pt x="27859" y="9805"/>
                  <a:pt x="32759" y="5445"/>
                </a:cubicBezTo>
                <a:lnTo>
                  <a:pt x="33298" y="4988"/>
                </a:lnTo>
                <a:close/>
              </a:path>
            </a:pathLst>
          </a:custGeom>
          <a:solidFill>
            <a:srgbClr val="0863AC"/>
          </a:solidFill>
          <a:ln w="0" cap="flat">
            <a:noFill/>
            <a:prstDash val="solid"/>
            <a:miter/>
          </a:ln>
        </p:spPr>
        <p:txBody>
          <a:bodyPr rtlCol="0" anchor="ctr"/>
          <a:lstStyle/>
          <a:p>
            <a:endParaRPr lang="en-GB"/>
          </a:p>
        </p:txBody>
      </p:sp>
      <p:sp>
        <p:nvSpPr>
          <p:cNvPr id="103" name="Vrije vorm: vorm 102">
            <a:extLst>
              <a:ext uri="{FF2B5EF4-FFF2-40B4-BE49-F238E27FC236}">
                <a16:creationId xmlns:a16="http://schemas.microsoft.com/office/drawing/2014/main" id="{0A8449AF-D314-B2A0-8A99-4206503AC043}"/>
              </a:ext>
            </a:extLst>
          </p:cNvPr>
          <p:cNvSpPr/>
          <p:nvPr/>
        </p:nvSpPr>
        <p:spPr>
          <a:xfrm>
            <a:off x="939987" y="6623041"/>
            <a:ext cx="32972" cy="14718"/>
          </a:xfrm>
          <a:custGeom>
            <a:avLst/>
            <a:gdLst>
              <a:gd name="connsiteX0" fmla="*/ 32972 w 32972"/>
              <a:gd name="connsiteY0" fmla="*/ 10048 h 14718"/>
              <a:gd name="connsiteX1" fmla="*/ 6359 w 32972"/>
              <a:gd name="connsiteY1" fmla="*/ 0 h 14718"/>
              <a:gd name="connsiteX2" fmla="*/ 131 w 32972"/>
              <a:gd name="connsiteY2" fmla="*/ 3737 h 14718"/>
              <a:gd name="connsiteX3" fmla="*/ 7438 w 32972"/>
              <a:gd name="connsiteY3" fmla="*/ 13037 h 14718"/>
              <a:gd name="connsiteX4" fmla="*/ 32349 w 32972"/>
              <a:gd name="connsiteY4" fmla="*/ 10338 h 14718"/>
              <a:gd name="connsiteX5" fmla="*/ 32972 w 32972"/>
              <a:gd name="connsiteY5" fmla="*/ 10006 h 14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72" h="14718">
                <a:moveTo>
                  <a:pt x="32972" y="10048"/>
                </a:moveTo>
                <a:cubicBezTo>
                  <a:pt x="24129" y="10878"/>
                  <a:pt x="15119" y="208"/>
                  <a:pt x="6359" y="0"/>
                </a:cubicBezTo>
                <a:cubicBezTo>
                  <a:pt x="3369" y="0"/>
                  <a:pt x="1044" y="1079"/>
                  <a:pt x="131" y="3737"/>
                </a:cubicBezTo>
                <a:cubicBezTo>
                  <a:pt x="-783" y="9010"/>
                  <a:pt x="3245" y="10836"/>
                  <a:pt x="7438" y="13037"/>
                </a:cubicBezTo>
                <a:cubicBezTo>
                  <a:pt x="14662" y="16691"/>
                  <a:pt x="26744" y="13743"/>
                  <a:pt x="32349" y="10338"/>
                </a:cubicBezTo>
                <a:lnTo>
                  <a:pt x="32972" y="10006"/>
                </a:lnTo>
                <a:close/>
              </a:path>
            </a:pathLst>
          </a:custGeom>
          <a:solidFill>
            <a:srgbClr val="0863AC"/>
          </a:solidFill>
          <a:ln w="0" cap="flat">
            <a:noFill/>
            <a:prstDash val="solid"/>
            <a:miter/>
          </a:ln>
        </p:spPr>
        <p:txBody>
          <a:bodyPr rtlCol="0" anchor="ctr"/>
          <a:lstStyle/>
          <a:p>
            <a:endParaRPr lang="en-GB"/>
          </a:p>
        </p:txBody>
      </p:sp>
      <p:sp>
        <p:nvSpPr>
          <p:cNvPr id="104" name="Vrije vorm: vorm 103">
            <a:extLst>
              <a:ext uri="{FF2B5EF4-FFF2-40B4-BE49-F238E27FC236}">
                <a16:creationId xmlns:a16="http://schemas.microsoft.com/office/drawing/2014/main" id="{172A2CED-E2BD-930C-CCB2-39672DBC61D6}"/>
              </a:ext>
            </a:extLst>
          </p:cNvPr>
          <p:cNvSpPr/>
          <p:nvPr/>
        </p:nvSpPr>
        <p:spPr>
          <a:xfrm>
            <a:off x="916176" y="6607842"/>
            <a:ext cx="32287" cy="15838"/>
          </a:xfrm>
          <a:custGeom>
            <a:avLst/>
            <a:gdLst>
              <a:gd name="connsiteX0" fmla="*/ 32287 w 32287"/>
              <a:gd name="connsiteY0" fmla="*/ 12831 h 15838"/>
              <a:gd name="connsiteX1" fmla="*/ 6919 w 32287"/>
              <a:gd name="connsiteY1" fmla="*/ 44 h 15838"/>
              <a:gd name="connsiteX2" fmla="*/ 359 w 32287"/>
              <a:gd name="connsiteY2" fmla="*/ 3199 h 15838"/>
              <a:gd name="connsiteX3" fmla="*/ 6587 w 32287"/>
              <a:gd name="connsiteY3" fmla="*/ 13122 h 15838"/>
              <a:gd name="connsiteX4" fmla="*/ 31498 w 32287"/>
              <a:gd name="connsiteY4" fmla="*/ 13122 h 15838"/>
              <a:gd name="connsiteX5" fmla="*/ 32246 w 32287"/>
              <a:gd name="connsiteY5" fmla="*/ 12831 h 15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87" h="15838">
                <a:moveTo>
                  <a:pt x="32287" y="12831"/>
                </a:moveTo>
                <a:cubicBezTo>
                  <a:pt x="23444" y="12831"/>
                  <a:pt x="15638" y="1206"/>
                  <a:pt x="6919" y="44"/>
                </a:cubicBezTo>
                <a:cubicBezTo>
                  <a:pt x="3930" y="-206"/>
                  <a:pt x="1480" y="583"/>
                  <a:pt x="359" y="3199"/>
                </a:cubicBezTo>
                <a:cubicBezTo>
                  <a:pt x="-1219" y="8389"/>
                  <a:pt x="2684" y="10506"/>
                  <a:pt x="6587" y="13122"/>
                </a:cubicBezTo>
                <a:cubicBezTo>
                  <a:pt x="13396" y="17565"/>
                  <a:pt x="25603" y="15821"/>
                  <a:pt x="31498" y="13122"/>
                </a:cubicBezTo>
                <a:lnTo>
                  <a:pt x="32246" y="12831"/>
                </a:lnTo>
                <a:close/>
              </a:path>
            </a:pathLst>
          </a:custGeom>
          <a:solidFill>
            <a:srgbClr val="0863AC"/>
          </a:solidFill>
          <a:ln w="0" cap="flat">
            <a:noFill/>
            <a:prstDash val="solid"/>
            <a:miter/>
          </a:ln>
        </p:spPr>
        <p:txBody>
          <a:bodyPr rtlCol="0" anchor="ctr"/>
          <a:lstStyle/>
          <a:p>
            <a:endParaRPr lang="en-GB"/>
          </a:p>
        </p:txBody>
      </p:sp>
      <p:sp>
        <p:nvSpPr>
          <p:cNvPr id="105" name="Vrije vorm: vorm 104">
            <a:extLst>
              <a:ext uri="{FF2B5EF4-FFF2-40B4-BE49-F238E27FC236}">
                <a16:creationId xmlns:a16="http://schemas.microsoft.com/office/drawing/2014/main" id="{FF6074B4-C937-3EEC-3EFC-7C78AE30C56F}"/>
              </a:ext>
            </a:extLst>
          </p:cNvPr>
          <p:cNvSpPr/>
          <p:nvPr/>
        </p:nvSpPr>
        <p:spPr>
          <a:xfrm>
            <a:off x="896033" y="6587824"/>
            <a:ext cx="30549" cy="18405"/>
          </a:xfrm>
          <a:custGeom>
            <a:avLst/>
            <a:gdLst>
              <a:gd name="connsiteX0" fmla="*/ 30549 w 30549"/>
              <a:gd name="connsiteY0" fmla="*/ 17405 h 18405"/>
              <a:gd name="connsiteX1" fmla="*/ 7714 w 30549"/>
              <a:gd name="connsiteY1" fmla="*/ 382 h 18405"/>
              <a:gd name="connsiteX2" fmla="*/ 822 w 30549"/>
              <a:gd name="connsiteY2" fmla="*/ 2333 h 18405"/>
              <a:gd name="connsiteX3" fmla="*/ 5140 w 30549"/>
              <a:gd name="connsiteY3" fmla="*/ 13253 h 18405"/>
              <a:gd name="connsiteX4" fmla="*/ 29844 w 30549"/>
              <a:gd name="connsiteY4" fmla="*/ 17529 h 18405"/>
              <a:gd name="connsiteX5" fmla="*/ 30549 w 30549"/>
              <a:gd name="connsiteY5" fmla="*/ 17446 h 1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49" h="18405">
                <a:moveTo>
                  <a:pt x="30549" y="17405"/>
                </a:moveTo>
                <a:cubicBezTo>
                  <a:pt x="21831" y="15744"/>
                  <a:pt x="16059" y="2998"/>
                  <a:pt x="7714" y="382"/>
                </a:cubicBezTo>
                <a:cubicBezTo>
                  <a:pt x="4849" y="-407"/>
                  <a:pt x="2317" y="-75"/>
                  <a:pt x="822" y="2333"/>
                </a:cubicBezTo>
                <a:cubicBezTo>
                  <a:pt x="-1586" y="7108"/>
                  <a:pt x="1735" y="10014"/>
                  <a:pt x="5140" y="13253"/>
                </a:cubicBezTo>
                <a:cubicBezTo>
                  <a:pt x="11077" y="18775"/>
                  <a:pt x="23408" y="19232"/>
                  <a:pt x="29844" y="17529"/>
                </a:cubicBezTo>
                <a:lnTo>
                  <a:pt x="30549" y="17446"/>
                </a:lnTo>
                <a:close/>
              </a:path>
            </a:pathLst>
          </a:custGeom>
          <a:solidFill>
            <a:srgbClr val="0863AC"/>
          </a:solidFill>
          <a:ln w="0" cap="flat">
            <a:noFill/>
            <a:prstDash val="solid"/>
            <a:miter/>
          </a:ln>
        </p:spPr>
        <p:txBody>
          <a:bodyPr rtlCol="0" anchor="ctr"/>
          <a:lstStyle/>
          <a:p>
            <a:endParaRPr lang="en-GB"/>
          </a:p>
        </p:txBody>
      </p:sp>
      <p:sp>
        <p:nvSpPr>
          <p:cNvPr id="106" name="Vrije vorm: vorm 105">
            <a:extLst>
              <a:ext uri="{FF2B5EF4-FFF2-40B4-BE49-F238E27FC236}">
                <a16:creationId xmlns:a16="http://schemas.microsoft.com/office/drawing/2014/main" id="{90FBE550-AED6-E92A-B491-89FEE693C3CA}"/>
              </a:ext>
            </a:extLst>
          </p:cNvPr>
          <p:cNvSpPr/>
          <p:nvPr/>
        </p:nvSpPr>
        <p:spPr>
          <a:xfrm>
            <a:off x="879992" y="6566405"/>
            <a:ext cx="29443" cy="19898"/>
          </a:xfrm>
          <a:custGeom>
            <a:avLst/>
            <a:gdLst>
              <a:gd name="connsiteX0" fmla="*/ 29443 w 29443"/>
              <a:gd name="connsiteY0" fmla="*/ 19476 h 19898"/>
              <a:gd name="connsiteX1" fmla="*/ 8269 w 29443"/>
              <a:gd name="connsiteY1" fmla="*/ 626 h 19898"/>
              <a:gd name="connsiteX2" fmla="*/ 1086 w 29443"/>
              <a:gd name="connsiteY2" fmla="*/ 1871 h 19898"/>
              <a:gd name="connsiteX3" fmla="*/ 4574 w 29443"/>
              <a:gd name="connsiteY3" fmla="*/ 13165 h 19898"/>
              <a:gd name="connsiteX4" fmla="*/ 28696 w 29443"/>
              <a:gd name="connsiteY4" fmla="*/ 19559 h 19898"/>
              <a:gd name="connsiteX5" fmla="*/ 29402 w 29443"/>
              <a:gd name="connsiteY5" fmla="*/ 19434 h 1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43" h="19898">
                <a:moveTo>
                  <a:pt x="29443" y="19476"/>
                </a:moveTo>
                <a:cubicBezTo>
                  <a:pt x="20932" y="17150"/>
                  <a:pt x="16365" y="3906"/>
                  <a:pt x="8269" y="626"/>
                </a:cubicBezTo>
                <a:cubicBezTo>
                  <a:pt x="5362" y="-371"/>
                  <a:pt x="2830" y="-329"/>
                  <a:pt x="1086" y="1871"/>
                </a:cubicBezTo>
                <a:cubicBezTo>
                  <a:pt x="-1696" y="6480"/>
                  <a:pt x="1377" y="9594"/>
                  <a:pt x="4574" y="13165"/>
                </a:cubicBezTo>
                <a:cubicBezTo>
                  <a:pt x="9971" y="19143"/>
                  <a:pt x="22219" y="20680"/>
                  <a:pt x="28696" y="19559"/>
                </a:cubicBezTo>
                <a:lnTo>
                  <a:pt x="29402" y="19434"/>
                </a:lnTo>
                <a:close/>
              </a:path>
            </a:pathLst>
          </a:custGeom>
          <a:solidFill>
            <a:srgbClr val="0863AC"/>
          </a:solidFill>
          <a:ln w="0" cap="flat">
            <a:noFill/>
            <a:prstDash val="solid"/>
            <a:miter/>
          </a:ln>
        </p:spPr>
        <p:txBody>
          <a:bodyPr rtlCol="0" anchor="ctr"/>
          <a:lstStyle/>
          <a:p>
            <a:endParaRPr lang="en-GB"/>
          </a:p>
        </p:txBody>
      </p:sp>
      <p:sp>
        <p:nvSpPr>
          <p:cNvPr id="107" name="Vrije vorm: vorm 106">
            <a:extLst>
              <a:ext uri="{FF2B5EF4-FFF2-40B4-BE49-F238E27FC236}">
                <a16:creationId xmlns:a16="http://schemas.microsoft.com/office/drawing/2014/main" id="{5CF3A093-03B2-DC9E-612A-128497064D45}"/>
              </a:ext>
            </a:extLst>
          </p:cNvPr>
          <p:cNvSpPr/>
          <p:nvPr/>
        </p:nvSpPr>
        <p:spPr>
          <a:xfrm>
            <a:off x="865667" y="6541445"/>
            <a:ext cx="26454" cy="23718"/>
          </a:xfrm>
          <a:custGeom>
            <a:avLst/>
            <a:gdLst>
              <a:gd name="connsiteX0" fmla="*/ 26455 w 26454"/>
              <a:gd name="connsiteY0" fmla="*/ 23718 h 23718"/>
              <a:gd name="connsiteX1" fmla="*/ 9100 w 26454"/>
              <a:gd name="connsiteY1" fmla="*/ 1339 h 23718"/>
              <a:gd name="connsiteX2" fmla="*/ 1793 w 26454"/>
              <a:gd name="connsiteY2" fmla="*/ 1256 h 23718"/>
              <a:gd name="connsiteX3" fmla="*/ 3204 w 26454"/>
              <a:gd name="connsiteY3" fmla="*/ 12965 h 23718"/>
              <a:gd name="connsiteX4" fmla="*/ 25749 w 26454"/>
              <a:gd name="connsiteY4" fmla="*/ 23718 h 23718"/>
              <a:gd name="connsiteX5" fmla="*/ 26455 w 26454"/>
              <a:gd name="connsiteY5" fmla="*/ 23718 h 2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54" h="23718">
                <a:moveTo>
                  <a:pt x="26455" y="23718"/>
                </a:moveTo>
                <a:cubicBezTo>
                  <a:pt x="18525" y="19857"/>
                  <a:pt x="16490" y="6031"/>
                  <a:pt x="9100" y="1339"/>
                </a:cubicBezTo>
                <a:cubicBezTo>
                  <a:pt x="6484" y="-238"/>
                  <a:pt x="3910" y="-612"/>
                  <a:pt x="1793" y="1256"/>
                </a:cubicBezTo>
                <a:cubicBezTo>
                  <a:pt x="-1778" y="5242"/>
                  <a:pt x="672" y="8896"/>
                  <a:pt x="3204" y="12965"/>
                </a:cubicBezTo>
                <a:cubicBezTo>
                  <a:pt x="7398" y="19857"/>
                  <a:pt x="19189" y="23552"/>
                  <a:pt x="25749" y="23718"/>
                </a:cubicBezTo>
                <a:lnTo>
                  <a:pt x="26455" y="23718"/>
                </a:lnTo>
                <a:close/>
              </a:path>
            </a:pathLst>
          </a:custGeom>
          <a:solidFill>
            <a:srgbClr val="0863AC"/>
          </a:solidFill>
          <a:ln w="0" cap="flat">
            <a:noFill/>
            <a:prstDash val="solid"/>
            <a:miter/>
          </a:ln>
        </p:spPr>
        <p:txBody>
          <a:bodyPr rtlCol="0" anchor="ctr"/>
          <a:lstStyle/>
          <a:p>
            <a:endParaRPr lang="en-GB"/>
          </a:p>
        </p:txBody>
      </p:sp>
      <p:sp>
        <p:nvSpPr>
          <p:cNvPr id="108" name="Vrije vorm: vorm 107">
            <a:extLst>
              <a:ext uri="{FF2B5EF4-FFF2-40B4-BE49-F238E27FC236}">
                <a16:creationId xmlns:a16="http://schemas.microsoft.com/office/drawing/2014/main" id="{FAA90FBD-834A-3B90-B5AB-CDD44E037F57}"/>
              </a:ext>
            </a:extLst>
          </p:cNvPr>
          <p:cNvSpPr/>
          <p:nvPr/>
        </p:nvSpPr>
        <p:spPr>
          <a:xfrm>
            <a:off x="851221" y="6546216"/>
            <a:ext cx="14905" cy="32939"/>
          </a:xfrm>
          <a:custGeom>
            <a:avLst/>
            <a:gdLst>
              <a:gd name="connsiteX0" fmla="*/ 10675 w 14905"/>
              <a:gd name="connsiteY0" fmla="*/ 32898 h 32939"/>
              <a:gd name="connsiteX1" fmla="*/ 5 w 14905"/>
              <a:gd name="connsiteY1" fmla="*/ 6574 h 32939"/>
              <a:gd name="connsiteX2" fmla="*/ 3493 w 14905"/>
              <a:gd name="connsiteY2" fmla="*/ 180 h 32939"/>
              <a:gd name="connsiteX3" fmla="*/ 12917 w 14905"/>
              <a:gd name="connsiteY3" fmla="*/ 7239 h 32939"/>
              <a:gd name="connsiteX4" fmla="*/ 11049 w 14905"/>
              <a:gd name="connsiteY4" fmla="*/ 32316 h 32939"/>
              <a:gd name="connsiteX5" fmla="*/ 10675 w 14905"/>
              <a:gd name="connsiteY5" fmla="*/ 32939 h 3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05" h="32939">
                <a:moveTo>
                  <a:pt x="10675" y="32898"/>
                </a:moveTo>
                <a:cubicBezTo>
                  <a:pt x="11340" y="23971"/>
                  <a:pt x="420" y="15293"/>
                  <a:pt x="5" y="6574"/>
                </a:cubicBezTo>
                <a:cubicBezTo>
                  <a:pt x="-78" y="3502"/>
                  <a:pt x="877" y="1135"/>
                  <a:pt x="3493" y="180"/>
                </a:cubicBezTo>
                <a:cubicBezTo>
                  <a:pt x="8724" y="-899"/>
                  <a:pt x="10675" y="3045"/>
                  <a:pt x="12917" y="7239"/>
                </a:cubicBezTo>
                <a:cubicBezTo>
                  <a:pt x="16862" y="14338"/>
                  <a:pt x="14246" y="26545"/>
                  <a:pt x="11049" y="32316"/>
                </a:cubicBezTo>
                <a:lnTo>
                  <a:pt x="10675" y="32939"/>
                </a:lnTo>
                <a:close/>
              </a:path>
            </a:pathLst>
          </a:custGeom>
          <a:solidFill>
            <a:srgbClr val="0863AC"/>
          </a:solidFill>
          <a:ln w="0" cap="flat">
            <a:noFill/>
            <a:prstDash val="solid"/>
            <a:miter/>
          </a:ln>
        </p:spPr>
        <p:txBody>
          <a:bodyPr rtlCol="0" anchor="ctr"/>
          <a:lstStyle/>
          <a:p>
            <a:endParaRPr lang="en-GB"/>
          </a:p>
        </p:txBody>
      </p:sp>
      <p:sp>
        <p:nvSpPr>
          <p:cNvPr id="109" name="Vrije vorm: vorm 108">
            <a:extLst>
              <a:ext uri="{FF2B5EF4-FFF2-40B4-BE49-F238E27FC236}">
                <a16:creationId xmlns:a16="http://schemas.microsoft.com/office/drawing/2014/main" id="{7BCF32C2-63D7-6AC9-2CBA-15C8C779B508}"/>
              </a:ext>
            </a:extLst>
          </p:cNvPr>
          <p:cNvSpPr/>
          <p:nvPr/>
        </p:nvSpPr>
        <p:spPr>
          <a:xfrm>
            <a:off x="866526" y="6573921"/>
            <a:ext cx="16458" cy="31847"/>
          </a:xfrm>
          <a:custGeom>
            <a:avLst/>
            <a:gdLst>
              <a:gd name="connsiteX0" fmla="*/ 14220 w 16458"/>
              <a:gd name="connsiteY0" fmla="*/ 31847 h 31847"/>
              <a:gd name="connsiteX1" fmla="*/ 103 w 16458"/>
              <a:gd name="connsiteY1" fmla="*/ 7226 h 31847"/>
              <a:gd name="connsiteX2" fmla="*/ 2802 w 16458"/>
              <a:gd name="connsiteY2" fmla="*/ 500 h 31847"/>
              <a:gd name="connsiteX3" fmla="*/ 13057 w 16458"/>
              <a:gd name="connsiteY3" fmla="*/ 6147 h 31847"/>
              <a:gd name="connsiteX4" fmla="*/ 14469 w 16458"/>
              <a:gd name="connsiteY4" fmla="*/ 31224 h 31847"/>
              <a:gd name="connsiteX5" fmla="*/ 14178 w 16458"/>
              <a:gd name="connsiteY5" fmla="*/ 31847 h 3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8" h="31847">
                <a:moveTo>
                  <a:pt x="14220" y="31847"/>
                </a:moveTo>
                <a:cubicBezTo>
                  <a:pt x="13639" y="23004"/>
                  <a:pt x="1723" y="15821"/>
                  <a:pt x="103" y="7226"/>
                </a:cubicBezTo>
                <a:cubicBezTo>
                  <a:pt x="-270" y="4195"/>
                  <a:pt x="311" y="1663"/>
                  <a:pt x="2802" y="500"/>
                </a:cubicBezTo>
                <a:cubicBezTo>
                  <a:pt x="7867" y="-1368"/>
                  <a:pt x="10193" y="2327"/>
                  <a:pt x="13057" y="6147"/>
                </a:cubicBezTo>
                <a:cubicBezTo>
                  <a:pt x="17874" y="12707"/>
                  <a:pt x="16836" y="25163"/>
                  <a:pt x="14469" y="31224"/>
                </a:cubicBezTo>
                <a:lnTo>
                  <a:pt x="14178" y="31847"/>
                </a:lnTo>
                <a:close/>
              </a:path>
            </a:pathLst>
          </a:custGeom>
          <a:solidFill>
            <a:srgbClr val="0863AC"/>
          </a:solidFill>
          <a:ln w="0" cap="flat">
            <a:noFill/>
            <a:prstDash val="solid"/>
            <a:miter/>
          </a:ln>
        </p:spPr>
        <p:txBody>
          <a:bodyPr rtlCol="0" anchor="ctr"/>
          <a:lstStyle/>
          <a:p>
            <a:endParaRPr lang="en-GB"/>
          </a:p>
        </p:txBody>
      </p:sp>
      <p:sp>
        <p:nvSpPr>
          <p:cNvPr id="110" name="Vrije vorm: vorm 109">
            <a:extLst>
              <a:ext uri="{FF2B5EF4-FFF2-40B4-BE49-F238E27FC236}">
                <a16:creationId xmlns:a16="http://schemas.microsoft.com/office/drawing/2014/main" id="{990724C1-EA37-945B-A897-8D8E607589DA}"/>
              </a:ext>
            </a:extLst>
          </p:cNvPr>
          <p:cNvSpPr/>
          <p:nvPr/>
        </p:nvSpPr>
        <p:spPr>
          <a:xfrm>
            <a:off x="884567" y="6597274"/>
            <a:ext cx="19155" cy="30001"/>
          </a:xfrm>
          <a:custGeom>
            <a:avLst/>
            <a:gdLst>
              <a:gd name="connsiteX0" fmla="*/ 18558 w 19155"/>
              <a:gd name="connsiteY0" fmla="*/ 30001 h 30001"/>
              <a:gd name="connsiteX1" fmla="*/ 539 w 19155"/>
              <a:gd name="connsiteY1" fmla="*/ 8079 h 30001"/>
              <a:gd name="connsiteX2" fmla="*/ 2033 w 19155"/>
              <a:gd name="connsiteY2" fmla="*/ 979 h 30001"/>
              <a:gd name="connsiteX3" fmla="*/ 13077 w 19155"/>
              <a:gd name="connsiteY3" fmla="*/ 4882 h 30001"/>
              <a:gd name="connsiteX4" fmla="*/ 18641 w 19155"/>
              <a:gd name="connsiteY4" fmla="*/ 29337 h 30001"/>
              <a:gd name="connsiteX5" fmla="*/ 18558 w 19155"/>
              <a:gd name="connsiteY5" fmla="*/ 30001 h 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55" h="30001">
                <a:moveTo>
                  <a:pt x="18558" y="30001"/>
                </a:moveTo>
                <a:cubicBezTo>
                  <a:pt x="16524" y="21324"/>
                  <a:pt x="3487" y="16217"/>
                  <a:pt x="539" y="8079"/>
                </a:cubicBezTo>
                <a:cubicBezTo>
                  <a:pt x="-416" y="5173"/>
                  <a:pt x="-209" y="2640"/>
                  <a:pt x="2033" y="979"/>
                </a:cubicBezTo>
                <a:cubicBezTo>
                  <a:pt x="6683" y="-1678"/>
                  <a:pt x="9631" y="1560"/>
                  <a:pt x="13077" y="4882"/>
                </a:cubicBezTo>
                <a:cubicBezTo>
                  <a:pt x="18932" y="10404"/>
                  <a:pt x="19970" y="22860"/>
                  <a:pt x="18641" y="29337"/>
                </a:cubicBezTo>
                <a:lnTo>
                  <a:pt x="18558" y="30001"/>
                </a:lnTo>
                <a:close/>
              </a:path>
            </a:pathLst>
          </a:custGeom>
          <a:solidFill>
            <a:srgbClr val="0863AC"/>
          </a:solidFill>
          <a:ln w="0" cap="flat">
            <a:noFill/>
            <a:prstDash val="solid"/>
            <a:miter/>
          </a:ln>
        </p:spPr>
        <p:txBody>
          <a:bodyPr rtlCol="0" anchor="ctr"/>
          <a:lstStyle/>
          <a:p>
            <a:endParaRPr lang="en-GB"/>
          </a:p>
        </p:txBody>
      </p:sp>
      <p:sp>
        <p:nvSpPr>
          <p:cNvPr id="111" name="Vrije vorm: vorm 110">
            <a:extLst>
              <a:ext uri="{FF2B5EF4-FFF2-40B4-BE49-F238E27FC236}">
                <a16:creationId xmlns:a16="http://schemas.microsoft.com/office/drawing/2014/main" id="{4C59827C-2406-7F85-4929-BD772457B5EC}"/>
              </a:ext>
            </a:extLst>
          </p:cNvPr>
          <p:cNvSpPr/>
          <p:nvPr/>
        </p:nvSpPr>
        <p:spPr>
          <a:xfrm>
            <a:off x="931631" y="6635765"/>
            <a:ext cx="25177" cy="25265"/>
          </a:xfrm>
          <a:custGeom>
            <a:avLst/>
            <a:gdLst>
              <a:gd name="connsiteX0" fmla="*/ 25177 w 25177"/>
              <a:gd name="connsiteY0" fmla="*/ 25224 h 25265"/>
              <a:gd name="connsiteX1" fmla="*/ 1594 w 25177"/>
              <a:gd name="connsiteY1" fmla="*/ 9363 h 25265"/>
              <a:gd name="connsiteX2" fmla="*/ 972 w 25177"/>
              <a:gd name="connsiteY2" fmla="*/ 2098 h 25265"/>
              <a:gd name="connsiteX3" fmla="*/ 12763 w 25177"/>
              <a:gd name="connsiteY3" fmla="*/ 2679 h 25265"/>
              <a:gd name="connsiteX4" fmla="*/ 25053 w 25177"/>
              <a:gd name="connsiteY4" fmla="*/ 24518 h 25265"/>
              <a:gd name="connsiteX5" fmla="*/ 25136 w 25177"/>
              <a:gd name="connsiteY5" fmla="*/ 25265 h 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77" h="25265">
                <a:moveTo>
                  <a:pt x="25177" y="25224"/>
                </a:moveTo>
                <a:cubicBezTo>
                  <a:pt x="20735" y="17460"/>
                  <a:pt x="6826" y="16380"/>
                  <a:pt x="1594" y="9363"/>
                </a:cubicBezTo>
                <a:cubicBezTo>
                  <a:pt x="-108" y="6831"/>
                  <a:pt x="-648" y="4340"/>
                  <a:pt x="972" y="2098"/>
                </a:cubicBezTo>
                <a:cubicBezTo>
                  <a:pt x="4708" y="-1764"/>
                  <a:pt x="8445" y="478"/>
                  <a:pt x="12763" y="2679"/>
                </a:cubicBezTo>
                <a:cubicBezTo>
                  <a:pt x="19904" y="6374"/>
                  <a:pt x="24554" y="17999"/>
                  <a:pt x="25053" y="24518"/>
                </a:cubicBezTo>
                <a:lnTo>
                  <a:pt x="25136" y="25265"/>
                </a:lnTo>
                <a:close/>
              </a:path>
            </a:pathLst>
          </a:custGeom>
          <a:solidFill>
            <a:srgbClr val="0863AC"/>
          </a:solidFill>
          <a:ln w="0" cap="flat">
            <a:noFill/>
            <a:prstDash val="solid"/>
            <a:miter/>
          </a:ln>
        </p:spPr>
        <p:txBody>
          <a:bodyPr rtlCol="0" anchor="ctr"/>
          <a:lstStyle/>
          <a:p>
            <a:endParaRPr lang="en-GB"/>
          </a:p>
        </p:txBody>
      </p:sp>
      <p:sp>
        <p:nvSpPr>
          <p:cNvPr id="112" name="Vrije vorm: vorm 111">
            <a:extLst>
              <a:ext uri="{FF2B5EF4-FFF2-40B4-BE49-F238E27FC236}">
                <a16:creationId xmlns:a16="http://schemas.microsoft.com/office/drawing/2014/main" id="{294BBEA0-AA88-3F84-C425-42D551C8E416}"/>
              </a:ext>
            </a:extLst>
          </p:cNvPr>
          <p:cNvSpPr/>
          <p:nvPr/>
        </p:nvSpPr>
        <p:spPr>
          <a:xfrm>
            <a:off x="906269" y="6619592"/>
            <a:ext cx="23178" cy="27031"/>
          </a:xfrm>
          <a:custGeom>
            <a:avLst/>
            <a:gdLst>
              <a:gd name="connsiteX0" fmla="*/ 23137 w 23178"/>
              <a:gd name="connsiteY0" fmla="*/ 27031 h 27031"/>
              <a:gd name="connsiteX1" fmla="*/ 1215 w 23178"/>
              <a:gd name="connsiteY1" fmla="*/ 8929 h 27031"/>
              <a:gd name="connsiteX2" fmla="*/ 1340 w 23178"/>
              <a:gd name="connsiteY2" fmla="*/ 1705 h 27031"/>
              <a:gd name="connsiteX3" fmla="*/ 12924 w 23178"/>
              <a:gd name="connsiteY3" fmla="*/ 3324 h 27031"/>
              <a:gd name="connsiteX4" fmla="*/ 23179 w 23178"/>
              <a:gd name="connsiteY4" fmla="*/ 26242 h 27031"/>
              <a:gd name="connsiteX5" fmla="*/ 23179 w 23178"/>
              <a:gd name="connsiteY5" fmla="*/ 27031 h 2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8" h="27031">
                <a:moveTo>
                  <a:pt x="23137" y="27031"/>
                </a:moveTo>
                <a:cubicBezTo>
                  <a:pt x="19401" y="18935"/>
                  <a:pt x="5699" y="16568"/>
                  <a:pt x="1215" y="8929"/>
                </a:cubicBezTo>
                <a:cubicBezTo>
                  <a:pt x="-279" y="6272"/>
                  <a:pt x="-570" y="3781"/>
                  <a:pt x="1340" y="1705"/>
                </a:cubicBezTo>
                <a:cubicBezTo>
                  <a:pt x="5409" y="-1825"/>
                  <a:pt x="8979" y="833"/>
                  <a:pt x="12924" y="3324"/>
                </a:cubicBezTo>
                <a:cubicBezTo>
                  <a:pt x="19774" y="7766"/>
                  <a:pt x="23179" y="19682"/>
                  <a:pt x="23179" y="26242"/>
                </a:cubicBezTo>
                <a:lnTo>
                  <a:pt x="23179" y="27031"/>
                </a:lnTo>
                <a:close/>
              </a:path>
            </a:pathLst>
          </a:custGeom>
          <a:solidFill>
            <a:srgbClr val="0863AC"/>
          </a:solidFill>
          <a:ln w="0" cap="flat">
            <a:noFill/>
            <a:prstDash val="solid"/>
            <a:miter/>
          </a:ln>
        </p:spPr>
        <p:txBody>
          <a:bodyPr rtlCol="0" anchor="ctr"/>
          <a:lstStyle/>
          <a:p>
            <a:endParaRPr lang="en-GB"/>
          </a:p>
        </p:txBody>
      </p:sp>
      <p:sp>
        <p:nvSpPr>
          <p:cNvPr id="113" name="Vrije vorm: vorm 112">
            <a:extLst>
              <a:ext uri="{FF2B5EF4-FFF2-40B4-BE49-F238E27FC236}">
                <a16:creationId xmlns:a16="http://schemas.microsoft.com/office/drawing/2014/main" id="{2B825F0B-02EF-3EA0-A57B-73D12BA6A5D8}"/>
              </a:ext>
            </a:extLst>
          </p:cNvPr>
          <p:cNvSpPr/>
          <p:nvPr/>
        </p:nvSpPr>
        <p:spPr>
          <a:xfrm>
            <a:off x="957928" y="6650090"/>
            <a:ext cx="28275" cy="21527"/>
          </a:xfrm>
          <a:custGeom>
            <a:avLst/>
            <a:gdLst>
              <a:gd name="connsiteX0" fmla="*/ 28276 w 28275"/>
              <a:gd name="connsiteY0" fmla="*/ 21528 h 21527"/>
              <a:gd name="connsiteX1" fmla="*/ 2368 w 28275"/>
              <a:gd name="connsiteY1" fmla="*/ 10027 h 21527"/>
              <a:gd name="connsiteX2" fmla="*/ 583 w 28275"/>
              <a:gd name="connsiteY2" fmla="*/ 2927 h 21527"/>
              <a:gd name="connsiteX3" fmla="*/ 12208 w 28275"/>
              <a:gd name="connsiteY3" fmla="*/ 1433 h 21527"/>
              <a:gd name="connsiteX4" fmla="*/ 28110 w 28275"/>
              <a:gd name="connsiteY4" fmla="*/ 20822 h 21527"/>
              <a:gd name="connsiteX5" fmla="*/ 28234 w 28275"/>
              <a:gd name="connsiteY5" fmla="*/ 21528 h 21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75" h="21527">
                <a:moveTo>
                  <a:pt x="28276" y="21528"/>
                </a:moveTo>
                <a:cubicBezTo>
                  <a:pt x="22671" y="14719"/>
                  <a:pt x="8804" y="16047"/>
                  <a:pt x="2368" y="10027"/>
                </a:cubicBezTo>
                <a:cubicBezTo>
                  <a:pt x="251" y="7785"/>
                  <a:pt x="-704" y="5460"/>
                  <a:pt x="583" y="2927"/>
                </a:cubicBezTo>
                <a:cubicBezTo>
                  <a:pt x="3531" y="-1515"/>
                  <a:pt x="7641" y="62"/>
                  <a:pt x="12208" y="1433"/>
                </a:cubicBezTo>
                <a:cubicBezTo>
                  <a:pt x="19889" y="3924"/>
                  <a:pt x="26366" y="14511"/>
                  <a:pt x="28110" y="20822"/>
                </a:cubicBezTo>
                <a:lnTo>
                  <a:pt x="28234" y="21528"/>
                </a:lnTo>
                <a:close/>
              </a:path>
            </a:pathLst>
          </a:custGeom>
          <a:solidFill>
            <a:srgbClr val="0863AC"/>
          </a:solidFill>
          <a:ln w="0" cap="flat">
            <a:noFill/>
            <a:prstDash val="solid"/>
            <a:miter/>
          </a:ln>
        </p:spPr>
        <p:txBody>
          <a:bodyPr rtlCol="0" anchor="ctr"/>
          <a:lstStyle/>
          <a:p>
            <a:endParaRPr lang="en-GB"/>
          </a:p>
        </p:txBody>
      </p:sp>
      <p:sp>
        <p:nvSpPr>
          <p:cNvPr id="114" name="Vrije vorm: vorm 113">
            <a:extLst>
              <a:ext uri="{FF2B5EF4-FFF2-40B4-BE49-F238E27FC236}">
                <a16:creationId xmlns:a16="http://schemas.microsoft.com/office/drawing/2014/main" id="{7E7C025D-7E96-86D9-074C-FE0B996AA12C}"/>
              </a:ext>
            </a:extLst>
          </p:cNvPr>
          <p:cNvSpPr/>
          <p:nvPr/>
        </p:nvSpPr>
        <p:spPr>
          <a:xfrm>
            <a:off x="989112" y="6660056"/>
            <a:ext cx="30639" cy="17665"/>
          </a:xfrm>
          <a:custGeom>
            <a:avLst/>
            <a:gdLst>
              <a:gd name="connsiteX0" fmla="*/ 30640 w 30639"/>
              <a:gd name="connsiteY0" fmla="*/ 17665 h 17665"/>
              <a:gd name="connsiteX1" fmla="*/ 3154 w 30639"/>
              <a:gd name="connsiteY1" fmla="*/ 10607 h 17665"/>
              <a:gd name="connsiteX2" fmla="*/ 248 w 30639"/>
              <a:gd name="connsiteY2" fmla="*/ 3922 h 17665"/>
              <a:gd name="connsiteX3" fmla="*/ 11458 w 30639"/>
              <a:gd name="connsiteY3" fmla="*/ 476 h 17665"/>
              <a:gd name="connsiteX4" fmla="*/ 30349 w 30639"/>
              <a:gd name="connsiteY4" fmla="*/ 16918 h 17665"/>
              <a:gd name="connsiteX5" fmla="*/ 30640 w 30639"/>
              <a:gd name="connsiteY5" fmla="*/ 17665 h 17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39" h="17665">
                <a:moveTo>
                  <a:pt x="30640" y="17665"/>
                </a:moveTo>
                <a:cubicBezTo>
                  <a:pt x="23872" y="11853"/>
                  <a:pt x="10378" y="15506"/>
                  <a:pt x="3154" y="10607"/>
                </a:cubicBezTo>
                <a:cubicBezTo>
                  <a:pt x="746" y="8697"/>
                  <a:pt x="-583" y="6580"/>
                  <a:pt x="248" y="3922"/>
                </a:cubicBezTo>
                <a:cubicBezTo>
                  <a:pt x="2448" y="-977"/>
                  <a:pt x="6766" y="-146"/>
                  <a:pt x="11458" y="476"/>
                </a:cubicBezTo>
                <a:cubicBezTo>
                  <a:pt x="19471" y="1639"/>
                  <a:pt x="27567" y="11022"/>
                  <a:pt x="30349" y="16918"/>
                </a:cubicBezTo>
                <a:lnTo>
                  <a:pt x="30640" y="17665"/>
                </a:lnTo>
                <a:close/>
              </a:path>
            </a:pathLst>
          </a:custGeom>
          <a:solidFill>
            <a:srgbClr val="0863AC"/>
          </a:solidFill>
          <a:ln w="0" cap="flat">
            <a:noFill/>
            <a:prstDash val="solid"/>
            <a:miter/>
          </a:ln>
        </p:spPr>
        <p:txBody>
          <a:bodyPr rtlCol="0" anchor="ctr"/>
          <a:lstStyle/>
          <a:p>
            <a:endParaRPr lang="en-GB"/>
          </a:p>
        </p:txBody>
      </p:sp>
      <p:sp>
        <p:nvSpPr>
          <p:cNvPr id="115" name="Vrije vorm: vorm 114">
            <a:extLst>
              <a:ext uri="{FF2B5EF4-FFF2-40B4-BE49-F238E27FC236}">
                <a16:creationId xmlns:a16="http://schemas.microsoft.com/office/drawing/2014/main" id="{242ADAB5-5C30-677E-AC83-14DF2F5D5AEC}"/>
              </a:ext>
            </a:extLst>
          </p:cNvPr>
          <p:cNvSpPr/>
          <p:nvPr/>
        </p:nvSpPr>
        <p:spPr>
          <a:xfrm>
            <a:off x="1205674" y="6422794"/>
            <a:ext cx="19665" cy="29653"/>
          </a:xfrm>
          <a:custGeom>
            <a:avLst/>
            <a:gdLst>
              <a:gd name="connsiteX0" fmla="*/ 0 w 19665"/>
              <a:gd name="connsiteY0" fmla="*/ 0 h 29653"/>
              <a:gd name="connsiteX1" fmla="*/ 9425 w 19665"/>
              <a:gd name="connsiteY1" fmla="*/ 26821 h 29653"/>
              <a:gd name="connsiteX2" fmla="*/ 16234 w 19665"/>
              <a:gd name="connsiteY2" fmla="*/ 29271 h 29653"/>
              <a:gd name="connsiteX3" fmla="*/ 18767 w 19665"/>
              <a:gd name="connsiteY3" fmla="*/ 17770 h 29653"/>
              <a:gd name="connsiteX4" fmla="*/ 706 w 19665"/>
              <a:gd name="connsiteY4" fmla="*/ 291 h 29653"/>
              <a:gd name="connsiteX5" fmla="*/ 42 w 19665"/>
              <a:gd name="connsiteY5" fmla="*/ 42 h 29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65" h="29653">
                <a:moveTo>
                  <a:pt x="0" y="0"/>
                </a:moveTo>
                <a:cubicBezTo>
                  <a:pt x="6352" y="6228"/>
                  <a:pt x="3944" y="20012"/>
                  <a:pt x="9425" y="26821"/>
                </a:cubicBezTo>
                <a:cubicBezTo>
                  <a:pt x="11418" y="29146"/>
                  <a:pt x="13701" y="30309"/>
                  <a:pt x="16234" y="29271"/>
                </a:cubicBezTo>
                <a:cubicBezTo>
                  <a:pt x="20926" y="26572"/>
                  <a:pt x="19763" y="22337"/>
                  <a:pt x="18767" y="17770"/>
                </a:cubicBezTo>
                <a:cubicBezTo>
                  <a:pt x="16940" y="9840"/>
                  <a:pt x="6975" y="2533"/>
                  <a:pt x="706" y="291"/>
                </a:cubicBezTo>
                <a:lnTo>
                  <a:pt x="42" y="42"/>
                </a:lnTo>
                <a:close/>
              </a:path>
            </a:pathLst>
          </a:custGeom>
          <a:solidFill>
            <a:srgbClr val="0863AC"/>
          </a:solidFill>
          <a:ln w="0" cap="flat">
            <a:noFill/>
            <a:prstDash val="solid"/>
            <a:miter/>
          </a:ln>
        </p:spPr>
        <p:txBody>
          <a:bodyPr rtlCol="0" anchor="ctr"/>
          <a:lstStyle/>
          <a:p>
            <a:endParaRPr lang="en-GB"/>
          </a:p>
        </p:txBody>
      </p:sp>
      <p:sp>
        <p:nvSpPr>
          <p:cNvPr id="116" name="Vrije vorm: vorm 115">
            <a:extLst>
              <a:ext uri="{FF2B5EF4-FFF2-40B4-BE49-F238E27FC236}">
                <a16:creationId xmlns:a16="http://schemas.microsoft.com/office/drawing/2014/main" id="{364AC001-B74F-00AC-51E8-3C2505A58530}"/>
              </a:ext>
            </a:extLst>
          </p:cNvPr>
          <p:cNvSpPr/>
          <p:nvPr/>
        </p:nvSpPr>
        <p:spPr>
          <a:xfrm>
            <a:off x="1196457" y="6397716"/>
            <a:ext cx="23672" cy="26608"/>
          </a:xfrm>
          <a:custGeom>
            <a:avLst/>
            <a:gdLst>
              <a:gd name="connsiteX0" fmla="*/ 0 w 23672"/>
              <a:gd name="connsiteY0" fmla="*/ 0 h 26608"/>
              <a:gd name="connsiteX1" fmla="*/ 14158 w 23672"/>
              <a:gd name="connsiteY1" fmla="*/ 24662 h 26608"/>
              <a:gd name="connsiteX2" fmla="*/ 21216 w 23672"/>
              <a:gd name="connsiteY2" fmla="*/ 25742 h 26608"/>
              <a:gd name="connsiteX3" fmla="*/ 21631 w 23672"/>
              <a:gd name="connsiteY3" fmla="*/ 13992 h 26608"/>
              <a:gd name="connsiteX4" fmla="*/ 747 w 23672"/>
              <a:gd name="connsiteY4" fmla="*/ 125 h 26608"/>
              <a:gd name="connsiteX5" fmla="*/ 42 w 23672"/>
              <a:gd name="connsiteY5" fmla="*/ 0 h 2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72" h="26608">
                <a:moveTo>
                  <a:pt x="0" y="0"/>
                </a:moveTo>
                <a:cubicBezTo>
                  <a:pt x="7307" y="4941"/>
                  <a:pt x="7432" y="18974"/>
                  <a:pt x="14158" y="24662"/>
                </a:cubicBezTo>
                <a:cubicBezTo>
                  <a:pt x="16442" y="26614"/>
                  <a:pt x="18933" y="27320"/>
                  <a:pt x="21216" y="25742"/>
                </a:cubicBezTo>
                <a:cubicBezTo>
                  <a:pt x="25368" y="22296"/>
                  <a:pt x="23375" y="18393"/>
                  <a:pt x="21631" y="13992"/>
                </a:cubicBezTo>
                <a:cubicBezTo>
                  <a:pt x="18310" y="6560"/>
                  <a:pt x="7183" y="1121"/>
                  <a:pt x="747" y="125"/>
                </a:cubicBezTo>
                <a:lnTo>
                  <a:pt x="42" y="0"/>
                </a:lnTo>
                <a:close/>
              </a:path>
            </a:pathLst>
          </a:custGeom>
          <a:solidFill>
            <a:srgbClr val="0863AC"/>
          </a:solidFill>
          <a:ln w="0" cap="flat">
            <a:noFill/>
            <a:prstDash val="solid"/>
            <a:miter/>
          </a:ln>
        </p:spPr>
        <p:txBody>
          <a:bodyPr rtlCol="0" anchor="ctr"/>
          <a:lstStyle/>
          <a:p>
            <a:endParaRPr lang="en-GB"/>
          </a:p>
        </p:txBody>
      </p:sp>
      <p:sp>
        <p:nvSpPr>
          <p:cNvPr id="117" name="Vrije vorm: vorm 116">
            <a:extLst>
              <a:ext uri="{FF2B5EF4-FFF2-40B4-BE49-F238E27FC236}">
                <a16:creationId xmlns:a16="http://schemas.microsoft.com/office/drawing/2014/main" id="{4C6A8C8D-57F0-8346-7560-6D669913F303}"/>
              </a:ext>
            </a:extLst>
          </p:cNvPr>
          <p:cNvSpPr/>
          <p:nvPr/>
        </p:nvSpPr>
        <p:spPr>
          <a:xfrm>
            <a:off x="1228866" y="6418932"/>
            <a:ext cx="12799" cy="33381"/>
          </a:xfrm>
          <a:custGeom>
            <a:avLst/>
            <a:gdLst>
              <a:gd name="connsiteX0" fmla="*/ 9816 w 12799"/>
              <a:gd name="connsiteY0" fmla="*/ 0 h 33381"/>
              <a:gd name="connsiteX1" fmla="*/ 12431 w 12799"/>
              <a:gd name="connsiteY1" fmla="*/ 28358 h 33381"/>
              <a:gd name="connsiteX2" fmla="*/ 7200 w 12799"/>
              <a:gd name="connsiteY2" fmla="*/ 33381 h 33381"/>
              <a:gd name="connsiteX3" fmla="*/ 308 w 12799"/>
              <a:gd name="connsiteY3" fmla="*/ 23915 h 33381"/>
              <a:gd name="connsiteX4" fmla="*/ 9401 w 12799"/>
              <a:gd name="connsiteY4" fmla="*/ 498 h 33381"/>
              <a:gd name="connsiteX5" fmla="*/ 9857 w 12799"/>
              <a:gd name="connsiteY5" fmla="*/ 0 h 3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99" h="33381">
                <a:moveTo>
                  <a:pt x="9816" y="0"/>
                </a:moveTo>
                <a:cubicBezTo>
                  <a:pt x="6702" y="8304"/>
                  <a:pt x="14549" y="19888"/>
                  <a:pt x="12431" y="28358"/>
                </a:cubicBezTo>
                <a:cubicBezTo>
                  <a:pt x="11601" y="31222"/>
                  <a:pt x="10065" y="33340"/>
                  <a:pt x="7200" y="33381"/>
                </a:cubicBezTo>
                <a:cubicBezTo>
                  <a:pt x="1844" y="32925"/>
                  <a:pt x="1221" y="28565"/>
                  <a:pt x="308" y="23915"/>
                </a:cubicBezTo>
                <a:cubicBezTo>
                  <a:pt x="-1436" y="15985"/>
                  <a:pt x="4584" y="5065"/>
                  <a:pt x="9401" y="498"/>
                </a:cubicBezTo>
                <a:lnTo>
                  <a:pt x="9857" y="0"/>
                </a:lnTo>
                <a:close/>
              </a:path>
            </a:pathLst>
          </a:custGeom>
          <a:solidFill>
            <a:srgbClr val="0863AC"/>
          </a:solidFill>
          <a:ln w="0" cap="flat">
            <a:noFill/>
            <a:prstDash val="solid"/>
            <a:miter/>
          </a:ln>
        </p:spPr>
        <p:txBody>
          <a:bodyPr rtlCol="0" anchor="ctr"/>
          <a:lstStyle/>
          <a:p>
            <a:endParaRPr lang="en-GB"/>
          </a:p>
        </p:txBody>
      </p:sp>
      <p:sp>
        <p:nvSpPr>
          <p:cNvPr id="118" name="Vrije vorm: vorm 117">
            <a:extLst>
              <a:ext uri="{FF2B5EF4-FFF2-40B4-BE49-F238E27FC236}">
                <a16:creationId xmlns:a16="http://schemas.microsoft.com/office/drawing/2014/main" id="{2BACD5D9-D126-3931-0673-FEB24D10F569}"/>
              </a:ext>
            </a:extLst>
          </p:cNvPr>
          <p:cNvSpPr/>
          <p:nvPr/>
        </p:nvSpPr>
        <p:spPr>
          <a:xfrm>
            <a:off x="1221694" y="6388416"/>
            <a:ext cx="13610" cy="33471"/>
          </a:xfrm>
          <a:custGeom>
            <a:avLst/>
            <a:gdLst>
              <a:gd name="connsiteX0" fmla="*/ 7106 w 13610"/>
              <a:gd name="connsiteY0" fmla="*/ 0 h 33471"/>
              <a:gd name="connsiteX1" fmla="*/ 13542 w 13610"/>
              <a:gd name="connsiteY1" fmla="*/ 27776 h 33471"/>
              <a:gd name="connsiteX2" fmla="*/ 8974 w 13610"/>
              <a:gd name="connsiteY2" fmla="*/ 33464 h 33471"/>
              <a:gd name="connsiteX3" fmla="*/ 837 w 13610"/>
              <a:gd name="connsiteY3" fmla="*/ 25078 h 33471"/>
              <a:gd name="connsiteX4" fmla="*/ 6691 w 13610"/>
              <a:gd name="connsiteY4" fmla="*/ 581 h 33471"/>
              <a:gd name="connsiteX5" fmla="*/ 7106 w 13610"/>
              <a:gd name="connsiteY5" fmla="*/ 0 h 3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10" h="33471">
                <a:moveTo>
                  <a:pt x="7106" y="0"/>
                </a:moveTo>
                <a:cubicBezTo>
                  <a:pt x="5113" y="8636"/>
                  <a:pt x="14496" y="19016"/>
                  <a:pt x="13542" y="27776"/>
                </a:cubicBezTo>
                <a:cubicBezTo>
                  <a:pt x="13002" y="30807"/>
                  <a:pt x="11715" y="32883"/>
                  <a:pt x="8974" y="33464"/>
                </a:cubicBezTo>
                <a:cubicBezTo>
                  <a:pt x="3660" y="33672"/>
                  <a:pt x="2414" y="29437"/>
                  <a:pt x="837" y="25078"/>
                </a:cubicBezTo>
                <a:cubicBezTo>
                  <a:pt x="-1904" y="17397"/>
                  <a:pt x="2622" y="5854"/>
                  <a:pt x="6691" y="581"/>
                </a:cubicBezTo>
                <a:lnTo>
                  <a:pt x="7106" y="0"/>
                </a:lnTo>
                <a:close/>
              </a:path>
            </a:pathLst>
          </a:custGeom>
          <a:solidFill>
            <a:srgbClr val="0863AC"/>
          </a:solidFill>
          <a:ln w="0" cap="flat">
            <a:noFill/>
            <a:prstDash val="solid"/>
            <a:miter/>
          </a:ln>
        </p:spPr>
        <p:txBody>
          <a:bodyPr rtlCol="0" anchor="ctr"/>
          <a:lstStyle/>
          <a:p>
            <a:endParaRPr lang="en-GB"/>
          </a:p>
        </p:txBody>
      </p:sp>
      <p:sp>
        <p:nvSpPr>
          <p:cNvPr id="119" name="Vrije vorm: vorm 118">
            <a:extLst>
              <a:ext uri="{FF2B5EF4-FFF2-40B4-BE49-F238E27FC236}">
                <a16:creationId xmlns:a16="http://schemas.microsoft.com/office/drawing/2014/main" id="{415B3FAD-AE4F-651A-06C9-722163015CCF}"/>
              </a:ext>
            </a:extLst>
          </p:cNvPr>
          <p:cNvSpPr/>
          <p:nvPr/>
        </p:nvSpPr>
        <p:spPr>
          <a:xfrm>
            <a:off x="1047403" y="6283560"/>
            <a:ext cx="32527" cy="13056"/>
          </a:xfrm>
          <a:custGeom>
            <a:avLst/>
            <a:gdLst>
              <a:gd name="connsiteX0" fmla="*/ 0 w 32527"/>
              <a:gd name="connsiteY0" fmla="*/ 13015 h 13056"/>
              <a:gd name="connsiteX1" fmla="*/ 28274 w 32527"/>
              <a:gd name="connsiteY1" fmla="*/ 11562 h 13056"/>
              <a:gd name="connsiteX2" fmla="*/ 32468 w 32527"/>
              <a:gd name="connsiteY2" fmla="*/ 5625 h 13056"/>
              <a:gd name="connsiteX3" fmla="*/ 22130 w 32527"/>
              <a:gd name="connsiteY3" fmla="*/ 20 h 13056"/>
              <a:gd name="connsiteX4" fmla="*/ 374 w 32527"/>
              <a:gd name="connsiteY4" fmla="*/ 12476 h 13056"/>
              <a:gd name="connsiteX5" fmla="*/ 0 w 32527"/>
              <a:gd name="connsiteY5" fmla="*/ 13057 h 13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27" h="13056">
                <a:moveTo>
                  <a:pt x="0" y="13015"/>
                </a:moveTo>
                <a:cubicBezTo>
                  <a:pt x="7723" y="8656"/>
                  <a:pt x="20261" y="14925"/>
                  <a:pt x="28274" y="11562"/>
                </a:cubicBezTo>
                <a:cubicBezTo>
                  <a:pt x="31098" y="10317"/>
                  <a:pt x="32883" y="8407"/>
                  <a:pt x="32468" y="5625"/>
                </a:cubicBezTo>
                <a:cubicBezTo>
                  <a:pt x="31264" y="352"/>
                  <a:pt x="26904" y="352"/>
                  <a:pt x="22130" y="20"/>
                </a:cubicBezTo>
                <a:cubicBezTo>
                  <a:pt x="14075" y="-437"/>
                  <a:pt x="4276" y="7078"/>
                  <a:pt x="374" y="12476"/>
                </a:cubicBezTo>
                <a:lnTo>
                  <a:pt x="0" y="13057"/>
                </a:lnTo>
                <a:close/>
              </a:path>
            </a:pathLst>
          </a:custGeom>
          <a:solidFill>
            <a:srgbClr val="0863AC"/>
          </a:solidFill>
          <a:ln w="0" cap="flat">
            <a:noFill/>
            <a:prstDash val="solid"/>
            <a:miter/>
          </a:ln>
        </p:spPr>
        <p:txBody>
          <a:bodyPr rtlCol="0" anchor="ctr"/>
          <a:lstStyle/>
          <a:p>
            <a:endParaRPr lang="en-GB"/>
          </a:p>
        </p:txBody>
      </p:sp>
      <p:sp>
        <p:nvSpPr>
          <p:cNvPr id="120" name="Vrije vorm: vorm 119">
            <a:extLst>
              <a:ext uri="{FF2B5EF4-FFF2-40B4-BE49-F238E27FC236}">
                <a16:creationId xmlns:a16="http://schemas.microsoft.com/office/drawing/2014/main" id="{EFC0609C-8B1A-7353-357F-6451019D9A4A}"/>
              </a:ext>
            </a:extLst>
          </p:cNvPr>
          <p:cNvSpPr/>
          <p:nvPr/>
        </p:nvSpPr>
        <p:spPr>
          <a:xfrm>
            <a:off x="1073519" y="6291320"/>
            <a:ext cx="33256" cy="13214"/>
          </a:xfrm>
          <a:custGeom>
            <a:avLst/>
            <a:gdLst>
              <a:gd name="connsiteX0" fmla="*/ 0 w 33256"/>
              <a:gd name="connsiteY0" fmla="*/ 8660 h 13214"/>
              <a:gd name="connsiteX1" fmla="*/ 27984 w 33256"/>
              <a:gd name="connsiteY1" fmla="*/ 13019 h 13214"/>
              <a:gd name="connsiteX2" fmla="*/ 33257 w 33256"/>
              <a:gd name="connsiteY2" fmla="*/ 8078 h 13214"/>
              <a:gd name="connsiteX3" fmla="*/ 24289 w 33256"/>
              <a:gd name="connsiteY3" fmla="*/ 522 h 13214"/>
              <a:gd name="connsiteX4" fmla="*/ 540 w 33256"/>
              <a:gd name="connsiteY4" fmla="*/ 8161 h 13214"/>
              <a:gd name="connsiteX5" fmla="*/ 0 w 33256"/>
              <a:gd name="connsiteY5" fmla="*/ 8660 h 1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56" h="13214">
                <a:moveTo>
                  <a:pt x="0" y="8660"/>
                </a:moveTo>
                <a:cubicBezTo>
                  <a:pt x="8387" y="6002"/>
                  <a:pt x="19389" y="14597"/>
                  <a:pt x="27984" y="13019"/>
                </a:cubicBezTo>
                <a:cubicBezTo>
                  <a:pt x="30973" y="12396"/>
                  <a:pt x="33049" y="10819"/>
                  <a:pt x="33257" y="8078"/>
                </a:cubicBezTo>
                <a:cubicBezTo>
                  <a:pt x="33174" y="2681"/>
                  <a:pt x="28897" y="1726"/>
                  <a:pt x="24289" y="522"/>
                </a:cubicBezTo>
                <a:cubicBezTo>
                  <a:pt x="16525" y="-1720"/>
                  <a:pt x="5397" y="3719"/>
                  <a:pt x="540" y="8161"/>
                </a:cubicBezTo>
                <a:lnTo>
                  <a:pt x="0" y="8660"/>
                </a:lnTo>
                <a:close/>
              </a:path>
            </a:pathLst>
          </a:custGeom>
          <a:solidFill>
            <a:srgbClr val="0863AC"/>
          </a:solidFill>
          <a:ln w="0" cap="flat">
            <a:noFill/>
            <a:prstDash val="solid"/>
            <a:miter/>
          </a:ln>
        </p:spPr>
        <p:txBody>
          <a:bodyPr rtlCol="0" anchor="ctr"/>
          <a:lstStyle/>
          <a:p>
            <a:endParaRPr lang="en-GB"/>
          </a:p>
        </p:txBody>
      </p:sp>
      <p:sp>
        <p:nvSpPr>
          <p:cNvPr id="121" name="Vrije vorm: vorm 120">
            <a:extLst>
              <a:ext uri="{FF2B5EF4-FFF2-40B4-BE49-F238E27FC236}">
                <a16:creationId xmlns:a16="http://schemas.microsoft.com/office/drawing/2014/main" id="{29523325-8ED6-449F-7E88-BDA457B36883}"/>
              </a:ext>
            </a:extLst>
          </p:cNvPr>
          <p:cNvSpPr/>
          <p:nvPr/>
        </p:nvSpPr>
        <p:spPr>
          <a:xfrm>
            <a:off x="1101336" y="6302831"/>
            <a:ext cx="32943" cy="14545"/>
          </a:xfrm>
          <a:custGeom>
            <a:avLst/>
            <a:gdLst>
              <a:gd name="connsiteX0" fmla="*/ 0 w 32943"/>
              <a:gd name="connsiteY0" fmla="*/ 4872 h 14545"/>
              <a:gd name="connsiteX1" fmla="*/ 26697 w 32943"/>
              <a:gd name="connsiteY1" fmla="*/ 14546 h 14545"/>
              <a:gd name="connsiteX2" fmla="*/ 32800 w 32943"/>
              <a:gd name="connsiteY2" fmla="*/ 10767 h 14545"/>
              <a:gd name="connsiteX3" fmla="*/ 25534 w 32943"/>
              <a:gd name="connsiteY3" fmla="*/ 1592 h 14545"/>
              <a:gd name="connsiteX4" fmla="*/ 581 w 32943"/>
              <a:gd name="connsiteY4" fmla="*/ 4623 h 14545"/>
              <a:gd name="connsiteX5" fmla="*/ 41 w 32943"/>
              <a:gd name="connsiteY5" fmla="*/ 4872 h 14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43" h="14545">
                <a:moveTo>
                  <a:pt x="0" y="4872"/>
                </a:moveTo>
                <a:cubicBezTo>
                  <a:pt x="8719" y="3917"/>
                  <a:pt x="17936" y="14504"/>
                  <a:pt x="26697" y="14546"/>
                </a:cubicBezTo>
                <a:cubicBezTo>
                  <a:pt x="29769" y="14463"/>
                  <a:pt x="31970" y="13425"/>
                  <a:pt x="32800" y="10767"/>
                </a:cubicBezTo>
                <a:cubicBezTo>
                  <a:pt x="33755" y="5370"/>
                  <a:pt x="29769" y="3668"/>
                  <a:pt x="25534" y="1592"/>
                </a:cubicBezTo>
                <a:cubicBezTo>
                  <a:pt x="18227" y="-2020"/>
                  <a:pt x="6269" y="1177"/>
                  <a:pt x="581" y="4623"/>
                </a:cubicBezTo>
                <a:lnTo>
                  <a:pt x="41" y="4872"/>
                </a:lnTo>
                <a:close/>
              </a:path>
            </a:pathLst>
          </a:custGeom>
          <a:solidFill>
            <a:srgbClr val="0863AC"/>
          </a:solidFill>
          <a:ln w="0" cap="flat">
            <a:noFill/>
            <a:prstDash val="solid"/>
            <a:miter/>
          </a:ln>
        </p:spPr>
        <p:txBody>
          <a:bodyPr rtlCol="0" anchor="ctr"/>
          <a:lstStyle/>
          <a:p>
            <a:endParaRPr lang="en-GB"/>
          </a:p>
        </p:txBody>
      </p:sp>
      <p:sp>
        <p:nvSpPr>
          <p:cNvPr id="122" name="Vrije vorm: vorm 121">
            <a:extLst>
              <a:ext uri="{FF2B5EF4-FFF2-40B4-BE49-F238E27FC236}">
                <a16:creationId xmlns:a16="http://schemas.microsoft.com/office/drawing/2014/main" id="{1E59141D-3A39-77C3-F8B5-D24C4C8D380E}"/>
              </a:ext>
            </a:extLst>
          </p:cNvPr>
          <p:cNvSpPr/>
          <p:nvPr/>
        </p:nvSpPr>
        <p:spPr>
          <a:xfrm>
            <a:off x="1125999" y="6316503"/>
            <a:ext cx="32326" cy="15644"/>
          </a:xfrm>
          <a:custGeom>
            <a:avLst/>
            <a:gdLst>
              <a:gd name="connsiteX0" fmla="*/ 0 w 32326"/>
              <a:gd name="connsiteY0" fmla="*/ 3240 h 15644"/>
              <a:gd name="connsiteX1" fmla="*/ 25576 w 32326"/>
              <a:gd name="connsiteY1" fmla="*/ 15613 h 15644"/>
              <a:gd name="connsiteX2" fmla="*/ 32011 w 32326"/>
              <a:gd name="connsiteY2" fmla="*/ 12457 h 15644"/>
              <a:gd name="connsiteX3" fmla="*/ 25659 w 32326"/>
              <a:gd name="connsiteY3" fmla="*/ 2576 h 15644"/>
              <a:gd name="connsiteX4" fmla="*/ 664 w 32326"/>
              <a:gd name="connsiteY4" fmla="*/ 2908 h 15644"/>
              <a:gd name="connsiteX5" fmla="*/ 0 w 32326"/>
              <a:gd name="connsiteY5" fmla="*/ 3198 h 15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26" h="15644">
                <a:moveTo>
                  <a:pt x="0" y="3240"/>
                </a:moveTo>
                <a:cubicBezTo>
                  <a:pt x="8844" y="3157"/>
                  <a:pt x="16857" y="14699"/>
                  <a:pt x="25576" y="15613"/>
                </a:cubicBezTo>
                <a:cubicBezTo>
                  <a:pt x="28565" y="15820"/>
                  <a:pt x="30890" y="15031"/>
                  <a:pt x="32011" y="12457"/>
                </a:cubicBezTo>
                <a:cubicBezTo>
                  <a:pt x="33464" y="7267"/>
                  <a:pt x="29645" y="5067"/>
                  <a:pt x="25659" y="2576"/>
                </a:cubicBezTo>
                <a:cubicBezTo>
                  <a:pt x="18767" y="-1784"/>
                  <a:pt x="6560" y="126"/>
                  <a:pt x="664" y="2908"/>
                </a:cubicBezTo>
                <a:lnTo>
                  <a:pt x="0" y="3198"/>
                </a:lnTo>
                <a:close/>
              </a:path>
            </a:pathLst>
          </a:custGeom>
          <a:solidFill>
            <a:srgbClr val="0863AC"/>
          </a:solidFill>
          <a:ln w="0" cap="flat">
            <a:noFill/>
            <a:prstDash val="solid"/>
            <a:miter/>
          </a:ln>
        </p:spPr>
        <p:txBody>
          <a:bodyPr rtlCol="0" anchor="ctr"/>
          <a:lstStyle/>
          <a:p>
            <a:endParaRPr lang="en-GB"/>
          </a:p>
        </p:txBody>
      </p:sp>
      <p:sp>
        <p:nvSpPr>
          <p:cNvPr id="123" name="Vrije vorm: vorm 122">
            <a:extLst>
              <a:ext uri="{FF2B5EF4-FFF2-40B4-BE49-F238E27FC236}">
                <a16:creationId xmlns:a16="http://schemas.microsoft.com/office/drawing/2014/main" id="{5C86D743-D0F0-B247-58D1-AC4273E01CF9}"/>
              </a:ext>
            </a:extLst>
          </p:cNvPr>
          <p:cNvSpPr/>
          <p:nvPr/>
        </p:nvSpPr>
        <p:spPr>
          <a:xfrm>
            <a:off x="1148087" y="6333750"/>
            <a:ext cx="30743" cy="18141"/>
          </a:xfrm>
          <a:custGeom>
            <a:avLst/>
            <a:gdLst>
              <a:gd name="connsiteX0" fmla="*/ 0 w 30743"/>
              <a:gd name="connsiteY0" fmla="*/ 1147 h 18141"/>
              <a:gd name="connsiteX1" fmla="*/ 23043 w 30743"/>
              <a:gd name="connsiteY1" fmla="*/ 17796 h 18141"/>
              <a:gd name="connsiteX2" fmla="*/ 29935 w 30743"/>
              <a:gd name="connsiteY2" fmla="*/ 15845 h 18141"/>
              <a:gd name="connsiteX3" fmla="*/ 25410 w 30743"/>
              <a:gd name="connsiteY3" fmla="*/ 4967 h 18141"/>
              <a:gd name="connsiteX4" fmla="*/ 747 w 30743"/>
              <a:gd name="connsiteY4" fmla="*/ 940 h 18141"/>
              <a:gd name="connsiteX5" fmla="*/ 0 w 30743"/>
              <a:gd name="connsiteY5" fmla="*/ 1147 h 1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43" h="18141">
                <a:moveTo>
                  <a:pt x="0" y="1147"/>
                </a:moveTo>
                <a:cubicBezTo>
                  <a:pt x="8719" y="2683"/>
                  <a:pt x="14615" y="15305"/>
                  <a:pt x="23043" y="17796"/>
                </a:cubicBezTo>
                <a:cubicBezTo>
                  <a:pt x="25949" y="18502"/>
                  <a:pt x="28482" y="18253"/>
                  <a:pt x="29935" y="15845"/>
                </a:cubicBezTo>
                <a:cubicBezTo>
                  <a:pt x="32343" y="10987"/>
                  <a:pt x="28939" y="8123"/>
                  <a:pt x="25410" y="4967"/>
                </a:cubicBezTo>
                <a:cubicBezTo>
                  <a:pt x="19431" y="-472"/>
                  <a:pt x="7058" y="-804"/>
                  <a:pt x="747" y="940"/>
                </a:cubicBezTo>
                <a:lnTo>
                  <a:pt x="0" y="1147"/>
                </a:lnTo>
                <a:close/>
              </a:path>
            </a:pathLst>
          </a:custGeom>
          <a:solidFill>
            <a:srgbClr val="0863AC"/>
          </a:solidFill>
          <a:ln w="0" cap="flat">
            <a:noFill/>
            <a:prstDash val="solid"/>
            <a:miter/>
          </a:ln>
        </p:spPr>
        <p:txBody>
          <a:bodyPr rtlCol="0" anchor="ctr"/>
          <a:lstStyle/>
          <a:p>
            <a:endParaRPr lang="en-GB"/>
          </a:p>
        </p:txBody>
      </p:sp>
      <p:sp>
        <p:nvSpPr>
          <p:cNvPr id="124" name="Vrije vorm: vorm 123">
            <a:extLst>
              <a:ext uri="{FF2B5EF4-FFF2-40B4-BE49-F238E27FC236}">
                <a16:creationId xmlns:a16="http://schemas.microsoft.com/office/drawing/2014/main" id="{58F9FAA6-24DE-623C-C418-45F259B646F6}"/>
              </a:ext>
            </a:extLst>
          </p:cNvPr>
          <p:cNvSpPr/>
          <p:nvPr/>
        </p:nvSpPr>
        <p:spPr>
          <a:xfrm>
            <a:off x="1165525" y="6353488"/>
            <a:ext cx="29633" cy="19651"/>
          </a:xfrm>
          <a:custGeom>
            <a:avLst/>
            <a:gdLst>
              <a:gd name="connsiteX0" fmla="*/ 0 w 29633"/>
              <a:gd name="connsiteY0" fmla="*/ 508 h 19651"/>
              <a:gd name="connsiteX1" fmla="*/ 21507 w 29633"/>
              <a:gd name="connsiteY1" fmla="*/ 19067 h 19651"/>
              <a:gd name="connsiteX2" fmla="*/ 28607 w 29633"/>
              <a:gd name="connsiteY2" fmla="*/ 17697 h 19651"/>
              <a:gd name="connsiteX3" fmla="*/ 24953 w 29633"/>
              <a:gd name="connsiteY3" fmla="*/ 6487 h 19651"/>
              <a:gd name="connsiteX4" fmla="*/ 706 w 29633"/>
              <a:gd name="connsiteY4" fmla="*/ 383 h 19651"/>
              <a:gd name="connsiteX5" fmla="*/ 42 w 29633"/>
              <a:gd name="connsiteY5" fmla="*/ 508 h 1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33" h="19651">
                <a:moveTo>
                  <a:pt x="0" y="508"/>
                </a:moveTo>
                <a:cubicBezTo>
                  <a:pt x="8553" y="2708"/>
                  <a:pt x="13328" y="15870"/>
                  <a:pt x="21507" y="19067"/>
                </a:cubicBezTo>
                <a:cubicBezTo>
                  <a:pt x="24289" y="20063"/>
                  <a:pt x="26904" y="19897"/>
                  <a:pt x="28607" y="17697"/>
                </a:cubicBezTo>
                <a:cubicBezTo>
                  <a:pt x="31305" y="13005"/>
                  <a:pt x="28191" y="9974"/>
                  <a:pt x="24953" y="6487"/>
                </a:cubicBezTo>
                <a:cubicBezTo>
                  <a:pt x="19514" y="549"/>
                  <a:pt x="7141" y="-779"/>
                  <a:pt x="706" y="383"/>
                </a:cubicBezTo>
                <a:lnTo>
                  <a:pt x="42" y="508"/>
                </a:lnTo>
                <a:close/>
              </a:path>
            </a:pathLst>
          </a:custGeom>
          <a:solidFill>
            <a:srgbClr val="0863AC"/>
          </a:solidFill>
          <a:ln w="0" cap="flat">
            <a:noFill/>
            <a:prstDash val="solid"/>
            <a:miter/>
          </a:ln>
        </p:spPr>
        <p:txBody>
          <a:bodyPr rtlCol="0" anchor="ctr"/>
          <a:lstStyle/>
          <a:p>
            <a:endParaRPr lang="en-GB"/>
          </a:p>
        </p:txBody>
      </p:sp>
      <p:sp>
        <p:nvSpPr>
          <p:cNvPr id="125" name="Vrije vorm: vorm 124">
            <a:extLst>
              <a:ext uri="{FF2B5EF4-FFF2-40B4-BE49-F238E27FC236}">
                <a16:creationId xmlns:a16="http://schemas.microsoft.com/office/drawing/2014/main" id="{796FB84F-A8FD-0876-389A-FA9919B7027C}"/>
              </a:ext>
            </a:extLst>
          </p:cNvPr>
          <p:cNvSpPr/>
          <p:nvPr/>
        </p:nvSpPr>
        <p:spPr>
          <a:xfrm>
            <a:off x="1183046" y="6374424"/>
            <a:ext cx="26726" cy="23436"/>
          </a:xfrm>
          <a:custGeom>
            <a:avLst/>
            <a:gdLst>
              <a:gd name="connsiteX0" fmla="*/ 0 w 26726"/>
              <a:gd name="connsiteY0" fmla="*/ 0 h 23436"/>
              <a:gd name="connsiteX1" fmla="*/ 17729 w 26726"/>
              <a:gd name="connsiteY1" fmla="*/ 22171 h 23436"/>
              <a:gd name="connsiteX2" fmla="*/ 24911 w 26726"/>
              <a:gd name="connsiteY2" fmla="*/ 22171 h 23436"/>
              <a:gd name="connsiteX3" fmla="*/ 23417 w 26726"/>
              <a:gd name="connsiteY3" fmla="*/ 10463 h 23436"/>
              <a:gd name="connsiteX4" fmla="*/ 747 w 26726"/>
              <a:gd name="connsiteY4" fmla="*/ 42 h 23436"/>
              <a:gd name="connsiteX5" fmla="*/ 0 w 26726"/>
              <a:gd name="connsiteY5" fmla="*/ 42 h 2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26" h="23436">
                <a:moveTo>
                  <a:pt x="0" y="0"/>
                </a:moveTo>
                <a:cubicBezTo>
                  <a:pt x="8013" y="3737"/>
                  <a:pt x="10297" y="17604"/>
                  <a:pt x="17729" y="22171"/>
                </a:cubicBezTo>
                <a:cubicBezTo>
                  <a:pt x="20344" y="23666"/>
                  <a:pt x="22919" y="24040"/>
                  <a:pt x="24911" y="22171"/>
                </a:cubicBezTo>
                <a:cubicBezTo>
                  <a:pt x="28565" y="18102"/>
                  <a:pt x="25991" y="14532"/>
                  <a:pt x="23417" y="10463"/>
                </a:cubicBezTo>
                <a:cubicBezTo>
                  <a:pt x="19223" y="3571"/>
                  <a:pt x="7307" y="83"/>
                  <a:pt x="747" y="42"/>
                </a:cubicBezTo>
                <a:lnTo>
                  <a:pt x="0" y="42"/>
                </a:lnTo>
                <a:close/>
              </a:path>
            </a:pathLst>
          </a:custGeom>
          <a:solidFill>
            <a:srgbClr val="0863AC"/>
          </a:solidFill>
          <a:ln w="0" cap="flat">
            <a:noFill/>
            <a:prstDash val="solid"/>
            <a:miter/>
          </a:ln>
        </p:spPr>
        <p:txBody>
          <a:bodyPr rtlCol="0" anchor="ctr"/>
          <a:lstStyle/>
          <a:p>
            <a:endParaRPr lang="en-GB"/>
          </a:p>
        </p:txBody>
      </p:sp>
      <p:sp>
        <p:nvSpPr>
          <p:cNvPr id="126" name="Vrije vorm: vorm 125">
            <a:extLst>
              <a:ext uri="{FF2B5EF4-FFF2-40B4-BE49-F238E27FC236}">
                <a16:creationId xmlns:a16="http://schemas.microsoft.com/office/drawing/2014/main" id="{8C905337-6975-919E-8CCC-ACBDF86D62A2}"/>
              </a:ext>
            </a:extLst>
          </p:cNvPr>
          <p:cNvSpPr/>
          <p:nvPr/>
        </p:nvSpPr>
        <p:spPr>
          <a:xfrm>
            <a:off x="1209537" y="6361428"/>
            <a:ext cx="15111" cy="32784"/>
          </a:xfrm>
          <a:custGeom>
            <a:avLst/>
            <a:gdLst>
              <a:gd name="connsiteX0" fmla="*/ 3943 w 15111"/>
              <a:gd name="connsiteY0" fmla="*/ 42 h 32784"/>
              <a:gd name="connsiteX1" fmla="*/ 15111 w 15111"/>
              <a:gd name="connsiteY1" fmla="*/ 26157 h 32784"/>
              <a:gd name="connsiteX2" fmla="*/ 11665 w 15111"/>
              <a:gd name="connsiteY2" fmla="*/ 32551 h 32784"/>
              <a:gd name="connsiteX3" fmla="*/ 2116 w 15111"/>
              <a:gd name="connsiteY3" fmla="*/ 25700 h 32784"/>
              <a:gd name="connsiteX4" fmla="*/ 3652 w 15111"/>
              <a:gd name="connsiteY4" fmla="*/ 623 h 32784"/>
              <a:gd name="connsiteX5" fmla="*/ 3943 w 15111"/>
              <a:gd name="connsiteY5" fmla="*/ 0 h 32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11" h="32784">
                <a:moveTo>
                  <a:pt x="3943" y="42"/>
                </a:moveTo>
                <a:cubicBezTo>
                  <a:pt x="3486" y="8885"/>
                  <a:pt x="14530" y="17438"/>
                  <a:pt x="15111" y="26157"/>
                </a:cubicBezTo>
                <a:cubicBezTo>
                  <a:pt x="15111" y="29229"/>
                  <a:pt x="14239" y="31596"/>
                  <a:pt x="11665" y="32551"/>
                </a:cubicBezTo>
                <a:cubicBezTo>
                  <a:pt x="6351" y="33797"/>
                  <a:pt x="4482" y="29852"/>
                  <a:pt x="2116" y="25700"/>
                </a:cubicBezTo>
                <a:cubicBezTo>
                  <a:pt x="-1912" y="18601"/>
                  <a:pt x="497" y="6435"/>
                  <a:pt x="3652" y="623"/>
                </a:cubicBezTo>
                <a:lnTo>
                  <a:pt x="3943" y="0"/>
                </a:lnTo>
                <a:close/>
              </a:path>
            </a:pathLst>
          </a:custGeom>
          <a:solidFill>
            <a:srgbClr val="0863AC"/>
          </a:solidFill>
          <a:ln w="0" cap="flat">
            <a:noFill/>
            <a:prstDash val="solid"/>
            <a:miter/>
          </a:ln>
        </p:spPr>
        <p:txBody>
          <a:bodyPr rtlCol="0" anchor="ctr"/>
          <a:lstStyle/>
          <a:p>
            <a:endParaRPr lang="en-GB"/>
          </a:p>
        </p:txBody>
      </p:sp>
      <p:sp>
        <p:nvSpPr>
          <p:cNvPr id="127" name="Vrije vorm: vorm 126">
            <a:extLst>
              <a:ext uri="{FF2B5EF4-FFF2-40B4-BE49-F238E27FC236}">
                <a16:creationId xmlns:a16="http://schemas.microsoft.com/office/drawing/2014/main" id="{31C6EDD0-1A53-B61D-79C8-45086ECCC441}"/>
              </a:ext>
            </a:extLst>
          </p:cNvPr>
          <p:cNvSpPr/>
          <p:nvPr/>
        </p:nvSpPr>
        <p:spPr>
          <a:xfrm>
            <a:off x="1191888" y="6333652"/>
            <a:ext cx="16656" cy="31783"/>
          </a:xfrm>
          <a:custGeom>
            <a:avLst/>
            <a:gdLst>
              <a:gd name="connsiteX0" fmla="*/ 1994 w 16656"/>
              <a:gd name="connsiteY0" fmla="*/ 0 h 31783"/>
              <a:gd name="connsiteX1" fmla="*/ 16526 w 16656"/>
              <a:gd name="connsiteY1" fmla="*/ 24455 h 31783"/>
              <a:gd name="connsiteX2" fmla="*/ 13952 w 16656"/>
              <a:gd name="connsiteY2" fmla="*/ 31264 h 31783"/>
              <a:gd name="connsiteX3" fmla="*/ 3530 w 16656"/>
              <a:gd name="connsiteY3" fmla="*/ 25700 h 31783"/>
              <a:gd name="connsiteX4" fmla="*/ 1870 w 16656"/>
              <a:gd name="connsiteY4" fmla="*/ 623 h 31783"/>
              <a:gd name="connsiteX5" fmla="*/ 1994 w 16656"/>
              <a:gd name="connsiteY5" fmla="*/ 0 h 3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56" h="31783">
                <a:moveTo>
                  <a:pt x="1994" y="0"/>
                </a:moveTo>
                <a:cubicBezTo>
                  <a:pt x="2700" y="8802"/>
                  <a:pt x="14824" y="15819"/>
                  <a:pt x="16526" y="24455"/>
                </a:cubicBezTo>
                <a:cubicBezTo>
                  <a:pt x="16941" y="27444"/>
                  <a:pt x="16443" y="30018"/>
                  <a:pt x="13952" y="31264"/>
                </a:cubicBezTo>
                <a:cubicBezTo>
                  <a:pt x="8845" y="33174"/>
                  <a:pt x="6437" y="29479"/>
                  <a:pt x="3530" y="25700"/>
                </a:cubicBezTo>
                <a:cubicBezTo>
                  <a:pt x="-1369" y="19223"/>
                  <a:pt x="-414" y="6851"/>
                  <a:pt x="1870" y="623"/>
                </a:cubicBezTo>
                <a:lnTo>
                  <a:pt x="1994" y="0"/>
                </a:lnTo>
                <a:close/>
              </a:path>
            </a:pathLst>
          </a:custGeom>
          <a:solidFill>
            <a:srgbClr val="0863AC"/>
          </a:solidFill>
          <a:ln w="0" cap="flat">
            <a:noFill/>
            <a:prstDash val="solid"/>
            <a:miter/>
          </a:ln>
        </p:spPr>
        <p:txBody>
          <a:bodyPr rtlCol="0" anchor="ctr"/>
          <a:lstStyle/>
          <a:p>
            <a:endParaRPr lang="en-GB"/>
          </a:p>
        </p:txBody>
      </p:sp>
      <p:sp>
        <p:nvSpPr>
          <p:cNvPr id="128" name="Vrije vorm: vorm 127">
            <a:extLst>
              <a:ext uri="{FF2B5EF4-FFF2-40B4-BE49-F238E27FC236}">
                <a16:creationId xmlns:a16="http://schemas.microsoft.com/office/drawing/2014/main" id="{D8EC8261-8085-3805-ACF5-B25AD87D0C91}"/>
              </a:ext>
            </a:extLst>
          </p:cNvPr>
          <p:cNvSpPr/>
          <p:nvPr/>
        </p:nvSpPr>
        <p:spPr>
          <a:xfrm>
            <a:off x="1170692" y="6312519"/>
            <a:ext cx="19503" cy="29798"/>
          </a:xfrm>
          <a:custGeom>
            <a:avLst/>
            <a:gdLst>
              <a:gd name="connsiteX0" fmla="*/ 562 w 19503"/>
              <a:gd name="connsiteY0" fmla="*/ 0 h 29798"/>
              <a:gd name="connsiteX1" fmla="*/ 18914 w 19503"/>
              <a:gd name="connsiteY1" fmla="*/ 21631 h 29798"/>
              <a:gd name="connsiteX2" fmla="*/ 17502 w 19503"/>
              <a:gd name="connsiteY2" fmla="*/ 28773 h 29798"/>
              <a:gd name="connsiteX3" fmla="*/ 6334 w 19503"/>
              <a:gd name="connsiteY3" fmla="*/ 25036 h 29798"/>
              <a:gd name="connsiteX4" fmla="*/ 438 w 19503"/>
              <a:gd name="connsiteY4" fmla="*/ 664 h 29798"/>
              <a:gd name="connsiteX5" fmla="*/ 521 w 19503"/>
              <a:gd name="connsiteY5" fmla="*/ 0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03" h="29798">
                <a:moveTo>
                  <a:pt x="562" y="0"/>
                </a:moveTo>
                <a:cubicBezTo>
                  <a:pt x="2721" y="8594"/>
                  <a:pt x="15841" y="13452"/>
                  <a:pt x="18914" y="21631"/>
                </a:cubicBezTo>
                <a:cubicBezTo>
                  <a:pt x="19952" y="24538"/>
                  <a:pt x="19703" y="27154"/>
                  <a:pt x="17502" y="28773"/>
                </a:cubicBezTo>
                <a:cubicBezTo>
                  <a:pt x="12935" y="31472"/>
                  <a:pt x="9821" y="28358"/>
                  <a:pt x="6334" y="25036"/>
                </a:cubicBezTo>
                <a:cubicBezTo>
                  <a:pt x="438" y="19472"/>
                  <a:pt x="-808" y="7141"/>
                  <a:pt x="438" y="664"/>
                </a:cubicBezTo>
                <a:lnTo>
                  <a:pt x="521" y="0"/>
                </a:lnTo>
                <a:close/>
              </a:path>
            </a:pathLst>
          </a:custGeom>
          <a:solidFill>
            <a:srgbClr val="0863AC"/>
          </a:solidFill>
          <a:ln w="0" cap="flat">
            <a:noFill/>
            <a:prstDash val="solid"/>
            <a:miter/>
          </a:ln>
        </p:spPr>
        <p:txBody>
          <a:bodyPr rtlCol="0" anchor="ctr"/>
          <a:lstStyle/>
          <a:p>
            <a:endParaRPr lang="en-GB"/>
          </a:p>
        </p:txBody>
      </p:sp>
      <p:sp>
        <p:nvSpPr>
          <p:cNvPr id="129" name="Vrije vorm: vorm 128">
            <a:extLst>
              <a:ext uri="{FF2B5EF4-FFF2-40B4-BE49-F238E27FC236}">
                <a16:creationId xmlns:a16="http://schemas.microsoft.com/office/drawing/2014/main" id="{187F2F53-6E59-2BE3-2BB5-273A66FBEBAD}"/>
              </a:ext>
            </a:extLst>
          </p:cNvPr>
          <p:cNvSpPr/>
          <p:nvPr/>
        </p:nvSpPr>
        <p:spPr>
          <a:xfrm>
            <a:off x="1117031" y="6279636"/>
            <a:ext cx="25526" cy="24893"/>
          </a:xfrm>
          <a:custGeom>
            <a:avLst/>
            <a:gdLst>
              <a:gd name="connsiteX0" fmla="*/ 0 w 25526"/>
              <a:gd name="connsiteY0" fmla="*/ 0 h 24893"/>
              <a:gd name="connsiteX1" fmla="*/ 23832 w 25526"/>
              <a:gd name="connsiteY1" fmla="*/ 15487 h 24893"/>
              <a:gd name="connsiteX2" fmla="*/ 24538 w 25526"/>
              <a:gd name="connsiteY2" fmla="*/ 22711 h 24893"/>
              <a:gd name="connsiteX3" fmla="*/ 12746 w 25526"/>
              <a:gd name="connsiteY3" fmla="*/ 22337 h 24893"/>
              <a:gd name="connsiteX4" fmla="*/ 166 w 25526"/>
              <a:gd name="connsiteY4" fmla="*/ 706 h 24893"/>
              <a:gd name="connsiteX5" fmla="*/ 0 w 25526"/>
              <a:gd name="connsiteY5" fmla="*/ 0 h 2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26" h="24893">
                <a:moveTo>
                  <a:pt x="0" y="0"/>
                </a:moveTo>
                <a:cubicBezTo>
                  <a:pt x="4526" y="7640"/>
                  <a:pt x="18476" y="8511"/>
                  <a:pt x="23832" y="15487"/>
                </a:cubicBezTo>
                <a:cubicBezTo>
                  <a:pt x="25576" y="17936"/>
                  <a:pt x="26240" y="20469"/>
                  <a:pt x="24538" y="22711"/>
                </a:cubicBezTo>
                <a:cubicBezTo>
                  <a:pt x="20801" y="26655"/>
                  <a:pt x="16981" y="24455"/>
                  <a:pt x="12746" y="22337"/>
                </a:cubicBezTo>
                <a:cubicBezTo>
                  <a:pt x="5481" y="18725"/>
                  <a:pt x="747" y="7307"/>
                  <a:pt x="166" y="706"/>
                </a:cubicBezTo>
                <a:lnTo>
                  <a:pt x="0" y="0"/>
                </a:lnTo>
                <a:close/>
              </a:path>
            </a:pathLst>
          </a:custGeom>
          <a:solidFill>
            <a:srgbClr val="0863AC"/>
          </a:solidFill>
          <a:ln w="0" cap="flat">
            <a:noFill/>
            <a:prstDash val="solid"/>
            <a:miter/>
          </a:ln>
        </p:spPr>
        <p:txBody>
          <a:bodyPr rtlCol="0" anchor="ctr"/>
          <a:lstStyle/>
          <a:p>
            <a:endParaRPr lang="en-GB"/>
          </a:p>
        </p:txBody>
      </p:sp>
      <p:sp>
        <p:nvSpPr>
          <p:cNvPr id="130" name="Vrije vorm: vorm 129">
            <a:extLst>
              <a:ext uri="{FF2B5EF4-FFF2-40B4-BE49-F238E27FC236}">
                <a16:creationId xmlns:a16="http://schemas.microsoft.com/office/drawing/2014/main" id="{844000CD-AAFA-0FB9-7F12-D860A2B0D3E3}"/>
              </a:ext>
            </a:extLst>
          </p:cNvPr>
          <p:cNvSpPr/>
          <p:nvPr/>
        </p:nvSpPr>
        <p:spPr>
          <a:xfrm>
            <a:off x="1144724" y="6293544"/>
            <a:ext cx="23409" cy="26738"/>
          </a:xfrm>
          <a:custGeom>
            <a:avLst/>
            <a:gdLst>
              <a:gd name="connsiteX0" fmla="*/ 0 w 23409"/>
              <a:gd name="connsiteY0" fmla="*/ 0 h 26738"/>
              <a:gd name="connsiteX1" fmla="*/ 22130 w 23409"/>
              <a:gd name="connsiteY1" fmla="*/ 17770 h 26738"/>
              <a:gd name="connsiteX2" fmla="*/ 22130 w 23409"/>
              <a:gd name="connsiteY2" fmla="*/ 24912 h 26738"/>
              <a:gd name="connsiteX3" fmla="*/ 10504 w 23409"/>
              <a:gd name="connsiteY3" fmla="*/ 23458 h 26738"/>
              <a:gd name="connsiteX4" fmla="*/ 0 w 23409"/>
              <a:gd name="connsiteY4" fmla="*/ 706 h 26738"/>
              <a:gd name="connsiteX5" fmla="*/ 0 w 23409"/>
              <a:gd name="connsiteY5" fmla="*/ 0 h 2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09" h="26738">
                <a:moveTo>
                  <a:pt x="0" y="0"/>
                </a:moveTo>
                <a:cubicBezTo>
                  <a:pt x="3695" y="8013"/>
                  <a:pt x="17521" y="10297"/>
                  <a:pt x="22130" y="17770"/>
                </a:cubicBezTo>
                <a:cubicBezTo>
                  <a:pt x="23666" y="20427"/>
                  <a:pt x="23998" y="22877"/>
                  <a:pt x="22130" y="24912"/>
                </a:cubicBezTo>
                <a:cubicBezTo>
                  <a:pt x="18102" y="28565"/>
                  <a:pt x="14490" y="26033"/>
                  <a:pt x="10504" y="23458"/>
                </a:cubicBezTo>
                <a:cubicBezTo>
                  <a:pt x="3612" y="19140"/>
                  <a:pt x="0" y="7307"/>
                  <a:pt x="0" y="706"/>
                </a:cubicBezTo>
                <a:lnTo>
                  <a:pt x="0" y="0"/>
                </a:lnTo>
                <a:close/>
              </a:path>
            </a:pathLst>
          </a:custGeom>
          <a:solidFill>
            <a:srgbClr val="0863AC"/>
          </a:solidFill>
          <a:ln w="0" cap="flat">
            <a:noFill/>
            <a:prstDash val="solid"/>
            <a:miter/>
          </a:ln>
        </p:spPr>
        <p:txBody>
          <a:bodyPr rtlCol="0" anchor="ctr"/>
          <a:lstStyle/>
          <a:p>
            <a:endParaRPr lang="en-GB"/>
          </a:p>
        </p:txBody>
      </p:sp>
      <p:sp>
        <p:nvSpPr>
          <p:cNvPr id="131" name="Vrije vorm: vorm 130">
            <a:extLst>
              <a:ext uri="{FF2B5EF4-FFF2-40B4-BE49-F238E27FC236}">
                <a16:creationId xmlns:a16="http://schemas.microsoft.com/office/drawing/2014/main" id="{AB149C8B-80B4-7AAA-5FA7-3160E9E9436E}"/>
              </a:ext>
            </a:extLst>
          </p:cNvPr>
          <p:cNvSpPr/>
          <p:nvPr/>
        </p:nvSpPr>
        <p:spPr>
          <a:xfrm>
            <a:off x="1087511" y="6269380"/>
            <a:ext cx="28489" cy="21195"/>
          </a:xfrm>
          <a:custGeom>
            <a:avLst/>
            <a:gdLst>
              <a:gd name="connsiteX0" fmla="*/ 0 w 28489"/>
              <a:gd name="connsiteY0" fmla="*/ 0 h 21195"/>
              <a:gd name="connsiteX1" fmla="*/ 26115 w 28489"/>
              <a:gd name="connsiteY1" fmla="*/ 11169 h 21195"/>
              <a:gd name="connsiteX2" fmla="*/ 27942 w 28489"/>
              <a:gd name="connsiteY2" fmla="*/ 18144 h 21195"/>
              <a:gd name="connsiteX3" fmla="*/ 16275 w 28489"/>
              <a:gd name="connsiteY3" fmla="*/ 19888 h 21195"/>
              <a:gd name="connsiteX4" fmla="*/ 208 w 28489"/>
              <a:gd name="connsiteY4" fmla="*/ 664 h 21195"/>
              <a:gd name="connsiteX5" fmla="*/ 0 w 28489"/>
              <a:gd name="connsiteY5" fmla="*/ 0 h 21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89" h="21195">
                <a:moveTo>
                  <a:pt x="0" y="0"/>
                </a:moveTo>
                <a:cubicBezTo>
                  <a:pt x="5771" y="6768"/>
                  <a:pt x="19639" y="5190"/>
                  <a:pt x="26115" y="11169"/>
                </a:cubicBezTo>
                <a:cubicBezTo>
                  <a:pt x="28191" y="13286"/>
                  <a:pt x="29188" y="15694"/>
                  <a:pt x="27942" y="18144"/>
                </a:cubicBezTo>
                <a:cubicBezTo>
                  <a:pt x="24994" y="22711"/>
                  <a:pt x="20843" y="21133"/>
                  <a:pt x="16275" y="19888"/>
                </a:cubicBezTo>
                <a:cubicBezTo>
                  <a:pt x="8511" y="17563"/>
                  <a:pt x="1951" y="7058"/>
                  <a:pt x="208" y="664"/>
                </a:cubicBezTo>
                <a:lnTo>
                  <a:pt x="0" y="0"/>
                </a:lnTo>
                <a:close/>
              </a:path>
            </a:pathLst>
          </a:custGeom>
          <a:solidFill>
            <a:srgbClr val="0863AC"/>
          </a:solidFill>
          <a:ln w="0" cap="flat">
            <a:noFill/>
            <a:prstDash val="solid"/>
            <a:miter/>
          </a:ln>
        </p:spPr>
        <p:txBody>
          <a:bodyPr rtlCol="0" anchor="ctr"/>
          <a:lstStyle/>
          <a:p>
            <a:endParaRPr lang="en-GB"/>
          </a:p>
        </p:txBody>
      </p:sp>
      <p:sp>
        <p:nvSpPr>
          <p:cNvPr id="132" name="Vrije vorm: vorm 131">
            <a:extLst>
              <a:ext uri="{FF2B5EF4-FFF2-40B4-BE49-F238E27FC236}">
                <a16:creationId xmlns:a16="http://schemas.microsoft.com/office/drawing/2014/main" id="{9318172A-E3BC-98FB-E961-DAB985A7A15E}"/>
              </a:ext>
            </a:extLst>
          </p:cNvPr>
          <p:cNvSpPr/>
          <p:nvPr/>
        </p:nvSpPr>
        <p:spPr>
          <a:xfrm>
            <a:off x="1053880" y="6263775"/>
            <a:ext cx="30875" cy="17309"/>
          </a:xfrm>
          <a:custGeom>
            <a:avLst/>
            <a:gdLst>
              <a:gd name="connsiteX0" fmla="*/ 0 w 30875"/>
              <a:gd name="connsiteY0" fmla="*/ 42 h 17309"/>
              <a:gd name="connsiteX1" fmla="*/ 27569 w 30875"/>
              <a:gd name="connsiteY1" fmla="*/ 6726 h 17309"/>
              <a:gd name="connsiteX2" fmla="*/ 30641 w 30875"/>
              <a:gd name="connsiteY2" fmla="*/ 13369 h 17309"/>
              <a:gd name="connsiteX3" fmla="*/ 19431 w 30875"/>
              <a:gd name="connsiteY3" fmla="*/ 16774 h 17309"/>
              <a:gd name="connsiteX4" fmla="*/ 415 w 30875"/>
              <a:gd name="connsiteY4" fmla="*/ 664 h 17309"/>
              <a:gd name="connsiteX5" fmla="*/ 41 w 30875"/>
              <a:gd name="connsiteY5" fmla="*/ 0 h 1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75" h="17309">
                <a:moveTo>
                  <a:pt x="0" y="42"/>
                </a:moveTo>
                <a:cubicBezTo>
                  <a:pt x="6851" y="5730"/>
                  <a:pt x="20220" y="1910"/>
                  <a:pt x="27569" y="6726"/>
                </a:cubicBezTo>
                <a:cubicBezTo>
                  <a:pt x="30018" y="8511"/>
                  <a:pt x="31471" y="10629"/>
                  <a:pt x="30641" y="13369"/>
                </a:cubicBezTo>
                <a:cubicBezTo>
                  <a:pt x="28482" y="18310"/>
                  <a:pt x="24164" y="17480"/>
                  <a:pt x="19431" y="16774"/>
                </a:cubicBezTo>
                <a:cubicBezTo>
                  <a:pt x="11335" y="15902"/>
                  <a:pt x="3155" y="6643"/>
                  <a:pt x="415" y="664"/>
                </a:cubicBezTo>
                <a:lnTo>
                  <a:pt x="41" y="0"/>
                </a:lnTo>
                <a:close/>
              </a:path>
            </a:pathLst>
          </a:custGeom>
          <a:solidFill>
            <a:srgbClr val="0863AC"/>
          </a:solidFill>
          <a:ln w="0" cap="flat">
            <a:noFill/>
            <a:prstDash val="solid"/>
            <a:miter/>
          </a:ln>
        </p:spPr>
        <p:txBody>
          <a:bodyPr rtlCol="0" anchor="ctr"/>
          <a:lstStyle/>
          <a:p>
            <a:endParaRPr lang="en-GB"/>
          </a:p>
        </p:txBody>
      </p:sp>
      <p:sp>
        <p:nvSpPr>
          <p:cNvPr id="133" name="Vrije vorm: vorm 132">
            <a:extLst>
              <a:ext uri="{FF2B5EF4-FFF2-40B4-BE49-F238E27FC236}">
                <a16:creationId xmlns:a16="http://schemas.microsoft.com/office/drawing/2014/main" id="{1F48634D-CC31-ADA9-DE59-D83AFF24C682}"/>
              </a:ext>
            </a:extLst>
          </p:cNvPr>
          <p:cNvSpPr/>
          <p:nvPr/>
        </p:nvSpPr>
        <p:spPr>
          <a:xfrm>
            <a:off x="875141" y="6307163"/>
            <a:ext cx="324886" cy="325842"/>
          </a:xfrm>
          <a:custGeom>
            <a:avLst/>
            <a:gdLst>
              <a:gd name="connsiteX0" fmla="*/ 256380 w 324886"/>
              <a:gd name="connsiteY0" fmla="*/ 244506 h 325842"/>
              <a:gd name="connsiteX1" fmla="*/ 241973 w 324886"/>
              <a:gd name="connsiteY1" fmla="*/ 243178 h 325842"/>
              <a:gd name="connsiteX2" fmla="*/ 231054 w 324886"/>
              <a:gd name="connsiteY2" fmla="*/ 248409 h 325842"/>
              <a:gd name="connsiteX3" fmla="*/ 229061 w 324886"/>
              <a:gd name="connsiteY3" fmla="*/ 248907 h 325842"/>
              <a:gd name="connsiteX4" fmla="*/ 221047 w 324886"/>
              <a:gd name="connsiteY4" fmla="*/ 197382 h 325842"/>
              <a:gd name="connsiteX5" fmla="*/ 222002 w 324886"/>
              <a:gd name="connsiteY5" fmla="*/ 196759 h 325842"/>
              <a:gd name="connsiteX6" fmla="*/ 239440 w 324886"/>
              <a:gd name="connsiteY6" fmla="*/ 213492 h 325842"/>
              <a:gd name="connsiteX7" fmla="*/ 265265 w 324886"/>
              <a:gd name="connsiteY7" fmla="*/ 215401 h 325842"/>
              <a:gd name="connsiteX8" fmla="*/ 271410 w 324886"/>
              <a:gd name="connsiteY8" fmla="*/ 201451 h 325842"/>
              <a:gd name="connsiteX9" fmla="*/ 242430 w 324886"/>
              <a:gd name="connsiteY9" fmla="*/ 161634 h 325842"/>
              <a:gd name="connsiteX10" fmla="*/ 214114 w 324886"/>
              <a:gd name="connsiteY10" fmla="*/ 105749 h 325842"/>
              <a:gd name="connsiteX11" fmla="*/ 234084 w 324886"/>
              <a:gd name="connsiteY11" fmla="*/ 76644 h 325842"/>
              <a:gd name="connsiteX12" fmla="*/ 258290 w 324886"/>
              <a:gd name="connsiteY12" fmla="*/ 72908 h 325842"/>
              <a:gd name="connsiteX13" fmla="*/ 283658 w 324886"/>
              <a:gd name="connsiteY13" fmla="*/ 75399 h 325842"/>
              <a:gd name="connsiteX14" fmla="*/ 288391 w 324886"/>
              <a:gd name="connsiteY14" fmla="*/ 74070 h 325842"/>
              <a:gd name="connsiteX15" fmla="*/ 288640 w 324886"/>
              <a:gd name="connsiteY15" fmla="*/ 99895 h 325842"/>
              <a:gd name="connsiteX16" fmla="*/ 288433 w 324886"/>
              <a:gd name="connsiteY16" fmla="*/ 106248 h 325842"/>
              <a:gd name="connsiteX17" fmla="*/ 288599 w 324886"/>
              <a:gd name="connsiteY17" fmla="*/ 119326 h 325842"/>
              <a:gd name="connsiteX18" fmla="*/ 287727 w 324886"/>
              <a:gd name="connsiteY18" fmla="*/ 120779 h 325842"/>
              <a:gd name="connsiteX19" fmla="*/ 287270 w 324886"/>
              <a:gd name="connsiteY19" fmla="*/ 120323 h 325842"/>
              <a:gd name="connsiteX20" fmla="*/ 280129 w 324886"/>
              <a:gd name="connsiteY20" fmla="*/ 110109 h 325842"/>
              <a:gd name="connsiteX21" fmla="*/ 252353 w 324886"/>
              <a:gd name="connsiteY21" fmla="*/ 99023 h 325842"/>
              <a:gd name="connsiteX22" fmla="*/ 244464 w 324886"/>
              <a:gd name="connsiteY22" fmla="*/ 105832 h 325842"/>
              <a:gd name="connsiteX23" fmla="*/ 269417 w 324886"/>
              <a:gd name="connsiteY23" fmla="*/ 150632 h 325842"/>
              <a:gd name="connsiteX24" fmla="*/ 301345 w 324886"/>
              <a:gd name="connsiteY24" fmla="*/ 197424 h 325842"/>
              <a:gd name="connsiteX25" fmla="*/ 290716 w 324886"/>
              <a:gd name="connsiteY25" fmla="*/ 233421 h 325842"/>
              <a:gd name="connsiteX26" fmla="*/ 256256 w 324886"/>
              <a:gd name="connsiteY26" fmla="*/ 244423 h 325842"/>
              <a:gd name="connsiteX27" fmla="*/ 230348 w 324886"/>
              <a:gd name="connsiteY27" fmla="*/ 277057 h 325842"/>
              <a:gd name="connsiteX28" fmla="*/ 198212 w 324886"/>
              <a:gd name="connsiteY28" fmla="*/ 284240 h 325842"/>
              <a:gd name="connsiteX29" fmla="*/ 192814 w 324886"/>
              <a:gd name="connsiteY29" fmla="*/ 283410 h 325842"/>
              <a:gd name="connsiteX30" fmla="*/ 195223 w 324886"/>
              <a:gd name="connsiteY30" fmla="*/ 275853 h 325842"/>
              <a:gd name="connsiteX31" fmla="*/ 189534 w 324886"/>
              <a:gd name="connsiteY31" fmla="*/ 236991 h 325842"/>
              <a:gd name="connsiteX32" fmla="*/ 150631 w 324886"/>
              <a:gd name="connsiteY32" fmla="*/ 236991 h 325842"/>
              <a:gd name="connsiteX33" fmla="*/ 148638 w 324886"/>
              <a:gd name="connsiteY33" fmla="*/ 246499 h 325842"/>
              <a:gd name="connsiteX34" fmla="*/ 145483 w 324886"/>
              <a:gd name="connsiteY34" fmla="*/ 279590 h 325842"/>
              <a:gd name="connsiteX35" fmla="*/ 147185 w 324886"/>
              <a:gd name="connsiteY35" fmla="*/ 283867 h 325842"/>
              <a:gd name="connsiteX36" fmla="*/ 131948 w 324886"/>
              <a:gd name="connsiteY36" fmla="*/ 283742 h 325842"/>
              <a:gd name="connsiteX37" fmla="*/ 110399 w 324886"/>
              <a:gd name="connsiteY37" fmla="*/ 278054 h 325842"/>
              <a:gd name="connsiteX38" fmla="*/ 114385 w 324886"/>
              <a:gd name="connsiteY38" fmla="*/ 272117 h 325842"/>
              <a:gd name="connsiteX39" fmla="*/ 121526 w 324886"/>
              <a:gd name="connsiteY39" fmla="*/ 243884 h 325842"/>
              <a:gd name="connsiteX40" fmla="*/ 126633 w 324886"/>
              <a:gd name="connsiteY40" fmla="*/ 211872 h 325842"/>
              <a:gd name="connsiteX41" fmla="*/ 129041 w 324886"/>
              <a:gd name="connsiteY41" fmla="*/ 195431 h 325842"/>
              <a:gd name="connsiteX42" fmla="*/ 149967 w 324886"/>
              <a:gd name="connsiteY42" fmla="*/ 63981 h 325842"/>
              <a:gd name="connsiteX43" fmla="*/ 146977 w 324886"/>
              <a:gd name="connsiteY43" fmla="*/ 54099 h 325842"/>
              <a:gd name="connsiteX44" fmla="*/ 188870 w 324886"/>
              <a:gd name="connsiteY44" fmla="*/ 51691 h 325842"/>
              <a:gd name="connsiteX45" fmla="*/ 192026 w 324886"/>
              <a:gd name="connsiteY45" fmla="*/ 53767 h 325842"/>
              <a:gd name="connsiteX46" fmla="*/ 189617 w 324886"/>
              <a:gd name="connsiteY46" fmla="*/ 64977 h 325842"/>
              <a:gd name="connsiteX47" fmla="*/ 223082 w 324886"/>
              <a:gd name="connsiteY47" fmla="*/ 261571 h 325842"/>
              <a:gd name="connsiteX48" fmla="*/ 230099 w 324886"/>
              <a:gd name="connsiteY48" fmla="*/ 274608 h 325842"/>
              <a:gd name="connsiteX49" fmla="*/ 230348 w 324886"/>
              <a:gd name="connsiteY49" fmla="*/ 276974 h 325842"/>
              <a:gd name="connsiteX50" fmla="*/ 56092 w 324886"/>
              <a:gd name="connsiteY50" fmla="*/ 243676 h 325842"/>
              <a:gd name="connsiteX51" fmla="*/ 34751 w 324886"/>
              <a:gd name="connsiteY51" fmla="*/ 246084 h 325842"/>
              <a:gd name="connsiteX52" fmla="*/ 33423 w 324886"/>
              <a:gd name="connsiteY52" fmla="*/ 246001 h 325842"/>
              <a:gd name="connsiteX53" fmla="*/ 35374 w 324886"/>
              <a:gd name="connsiteY53" fmla="*/ 241351 h 325842"/>
              <a:gd name="connsiteX54" fmla="*/ 37450 w 324886"/>
              <a:gd name="connsiteY54" fmla="*/ 219304 h 325842"/>
              <a:gd name="connsiteX55" fmla="*/ 39651 w 324886"/>
              <a:gd name="connsiteY55" fmla="*/ 89017 h 325842"/>
              <a:gd name="connsiteX56" fmla="*/ 36205 w 324886"/>
              <a:gd name="connsiteY56" fmla="*/ 73364 h 325842"/>
              <a:gd name="connsiteX57" fmla="*/ 43387 w 324886"/>
              <a:gd name="connsiteY57" fmla="*/ 74444 h 325842"/>
              <a:gd name="connsiteX58" fmla="*/ 73406 w 324886"/>
              <a:gd name="connsiteY58" fmla="*/ 71164 h 325842"/>
              <a:gd name="connsiteX59" fmla="*/ 79384 w 324886"/>
              <a:gd name="connsiteY59" fmla="*/ 71164 h 325842"/>
              <a:gd name="connsiteX60" fmla="*/ 113347 w 324886"/>
              <a:gd name="connsiteY60" fmla="*/ 87813 h 325842"/>
              <a:gd name="connsiteX61" fmla="*/ 116295 w 324886"/>
              <a:gd name="connsiteY61" fmla="*/ 93626 h 325842"/>
              <a:gd name="connsiteX62" fmla="*/ 125471 w 324886"/>
              <a:gd name="connsiteY62" fmla="*/ 132820 h 325842"/>
              <a:gd name="connsiteX63" fmla="*/ 103590 w 324886"/>
              <a:gd name="connsiteY63" fmla="*/ 225781 h 325842"/>
              <a:gd name="connsiteX64" fmla="*/ 56134 w 324886"/>
              <a:gd name="connsiteY64" fmla="*/ 243718 h 325842"/>
              <a:gd name="connsiteX65" fmla="*/ 162464 w 324886"/>
              <a:gd name="connsiteY65" fmla="*/ 0 h 325842"/>
              <a:gd name="connsiteX66" fmla="*/ 0 w 324886"/>
              <a:gd name="connsiteY66" fmla="*/ 162880 h 325842"/>
              <a:gd name="connsiteX67" fmla="*/ 162464 w 324886"/>
              <a:gd name="connsiteY67" fmla="*/ 325842 h 325842"/>
              <a:gd name="connsiteX68" fmla="*/ 324887 w 324886"/>
              <a:gd name="connsiteY68" fmla="*/ 162880 h 325842"/>
              <a:gd name="connsiteX69" fmla="*/ 162464 w 324886"/>
              <a:gd name="connsiteY69" fmla="*/ 0 h 3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24886" h="325842">
                <a:moveTo>
                  <a:pt x="256380" y="244506"/>
                </a:moveTo>
                <a:cubicBezTo>
                  <a:pt x="255591" y="244423"/>
                  <a:pt x="244132" y="243344"/>
                  <a:pt x="241973" y="243178"/>
                </a:cubicBezTo>
                <a:cubicBezTo>
                  <a:pt x="238818" y="243634"/>
                  <a:pt x="233669" y="243718"/>
                  <a:pt x="231054" y="248409"/>
                </a:cubicBezTo>
                <a:cubicBezTo>
                  <a:pt x="231178" y="249073"/>
                  <a:pt x="229683" y="249738"/>
                  <a:pt x="229061" y="248907"/>
                </a:cubicBezTo>
                <a:cubicBezTo>
                  <a:pt x="225739" y="228605"/>
                  <a:pt x="223622" y="217104"/>
                  <a:pt x="221047" y="197382"/>
                </a:cubicBezTo>
                <a:lnTo>
                  <a:pt x="222002" y="196759"/>
                </a:lnTo>
                <a:cubicBezTo>
                  <a:pt x="226943" y="202198"/>
                  <a:pt x="231801" y="210212"/>
                  <a:pt x="239440" y="213492"/>
                </a:cubicBezTo>
                <a:cubicBezTo>
                  <a:pt x="247952" y="217228"/>
                  <a:pt x="258124" y="219429"/>
                  <a:pt x="265265" y="215401"/>
                </a:cubicBezTo>
                <a:cubicBezTo>
                  <a:pt x="269915" y="211789"/>
                  <a:pt x="271784" y="207928"/>
                  <a:pt x="271410" y="201451"/>
                </a:cubicBezTo>
                <a:cubicBezTo>
                  <a:pt x="268919" y="187750"/>
                  <a:pt x="247163" y="166741"/>
                  <a:pt x="242430" y="161634"/>
                </a:cubicBezTo>
                <a:cubicBezTo>
                  <a:pt x="225531" y="143407"/>
                  <a:pt x="210875" y="129997"/>
                  <a:pt x="214114" y="105749"/>
                </a:cubicBezTo>
                <a:cubicBezTo>
                  <a:pt x="214653" y="95245"/>
                  <a:pt x="222625" y="81419"/>
                  <a:pt x="234084" y="76644"/>
                </a:cubicBezTo>
                <a:cubicBezTo>
                  <a:pt x="244007" y="72036"/>
                  <a:pt x="251356" y="72742"/>
                  <a:pt x="258290" y="72908"/>
                </a:cubicBezTo>
                <a:cubicBezTo>
                  <a:pt x="267466" y="73323"/>
                  <a:pt x="274649" y="75689"/>
                  <a:pt x="283658" y="75399"/>
                </a:cubicBezTo>
                <a:cubicBezTo>
                  <a:pt x="285817" y="75150"/>
                  <a:pt x="287312" y="70417"/>
                  <a:pt x="288391" y="74070"/>
                </a:cubicBezTo>
                <a:cubicBezTo>
                  <a:pt x="288599" y="81170"/>
                  <a:pt x="288723" y="96781"/>
                  <a:pt x="288640" y="99895"/>
                </a:cubicBezTo>
                <a:cubicBezTo>
                  <a:pt x="288640" y="99438"/>
                  <a:pt x="288433" y="108116"/>
                  <a:pt x="288433" y="106248"/>
                </a:cubicBezTo>
                <a:cubicBezTo>
                  <a:pt x="288557" y="108946"/>
                  <a:pt x="288599" y="115922"/>
                  <a:pt x="288599" y="119326"/>
                </a:cubicBezTo>
                <a:cubicBezTo>
                  <a:pt x="288599" y="118205"/>
                  <a:pt x="288973" y="121900"/>
                  <a:pt x="287727" y="120779"/>
                </a:cubicBezTo>
                <a:lnTo>
                  <a:pt x="287270" y="120323"/>
                </a:lnTo>
                <a:cubicBezTo>
                  <a:pt x="285236" y="118164"/>
                  <a:pt x="283824" y="113887"/>
                  <a:pt x="280129" y="110109"/>
                </a:cubicBezTo>
                <a:cubicBezTo>
                  <a:pt x="273444" y="101763"/>
                  <a:pt x="262982" y="95785"/>
                  <a:pt x="252353" y="99023"/>
                </a:cubicBezTo>
                <a:cubicBezTo>
                  <a:pt x="250069" y="99148"/>
                  <a:pt x="245793" y="102718"/>
                  <a:pt x="244464" y="105832"/>
                </a:cubicBezTo>
                <a:cubicBezTo>
                  <a:pt x="238652" y="122399"/>
                  <a:pt x="258373" y="138674"/>
                  <a:pt x="269417" y="150632"/>
                </a:cubicBezTo>
                <a:cubicBezTo>
                  <a:pt x="272282" y="153745"/>
                  <a:pt x="299311" y="179570"/>
                  <a:pt x="301345" y="197424"/>
                </a:cubicBezTo>
                <a:cubicBezTo>
                  <a:pt x="303131" y="214073"/>
                  <a:pt x="299934" y="221837"/>
                  <a:pt x="290716" y="233421"/>
                </a:cubicBezTo>
                <a:cubicBezTo>
                  <a:pt x="282537" y="242430"/>
                  <a:pt x="271742" y="245710"/>
                  <a:pt x="256256" y="244423"/>
                </a:cubicBezTo>
                <a:moveTo>
                  <a:pt x="230348" y="277057"/>
                </a:moveTo>
                <a:cubicBezTo>
                  <a:pt x="218432" y="283285"/>
                  <a:pt x="202530" y="283867"/>
                  <a:pt x="198212" y="284240"/>
                </a:cubicBezTo>
                <a:cubicBezTo>
                  <a:pt x="192814" y="284738"/>
                  <a:pt x="192814" y="283410"/>
                  <a:pt x="192814" y="283410"/>
                </a:cubicBezTo>
                <a:cubicBezTo>
                  <a:pt x="193354" y="281292"/>
                  <a:pt x="196094" y="279050"/>
                  <a:pt x="195223" y="275853"/>
                </a:cubicBezTo>
                <a:cubicBezTo>
                  <a:pt x="193271" y="259163"/>
                  <a:pt x="192316" y="252561"/>
                  <a:pt x="189534" y="236991"/>
                </a:cubicBezTo>
                <a:cubicBezTo>
                  <a:pt x="183639" y="236867"/>
                  <a:pt x="150631" y="236991"/>
                  <a:pt x="150631" y="236991"/>
                </a:cubicBezTo>
                <a:cubicBezTo>
                  <a:pt x="149427" y="239939"/>
                  <a:pt x="149136" y="243634"/>
                  <a:pt x="148638" y="246499"/>
                </a:cubicBezTo>
                <a:cubicBezTo>
                  <a:pt x="147393" y="257502"/>
                  <a:pt x="143864" y="265017"/>
                  <a:pt x="145483" y="279590"/>
                </a:cubicBezTo>
                <a:cubicBezTo>
                  <a:pt x="145649" y="280794"/>
                  <a:pt x="147434" y="282538"/>
                  <a:pt x="147185" y="283867"/>
                </a:cubicBezTo>
                <a:cubicBezTo>
                  <a:pt x="141455" y="285154"/>
                  <a:pt x="136224" y="284448"/>
                  <a:pt x="131948" y="283742"/>
                </a:cubicBezTo>
                <a:cubicBezTo>
                  <a:pt x="126301" y="283451"/>
                  <a:pt x="117831" y="281666"/>
                  <a:pt x="110399" y="278054"/>
                </a:cubicBezTo>
                <a:cubicBezTo>
                  <a:pt x="109776" y="275521"/>
                  <a:pt x="113181" y="274525"/>
                  <a:pt x="114385" y="272117"/>
                </a:cubicBezTo>
                <a:cubicBezTo>
                  <a:pt x="119575" y="261695"/>
                  <a:pt x="119907" y="253142"/>
                  <a:pt x="121526" y="243884"/>
                </a:cubicBezTo>
                <a:cubicBezTo>
                  <a:pt x="124225" y="228563"/>
                  <a:pt x="124599" y="224453"/>
                  <a:pt x="126633" y="211872"/>
                </a:cubicBezTo>
                <a:lnTo>
                  <a:pt x="129041" y="195431"/>
                </a:lnTo>
                <a:cubicBezTo>
                  <a:pt x="136556" y="148680"/>
                  <a:pt x="141912" y="108116"/>
                  <a:pt x="149967" y="63981"/>
                </a:cubicBezTo>
                <a:cubicBezTo>
                  <a:pt x="150257" y="61033"/>
                  <a:pt x="149801" y="57130"/>
                  <a:pt x="146977" y="54099"/>
                </a:cubicBezTo>
                <a:cubicBezTo>
                  <a:pt x="152126" y="48453"/>
                  <a:pt x="185756" y="50695"/>
                  <a:pt x="188870" y="51691"/>
                </a:cubicBezTo>
                <a:cubicBezTo>
                  <a:pt x="190406" y="52231"/>
                  <a:pt x="192026" y="53767"/>
                  <a:pt x="192026" y="53767"/>
                </a:cubicBezTo>
                <a:cubicBezTo>
                  <a:pt x="189078" y="57172"/>
                  <a:pt x="188995" y="61282"/>
                  <a:pt x="189617" y="64977"/>
                </a:cubicBezTo>
                <a:cubicBezTo>
                  <a:pt x="199084" y="128170"/>
                  <a:pt x="211747" y="197424"/>
                  <a:pt x="223082" y="261571"/>
                </a:cubicBezTo>
                <a:cubicBezTo>
                  <a:pt x="223912" y="266262"/>
                  <a:pt x="225241" y="272241"/>
                  <a:pt x="230099" y="274608"/>
                </a:cubicBezTo>
                <a:cubicBezTo>
                  <a:pt x="230555" y="275438"/>
                  <a:pt x="231137" y="276144"/>
                  <a:pt x="230348" y="276974"/>
                </a:cubicBezTo>
                <a:moveTo>
                  <a:pt x="56092" y="243676"/>
                </a:moveTo>
                <a:cubicBezTo>
                  <a:pt x="51318" y="242513"/>
                  <a:pt x="41104" y="243136"/>
                  <a:pt x="34751" y="246084"/>
                </a:cubicBezTo>
                <a:lnTo>
                  <a:pt x="33423" y="246001"/>
                </a:lnTo>
                <a:cubicBezTo>
                  <a:pt x="32883" y="243759"/>
                  <a:pt x="34751" y="243012"/>
                  <a:pt x="35374" y="241351"/>
                </a:cubicBezTo>
                <a:cubicBezTo>
                  <a:pt x="38322" y="234998"/>
                  <a:pt x="37201" y="226072"/>
                  <a:pt x="37450" y="219304"/>
                </a:cubicBezTo>
                <a:cubicBezTo>
                  <a:pt x="39651" y="176373"/>
                  <a:pt x="38322" y="133360"/>
                  <a:pt x="39651" y="89017"/>
                </a:cubicBezTo>
                <a:cubicBezTo>
                  <a:pt x="39651" y="83370"/>
                  <a:pt x="38488" y="77226"/>
                  <a:pt x="36205" y="73364"/>
                </a:cubicBezTo>
                <a:cubicBezTo>
                  <a:pt x="38488" y="72534"/>
                  <a:pt x="40979" y="74776"/>
                  <a:pt x="43387" y="74444"/>
                </a:cubicBezTo>
                <a:cubicBezTo>
                  <a:pt x="54141" y="75980"/>
                  <a:pt x="66389" y="70707"/>
                  <a:pt x="73406" y="71164"/>
                </a:cubicBezTo>
                <a:cubicBezTo>
                  <a:pt x="73406" y="71164"/>
                  <a:pt x="79260" y="71164"/>
                  <a:pt x="79384" y="71164"/>
                </a:cubicBezTo>
                <a:cubicBezTo>
                  <a:pt x="92546" y="70375"/>
                  <a:pt x="107078" y="77516"/>
                  <a:pt x="113347" y="87813"/>
                </a:cubicBezTo>
                <a:cubicBezTo>
                  <a:pt x="114717" y="89308"/>
                  <a:pt x="115298" y="91674"/>
                  <a:pt x="116295" y="93626"/>
                </a:cubicBezTo>
                <a:cubicBezTo>
                  <a:pt x="121734" y="107244"/>
                  <a:pt x="124017" y="115963"/>
                  <a:pt x="125471" y="132820"/>
                </a:cubicBezTo>
                <a:cubicBezTo>
                  <a:pt x="126467" y="166575"/>
                  <a:pt x="124557" y="197299"/>
                  <a:pt x="103590" y="225781"/>
                </a:cubicBezTo>
                <a:cubicBezTo>
                  <a:pt x="93459" y="239566"/>
                  <a:pt x="72700" y="247786"/>
                  <a:pt x="56134" y="243718"/>
                </a:cubicBezTo>
                <a:moveTo>
                  <a:pt x="162464" y="0"/>
                </a:moveTo>
                <a:cubicBezTo>
                  <a:pt x="72700" y="0"/>
                  <a:pt x="125" y="72991"/>
                  <a:pt x="0" y="162880"/>
                </a:cubicBezTo>
                <a:cubicBezTo>
                  <a:pt x="0" y="252893"/>
                  <a:pt x="72700" y="325842"/>
                  <a:pt x="162464" y="325842"/>
                </a:cubicBezTo>
                <a:cubicBezTo>
                  <a:pt x="252228" y="325842"/>
                  <a:pt x="324887" y="252893"/>
                  <a:pt x="324887" y="162880"/>
                </a:cubicBezTo>
                <a:cubicBezTo>
                  <a:pt x="324887" y="72866"/>
                  <a:pt x="252187" y="0"/>
                  <a:pt x="162464" y="0"/>
                </a:cubicBezTo>
              </a:path>
            </a:pathLst>
          </a:custGeom>
          <a:solidFill>
            <a:srgbClr val="0863AC"/>
          </a:solidFill>
          <a:ln w="0" cap="flat">
            <a:noFill/>
            <a:prstDash val="solid"/>
            <a:miter/>
          </a:ln>
        </p:spPr>
        <p:txBody>
          <a:bodyPr rtlCol="0" anchor="ctr"/>
          <a:lstStyle/>
          <a:p>
            <a:endParaRPr lang="en-GB"/>
          </a:p>
        </p:txBody>
      </p:sp>
      <p:sp>
        <p:nvSpPr>
          <p:cNvPr id="134" name="Vrije vorm: vorm 133">
            <a:extLst>
              <a:ext uri="{FF2B5EF4-FFF2-40B4-BE49-F238E27FC236}">
                <a16:creationId xmlns:a16="http://schemas.microsoft.com/office/drawing/2014/main" id="{010E8333-8968-B11B-17AF-66C9EC03780D}"/>
              </a:ext>
            </a:extLst>
          </p:cNvPr>
          <p:cNvSpPr/>
          <p:nvPr/>
        </p:nvSpPr>
        <p:spPr>
          <a:xfrm>
            <a:off x="939329" y="6406964"/>
            <a:ext cx="34668" cy="121267"/>
          </a:xfrm>
          <a:custGeom>
            <a:avLst/>
            <a:gdLst>
              <a:gd name="connsiteX0" fmla="*/ 34627 w 34668"/>
              <a:gd name="connsiteY0" fmla="*/ 47135 h 121267"/>
              <a:gd name="connsiteX1" fmla="*/ 26572 w 34668"/>
              <a:gd name="connsiteY1" fmla="*/ 5948 h 121267"/>
              <a:gd name="connsiteX2" fmla="*/ 19223 w 34668"/>
              <a:gd name="connsiteY2" fmla="*/ 1007 h 121267"/>
              <a:gd name="connsiteX3" fmla="*/ 2574 w 34668"/>
              <a:gd name="connsiteY3" fmla="*/ 1796 h 121267"/>
              <a:gd name="connsiteX4" fmla="*/ 1287 w 34668"/>
              <a:gd name="connsiteY4" fmla="*/ 53321 h 121267"/>
              <a:gd name="connsiteX5" fmla="*/ 1163 w 34668"/>
              <a:gd name="connsiteY5" fmla="*/ 79229 h 121267"/>
              <a:gd name="connsiteX6" fmla="*/ 0 w 34668"/>
              <a:gd name="connsiteY6" fmla="*/ 119794 h 121267"/>
              <a:gd name="connsiteX7" fmla="*/ 6934 w 34668"/>
              <a:gd name="connsiteY7" fmla="*/ 120665 h 121267"/>
              <a:gd name="connsiteX8" fmla="*/ 24206 w 34668"/>
              <a:gd name="connsiteY8" fmla="*/ 104058 h 121267"/>
              <a:gd name="connsiteX9" fmla="*/ 34668 w 34668"/>
              <a:gd name="connsiteY9" fmla="*/ 49502 h 121267"/>
              <a:gd name="connsiteX10" fmla="*/ 34668 w 34668"/>
              <a:gd name="connsiteY10" fmla="*/ 47176 h 12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668" h="121267">
                <a:moveTo>
                  <a:pt x="34627" y="47135"/>
                </a:moveTo>
                <a:cubicBezTo>
                  <a:pt x="33797" y="37627"/>
                  <a:pt x="34419" y="17449"/>
                  <a:pt x="26572" y="5948"/>
                </a:cubicBezTo>
                <a:cubicBezTo>
                  <a:pt x="24828" y="3706"/>
                  <a:pt x="21881" y="2045"/>
                  <a:pt x="19223" y="1007"/>
                </a:cubicBezTo>
                <a:cubicBezTo>
                  <a:pt x="14158" y="-446"/>
                  <a:pt x="6145" y="-446"/>
                  <a:pt x="2574" y="1796"/>
                </a:cubicBezTo>
                <a:cubicBezTo>
                  <a:pt x="2408" y="13837"/>
                  <a:pt x="1121" y="41821"/>
                  <a:pt x="1287" y="53321"/>
                </a:cubicBezTo>
                <a:cubicBezTo>
                  <a:pt x="1163" y="61044"/>
                  <a:pt x="913" y="72918"/>
                  <a:pt x="1163" y="79229"/>
                </a:cubicBezTo>
                <a:cubicBezTo>
                  <a:pt x="706" y="88447"/>
                  <a:pt x="498" y="109621"/>
                  <a:pt x="0" y="119794"/>
                </a:cubicBezTo>
                <a:cubicBezTo>
                  <a:pt x="1453" y="122326"/>
                  <a:pt x="6269" y="120873"/>
                  <a:pt x="6934" y="120665"/>
                </a:cubicBezTo>
                <a:cubicBezTo>
                  <a:pt x="15528" y="117842"/>
                  <a:pt x="20469" y="110452"/>
                  <a:pt x="24206" y="104058"/>
                </a:cubicBezTo>
                <a:cubicBezTo>
                  <a:pt x="33132" y="82592"/>
                  <a:pt x="34502" y="73666"/>
                  <a:pt x="34668" y="49502"/>
                </a:cubicBezTo>
                <a:lnTo>
                  <a:pt x="34668" y="47176"/>
                </a:lnTo>
                <a:close/>
              </a:path>
            </a:pathLst>
          </a:custGeom>
          <a:solidFill>
            <a:srgbClr val="0863AC"/>
          </a:solidFill>
          <a:ln w="0" cap="flat">
            <a:noFill/>
            <a:prstDash val="solid"/>
            <a:miter/>
          </a:ln>
        </p:spPr>
        <p:txBody>
          <a:bodyPr rtlCol="0" anchor="ctr"/>
          <a:lstStyle/>
          <a:p>
            <a:endParaRPr lang="en-GB"/>
          </a:p>
        </p:txBody>
      </p:sp>
      <p:sp>
        <p:nvSpPr>
          <p:cNvPr id="135" name="Vrije vorm: vorm 134">
            <a:extLst>
              <a:ext uri="{FF2B5EF4-FFF2-40B4-BE49-F238E27FC236}">
                <a16:creationId xmlns:a16="http://schemas.microsoft.com/office/drawing/2014/main" id="{DEE8E69F-F977-153F-2996-38E5DF818FF4}"/>
              </a:ext>
            </a:extLst>
          </p:cNvPr>
          <p:cNvSpPr/>
          <p:nvPr/>
        </p:nvSpPr>
        <p:spPr>
          <a:xfrm>
            <a:off x="1029882" y="6416981"/>
            <a:ext cx="30225" cy="98940"/>
          </a:xfrm>
          <a:custGeom>
            <a:avLst/>
            <a:gdLst>
              <a:gd name="connsiteX0" fmla="*/ 15362 w 30225"/>
              <a:gd name="connsiteY0" fmla="*/ 0 h 98940"/>
              <a:gd name="connsiteX1" fmla="*/ 0 w 30225"/>
              <a:gd name="connsiteY1" fmla="*/ 98442 h 98940"/>
              <a:gd name="connsiteX2" fmla="*/ 30226 w 30225"/>
              <a:gd name="connsiteY2" fmla="*/ 98442 h 98940"/>
              <a:gd name="connsiteX3" fmla="*/ 15362 w 30225"/>
              <a:gd name="connsiteY3" fmla="*/ 0 h 98940"/>
            </a:gdLst>
            <a:ahLst/>
            <a:cxnLst>
              <a:cxn ang="0">
                <a:pos x="connsiteX0" y="connsiteY0"/>
              </a:cxn>
              <a:cxn ang="0">
                <a:pos x="connsiteX1" y="connsiteY1"/>
              </a:cxn>
              <a:cxn ang="0">
                <a:pos x="connsiteX2" y="connsiteY2"/>
              </a:cxn>
              <a:cxn ang="0">
                <a:pos x="connsiteX3" y="connsiteY3"/>
              </a:cxn>
            </a:cxnLst>
            <a:rect l="l" t="t" r="r" b="b"/>
            <a:pathLst>
              <a:path w="30225" h="98940">
                <a:moveTo>
                  <a:pt x="15362" y="0"/>
                </a:moveTo>
                <a:cubicBezTo>
                  <a:pt x="13867" y="5979"/>
                  <a:pt x="1121" y="91425"/>
                  <a:pt x="0" y="98442"/>
                </a:cubicBezTo>
                <a:cubicBezTo>
                  <a:pt x="9466" y="99106"/>
                  <a:pt x="23375" y="99106"/>
                  <a:pt x="30226" y="98442"/>
                </a:cubicBezTo>
                <a:cubicBezTo>
                  <a:pt x="25119" y="68133"/>
                  <a:pt x="16275" y="1204"/>
                  <a:pt x="15362" y="0"/>
                </a:cubicBezTo>
              </a:path>
            </a:pathLst>
          </a:custGeom>
          <a:solidFill>
            <a:srgbClr val="0863AC"/>
          </a:solidFill>
          <a:ln w="0" cap="flat">
            <a:noFill/>
            <a:prstDash val="solid"/>
            <a:miter/>
          </a:ln>
        </p:spPr>
        <p:txBody>
          <a:bodyPr rtlCol="0" anchor="ctr"/>
          <a:lstStyle/>
          <a:p>
            <a:endParaRPr lang="en-GB"/>
          </a:p>
        </p:txBody>
      </p:sp>
      <p:sp>
        <p:nvSpPr>
          <p:cNvPr id="136" name="Vrije vorm: vorm 135">
            <a:extLst>
              <a:ext uri="{FF2B5EF4-FFF2-40B4-BE49-F238E27FC236}">
                <a16:creationId xmlns:a16="http://schemas.microsoft.com/office/drawing/2014/main" id="{ED58D31A-2D8C-E3FB-4A25-E50A9C21617A}"/>
              </a:ext>
            </a:extLst>
          </p:cNvPr>
          <p:cNvSpPr/>
          <p:nvPr/>
        </p:nvSpPr>
        <p:spPr>
          <a:xfrm>
            <a:off x="1211528" y="6457130"/>
            <a:ext cx="33796" cy="9383"/>
          </a:xfrm>
          <a:custGeom>
            <a:avLst/>
            <a:gdLst>
              <a:gd name="connsiteX0" fmla="*/ 16649 w 33796"/>
              <a:gd name="connsiteY0" fmla="*/ 6269 h 9383"/>
              <a:gd name="connsiteX1" fmla="*/ 0 w 33796"/>
              <a:gd name="connsiteY1" fmla="*/ 0 h 9383"/>
              <a:gd name="connsiteX2" fmla="*/ 5564 w 33796"/>
              <a:gd name="connsiteY2" fmla="*/ 9383 h 9383"/>
              <a:gd name="connsiteX3" fmla="*/ 28108 w 33796"/>
              <a:gd name="connsiteY3" fmla="*/ 9383 h 9383"/>
              <a:gd name="connsiteX4" fmla="*/ 33797 w 33796"/>
              <a:gd name="connsiteY4" fmla="*/ 0 h 9383"/>
              <a:gd name="connsiteX5" fmla="*/ 16649 w 33796"/>
              <a:gd name="connsiteY5" fmla="*/ 6269 h 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96" h="9383">
                <a:moveTo>
                  <a:pt x="16649" y="6269"/>
                </a:moveTo>
                <a:lnTo>
                  <a:pt x="0" y="0"/>
                </a:lnTo>
                <a:lnTo>
                  <a:pt x="5564" y="9383"/>
                </a:lnTo>
                <a:lnTo>
                  <a:pt x="28108" y="9383"/>
                </a:lnTo>
                <a:lnTo>
                  <a:pt x="33797" y="0"/>
                </a:lnTo>
                <a:lnTo>
                  <a:pt x="16649" y="6269"/>
                </a:lnTo>
                <a:close/>
              </a:path>
            </a:pathLst>
          </a:custGeom>
          <a:solidFill>
            <a:srgbClr val="0863AC"/>
          </a:solidFill>
          <a:ln w="0" cap="flat">
            <a:noFill/>
            <a:prstDash val="solid"/>
            <a:miter/>
          </a:ln>
        </p:spPr>
        <p:txBody>
          <a:bodyPr rtlCol="0" anchor="ctr"/>
          <a:lstStyle/>
          <a:p>
            <a:endParaRPr lang="en-GB"/>
          </a:p>
        </p:txBody>
      </p:sp>
      <p:sp>
        <p:nvSpPr>
          <p:cNvPr id="137" name="Vrije vorm: vorm 136">
            <a:extLst>
              <a:ext uri="{FF2B5EF4-FFF2-40B4-BE49-F238E27FC236}">
                <a16:creationId xmlns:a16="http://schemas.microsoft.com/office/drawing/2014/main" id="{37B41A10-7F3A-C460-0676-34794B0943BB}"/>
              </a:ext>
            </a:extLst>
          </p:cNvPr>
          <p:cNvSpPr/>
          <p:nvPr/>
        </p:nvSpPr>
        <p:spPr>
          <a:xfrm>
            <a:off x="1211777" y="6470624"/>
            <a:ext cx="33796" cy="9590"/>
          </a:xfrm>
          <a:custGeom>
            <a:avLst/>
            <a:gdLst>
              <a:gd name="connsiteX0" fmla="*/ 4899 w 33796"/>
              <a:gd name="connsiteY0" fmla="*/ 0 h 9590"/>
              <a:gd name="connsiteX1" fmla="*/ 0 w 33796"/>
              <a:gd name="connsiteY1" fmla="*/ 9591 h 9590"/>
              <a:gd name="connsiteX2" fmla="*/ 16815 w 33796"/>
              <a:gd name="connsiteY2" fmla="*/ 3737 h 9590"/>
              <a:gd name="connsiteX3" fmla="*/ 33797 w 33796"/>
              <a:gd name="connsiteY3" fmla="*/ 9591 h 9590"/>
              <a:gd name="connsiteX4" fmla="*/ 28191 w 33796"/>
              <a:gd name="connsiteY4" fmla="*/ 0 h 9590"/>
              <a:gd name="connsiteX5" fmla="*/ 4899 w 33796"/>
              <a:gd name="connsiteY5" fmla="*/ 0 h 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96" h="9590">
                <a:moveTo>
                  <a:pt x="4899" y="0"/>
                </a:moveTo>
                <a:lnTo>
                  <a:pt x="0" y="9591"/>
                </a:lnTo>
                <a:lnTo>
                  <a:pt x="16815" y="3737"/>
                </a:lnTo>
                <a:lnTo>
                  <a:pt x="33797" y="9591"/>
                </a:lnTo>
                <a:lnTo>
                  <a:pt x="28191" y="0"/>
                </a:lnTo>
                <a:lnTo>
                  <a:pt x="4899" y="0"/>
                </a:lnTo>
                <a:close/>
              </a:path>
            </a:pathLst>
          </a:custGeom>
          <a:solidFill>
            <a:srgbClr val="0863AC"/>
          </a:solidFill>
          <a:ln w="0" cap="flat">
            <a:noFill/>
            <a:prstDash val="solid"/>
            <a:miter/>
          </a:ln>
        </p:spPr>
        <p:txBody>
          <a:bodyPr rtlCol="0" anchor="ctr"/>
          <a:lstStyle/>
          <a:p>
            <a:endParaRPr lang="en-GB"/>
          </a:p>
        </p:txBody>
      </p:sp>
      <p:sp>
        <p:nvSpPr>
          <p:cNvPr id="138" name="Vrije vorm: vorm 137">
            <a:extLst>
              <a:ext uri="{FF2B5EF4-FFF2-40B4-BE49-F238E27FC236}">
                <a16:creationId xmlns:a16="http://schemas.microsoft.com/office/drawing/2014/main" id="{3206D50A-964A-F190-F480-1DE5D0E3744D}"/>
              </a:ext>
            </a:extLst>
          </p:cNvPr>
          <p:cNvSpPr/>
          <p:nvPr/>
        </p:nvSpPr>
        <p:spPr>
          <a:xfrm>
            <a:off x="831380" y="6457877"/>
            <a:ext cx="33796" cy="9383"/>
          </a:xfrm>
          <a:custGeom>
            <a:avLst/>
            <a:gdLst>
              <a:gd name="connsiteX0" fmla="*/ 17189 w 33796"/>
              <a:gd name="connsiteY0" fmla="*/ 6228 h 9383"/>
              <a:gd name="connsiteX1" fmla="*/ 0 w 33796"/>
              <a:gd name="connsiteY1" fmla="*/ 0 h 9383"/>
              <a:gd name="connsiteX2" fmla="*/ 5730 w 33796"/>
              <a:gd name="connsiteY2" fmla="*/ 9383 h 9383"/>
              <a:gd name="connsiteX3" fmla="*/ 28191 w 33796"/>
              <a:gd name="connsiteY3" fmla="*/ 9383 h 9383"/>
              <a:gd name="connsiteX4" fmla="*/ 33797 w 33796"/>
              <a:gd name="connsiteY4" fmla="*/ 0 h 9383"/>
              <a:gd name="connsiteX5" fmla="*/ 17189 w 33796"/>
              <a:gd name="connsiteY5" fmla="*/ 6228 h 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96" h="9383">
                <a:moveTo>
                  <a:pt x="17189" y="6228"/>
                </a:moveTo>
                <a:lnTo>
                  <a:pt x="0" y="0"/>
                </a:lnTo>
                <a:lnTo>
                  <a:pt x="5730" y="9383"/>
                </a:lnTo>
                <a:lnTo>
                  <a:pt x="28191" y="9383"/>
                </a:lnTo>
                <a:lnTo>
                  <a:pt x="33797" y="0"/>
                </a:lnTo>
                <a:lnTo>
                  <a:pt x="17189" y="6228"/>
                </a:lnTo>
                <a:close/>
              </a:path>
            </a:pathLst>
          </a:custGeom>
          <a:solidFill>
            <a:srgbClr val="0863AC"/>
          </a:solidFill>
          <a:ln w="0" cap="flat">
            <a:noFill/>
            <a:prstDash val="solid"/>
            <a:miter/>
          </a:ln>
        </p:spPr>
        <p:txBody>
          <a:bodyPr rtlCol="0" anchor="ctr"/>
          <a:lstStyle/>
          <a:p>
            <a:endParaRPr lang="en-GB"/>
          </a:p>
        </p:txBody>
      </p:sp>
      <p:sp>
        <p:nvSpPr>
          <p:cNvPr id="139" name="Vrije vorm: vorm 138">
            <a:extLst>
              <a:ext uri="{FF2B5EF4-FFF2-40B4-BE49-F238E27FC236}">
                <a16:creationId xmlns:a16="http://schemas.microsoft.com/office/drawing/2014/main" id="{72616263-F36F-8C51-B634-EAE2E1139A31}"/>
              </a:ext>
            </a:extLst>
          </p:cNvPr>
          <p:cNvSpPr/>
          <p:nvPr/>
        </p:nvSpPr>
        <p:spPr>
          <a:xfrm>
            <a:off x="831130" y="6471371"/>
            <a:ext cx="33838" cy="9549"/>
          </a:xfrm>
          <a:custGeom>
            <a:avLst/>
            <a:gdLst>
              <a:gd name="connsiteX0" fmla="*/ 5605 w 33838"/>
              <a:gd name="connsiteY0" fmla="*/ 0 h 9549"/>
              <a:gd name="connsiteX1" fmla="*/ 0 w 33838"/>
              <a:gd name="connsiteY1" fmla="*/ 9549 h 9549"/>
              <a:gd name="connsiteX2" fmla="*/ 16981 w 33838"/>
              <a:gd name="connsiteY2" fmla="*/ 3737 h 9549"/>
              <a:gd name="connsiteX3" fmla="*/ 33838 w 33838"/>
              <a:gd name="connsiteY3" fmla="*/ 9549 h 9549"/>
              <a:gd name="connsiteX4" fmla="*/ 28814 w 33838"/>
              <a:gd name="connsiteY4" fmla="*/ 0 h 9549"/>
              <a:gd name="connsiteX5" fmla="*/ 5605 w 33838"/>
              <a:gd name="connsiteY5" fmla="*/ 0 h 9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38" h="9549">
                <a:moveTo>
                  <a:pt x="5605" y="0"/>
                </a:moveTo>
                <a:lnTo>
                  <a:pt x="0" y="9549"/>
                </a:lnTo>
                <a:lnTo>
                  <a:pt x="16981" y="3737"/>
                </a:lnTo>
                <a:lnTo>
                  <a:pt x="33838" y="9549"/>
                </a:lnTo>
                <a:lnTo>
                  <a:pt x="28814" y="0"/>
                </a:lnTo>
                <a:lnTo>
                  <a:pt x="5605" y="0"/>
                </a:lnTo>
                <a:close/>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34010723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692" userDrawn="1">
          <p15:clr>
            <a:srgbClr val="FBAE40"/>
          </p15:clr>
        </p15:guide>
        <p15:guide id="3" pos="495"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16115748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jdelijke aanduiding voor afbeelding 14">
            <a:extLst>
              <a:ext uri="{FF2B5EF4-FFF2-40B4-BE49-F238E27FC236}">
                <a16:creationId xmlns:a16="http://schemas.microsoft.com/office/drawing/2014/main" id="{A76111E9-44D4-CF06-FE86-4AB439018590}"/>
              </a:ext>
            </a:extLst>
          </p:cNvPr>
          <p:cNvSpPr>
            <a:spLocks noGrp="1"/>
          </p:cNvSpPr>
          <p:nvPr>
            <p:ph type="pic" sz="quarter" idx="19" hasCustomPrompt="1"/>
          </p:nvPr>
        </p:nvSpPr>
        <p:spPr>
          <a:xfrm>
            <a:off x="246063" y="188913"/>
            <a:ext cx="11699875" cy="6480175"/>
          </a:xfrm>
          <a:custGeom>
            <a:avLst/>
            <a:gdLst>
              <a:gd name="connsiteX0" fmla="*/ 292645 w 11699875"/>
              <a:gd name="connsiteY0" fmla="*/ 0 h 6480175"/>
              <a:gd name="connsiteX1" fmla="*/ 11407230 w 11699875"/>
              <a:gd name="connsiteY1" fmla="*/ 0 h 6480175"/>
              <a:gd name="connsiteX2" fmla="*/ 11699875 w 11699875"/>
              <a:gd name="connsiteY2" fmla="*/ 292645 h 6480175"/>
              <a:gd name="connsiteX3" fmla="*/ 11699875 w 11699875"/>
              <a:gd name="connsiteY3" fmla="*/ 6187530 h 6480175"/>
              <a:gd name="connsiteX4" fmla="*/ 11407230 w 11699875"/>
              <a:gd name="connsiteY4" fmla="*/ 6480175 h 6480175"/>
              <a:gd name="connsiteX5" fmla="*/ 1054149 w 11699875"/>
              <a:gd name="connsiteY5" fmla="*/ 6480175 h 6480175"/>
              <a:gd name="connsiteX6" fmla="*/ 1054149 w 11699875"/>
              <a:gd name="connsiteY6" fmla="*/ 6288087 h 6480175"/>
              <a:gd name="connsiteX7" fmla="*/ 1054149 w 11699875"/>
              <a:gd name="connsiteY7" fmla="*/ 6273799 h 6480175"/>
              <a:gd name="connsiteX8" fmla="*/ 1052709 w 11699875"/>
              <a:gd name="connsiteY8" fmla="*/ 6273799 h 6480175"/>
              <a:gd name="connsiteX9" fmla="*/ 1048778 w 11699875"/>
              <a:gd name="connsiteY9" fmla="*/ 6234808 h 6480175"/>
              <a:gd name="connsiteX10" fmla="*/ 789781 w 11699875"/>
              <a:gd name="connsiteY10" fmla="*/ 6023719 h 6480175"/>
              <a:gd name="connsiteX11" fmla="*/ 530784 w 11699875"/>
              <a:gd name="connsiteY11" fmla="*/ 6234808 h 6480175"/>
              <a:gd name="connsiteX12" fmla="*/ 526853 w 11699875"/>
              <a:gd name="connsiteY12" fmla="*/ 6273799 h 6480175"/>
              <a:gd name="connsiteX13" fmla="*/ 525413 w 11699875"/>
              <a:gd name="connsiteY13" fmla="*/ 6273799 h 6480175"/>
              <a:gd name="connsiteX14" fmla="*/ 525413 w 11699875"/>
              <a:gd name="connsiteY14" fmla="*/ 6288087 h 6480175"/>
              <a:gd name="connsiteX15" fmla="*/ 525413 w 11699875"/>
              <a:gd name="connsiteY15" fmla="*/ 6480175 h 6480175"/>
              <a:gd name="connsiteX16" fmla="*/ 292645 w 11699875"/>
              <a:gd name="connsiteY16" fmla="*/ 6480175 h 6480175"/>
              <a:gd name="connsiteX17" fmla="*/ 0 w 11699875"/>
              <a:gd name="connsiteY17" fmla="*/ 6187530 h 6480175"/>
              <a:gd name="connsiteX18" fmla="*/ 0 w 11699875"/>
              <a:gd name="connsiteY18" fmla="*/ 292645 h 6480175"/>
              <a:gd name="connsiteX19" fmla="*/ 292645 w 11699875"/>
              <a:gd name="connsiteY19" fmla="*/ 0 h 648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699875" h="6480175">
                <a:moveTo>
                  <a:pt x="292645" y="0"/>
                </a:moveTo>
                <a:lnTo>
                  <a:pt x="11407230" y="0"/>
                </a:lnTo>
                <a:cubicBezTo>
                  <a:pt x="11568853" y="0"/>
                  <a:pt x="11699875" y="131022"/>
                  <a:pt x="11699875" y="292645"/>
                </a:cubicBezTo>
                <a:lnTo>
                  <a:pt x="11699875" y="6187530"/>
                </a:lnTo>
                <a:cubicBezTo>
                  <a:pt x="11699875" y="6349153"/>
                  <a:pt x="11568853" y="6480175"/>
                  <a:pt x="11407230" y="6480175"/>
                </a:cubicBezTo>
                <a:lnTo>
                  <a:pt x="1054149" y="6480175"/>
                </a:lnTo>
                <a:lnTo>
                  <a:pt x="1054149" y="6288087"/>
                </a:lnTo>
                <a:lnTo>
                  <a:pt x="1054149" y="6273799"/>
                </a:lnTo>
                <a:lnTo>
                  <a:pt x="1052709" y="6273799"/>
                </a:lnTo>
                <a:lnTo>
                  <a:pt x="1048778" y="6234808"/>
                </a:lnTo>
                <a:cubicBezTo>
                  <a:pt x="1024127" y="6114340"/>
                  <a:pt x="917536" y="6023719"/>
                  <a:pt x="789781" y="6023719"/>
                </a:cubicBezTo>
                <a:cubicBezTo>
                  <a:pt x="662026" y="6023719"/>
                  <a:pt x="555435" y="6114340"/>
                  <a:pt x="530784" y="6234808"/>
                </a:cubicBezTo>
                <a:lnTo>
                  <a:pt x="526853" y="6273799"/>
                </a:lnTo>
                <a:lnTo>
                  <a:pt x="525413" y="6273799"/>
                </a:lnTo>
                <a:lnTo>
                  <a:pt x="525413" y="6288087"/>
                </a:lnTo>
                <a:lnTo>
                  <a:pt x="525413" y="6480175"/>
                </a:lnTo>
                <a:lnTo>
                  <a:pt x="292645" y="6480175"/>
                </a:lnTo>
                <a:cubicBezTo>
                  <a:pt x="131022" y="6480175"/>
                  <a:pt x="0" y="6349153"/>
                  <a:pt x="0" y="6187530"/>
                </a:cubicBezTo>
                <a:lnTo>
                  <a:pt x="0" y="292645"/>
                </a:lnTo>
                <a:cubicBezTo>
                  <a:pt x="0" y="131022"/>
                  <a:pt x="131022" y="0"/>
                  <a:pt x="292645" y="0"/>
                </a:cubicBezTo>
                <a:close/>
              </a:path>
            </a:pathLst>
          </a:custGeom>
          <a:solidFill>
            <a:schemeClr val="bg1">
              <a:lumMod val="90000"/>
            </a:schemeClr>
          </a:solidFill>
        </p:spPr>
        <p:txBody>
          <a:bodyPr vert="horz" wrap="square" lIns="0" tIns="0" rIns="0" bIns="0" rtlCol="0">
            <a:noAutofit/>
          </a:bodyPr>
          <a:lstStyle>
            <a:lvl1pPr>
              <a:defRPr lang="nl-NL" sz="1200" noProof="0" dirty="0"/>
            </a:lvl1pPr>
          </a:lstStyle>
          <a:p>
            <a:pPr marL="0" lvl="0" indent="0" algn="ctr">
              <a:buNone/>
            </a:pPr>
            <a:r>
              <a:rPr lang="nl-NL" noProof="0" dirty="0"/>
              <a:t>Klik op het icoon om een afbeelding toe te voegen</a:t>
            </a:r>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66763" y="765175"/>
            <a:ext cx="10658475" cy="1027049"/>
          </a:xfrm>
        </p:spPr>
        <p:txBody>
          <a:bodyPr vert="horz">
            <a:noAutofit/>
          </a:bodyPr>
          <a:lstStyle>
            <a:lvl1pPr>
              <a:defRPr sz="3600" b="1" i="0">
                <a:solidFill>
                  <a:schemeClr val="tx1"/>
                </a:solidFill>
                <a:latin typeface="Arial" panose="020B0604020202020204" pitchFamily="34" charset="0"/>
                <a:cs typeface="Arial" panose="020B0604020202020204" pitchFamily="34" charset="0"/>
              </a:defRPr>
            </a:lvl1pPr>
          </a:lstStyle>
          <a:p>
            <a:r>
              <a:rPr lang="en-GB" dirty="0" err="1"/>
              <a:t>Plaats</a:t>
            </a:r>
            <a:r>
              <a:rPr lang="en-GB" dirty="0"/>
              <a:t> </a:t>
            </a:r>
            <a:r>
              <a:rPr lang="en-GB" dirty="0" err="1"/>
              <a:t>hier</a:t>
            </a:r>
            <a:r>
              <a:rPr lang="en-GB" dirty="0"/>
              <a:t> je </a:t>
            </a:r>
            <a:r>
              <a:rPr lang="en-GB" dirty="0" err="1"/>
              <a:t>titel</a:t>
            </a:r>
            <a:endParaRPr lang="en-NL" dirty="0"/>
          </a:p>
        </p:txBody>
      </p:sp>
      <p:sp>
        <p:nvSpPr>
          <p:cNvPr id="11" name="Tijdelijke aanduiding voor media 10">
            <a:extLst>
              <a:ext uri="{FF2B5EF4-FFF2-40B4-BE49-F238E27FC236}">
                <a16:creationId xmlns:a16="http://schemas.microsoft.com/office/drawing/2014/main" id="{95DB779C-A7E2-E041-DAAE-C0038DC9885E}"/>
              </a:ext>
            </a:extLst>
          </p:cNvPr>
          <p:cNvSpPr>
            <a:spLocks noGrp="1"/>
          </p:cNvSpPr>
          <p:nvPr>
            <p:ph type="media" sz="quarter" idx="20" hasCustomPrompt="1"/>
          </p:nvPr>
        </p:nvSpPr>
        <p:spPr>
          <a:xfrm>
            <a:off x="246063" y="188913"/>
            <a:ext cx="11699875" cy="6480175"/>
          </a:xfrm>
          <a:custGeom>
            <a:avLst/>
            <a:gdLst>
              <a:gd name="connsiteX0" fmla="*/ 251366 w 11699875"/>
              <a:gd name="connsiteY0" fmla="*/ 0 h 6480175"/>
              <a:gd name="connsiteX1" fmla="*/ 11448509 w 11699875"/>
              <a:gd name="connsiteY1" fmla="*/ 0 h 6480175"/>
              <a:gd name="connsiteX2" fmla="*/ 11699875 w 11699875"/>
              <a:gd name="connsiteY2" fmla="*/ 251366 h 6480175"/>
              <a:gd name="connsiteX3" fmla="*/ 11699875 w 11699875"/>
              <a:gd name="connsiteY3" fmla="*/ 6228809 h 6480175"/>
              <a:gd name="connsiteX4" fmla="*/ 11448509 w 11699875"/>
              <a:gd name="connsiteY4" fmla="*/ 6480175 h 6480175"/>
              <a:gd name="connsiteX5" fmla="*/ 1055832 w 11699875"/>
              <a:gd name="connsiteY5" fmla="*/ 6480175 h 6480175"/>
              <a:gd name="connsiteX6" fmla="*/ 1055832 w 11699875"/>
              <a:gd name="connsiteY6" fmla="*/ 6295230 h 6480175"/>
              <a:gd name="connsiteX7" fmla="*/ 1055077 w 11699875"/>
              <a:gd name="connsiteY7" fmla="*/ 6295230 h 6480175"/>
              <a:gd name="connsiteX8" fmla="*/ 1055832 w 11699875"/>
              <a:gd name="connsiteY8" fmla="*/ 6287738 h 6480175"/>
              <a:gd name="connsiteX9" fmla="*/ 789432 w 11699875"/>
              <a:gd name="connsiteY9" fmla="*/ 6021338 h 6480175"/>
              <a:gd name="connsiteX10" fmla="*/ 523032 w 11699875"/>
              <a:gd name="connsiteY10" fmla="*/ 6287738 h 6480175"/>
              <a:gd name="connsiteX11" fmla="*/ 523787 w 11699875"/>
              <a:gd name="connsiteY11" fmla="*/ 6295230 h 6480175"/>
              <a:gd name="connsiteX12" fmla="*/ 523032 w 11699875"/>
              <a:gd name="connsiteY12" fmla="*/ 6295230 h 6480175"/>
              <a:gd name="connsiteX13" fmla="*/ 523032 w 11699875"/>
              <a:gd name="connsiteY13" fmla="*/ 6480175 h 6480175"/>
              <a:gd name="connsiteX14" fmla="*/ 251366 w 11699875"/>
              <a:gd name="connsiteY14" fmla="*/ 6480175 h 6480175"/>
              <a:gd name="connsiteX15" fmla="*/ 0 w 11699875"/>
              <a:gd name="connsiteY15" fmla="*/ 6228809 h 6480175"/>
              <a:gd name="connsiteX16" fmla="*/ 0 w 11699875"/>
              <a:gd name="connsiteY16" fmla="*/ 251366 h 6480175"/>
              <a:gd name="connsiteX17" fmla="*/ 251366 w 11699875"/>
              <a:gd name="connsiteY17" fmla="*/ 0 h 648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99875" h="6480175">
                <a:moveTo>
                  <a:pt x="251366" y="0"/>
                </a:moveTo>
                <a:lnTo>
                  <a:pt x="11448509" y="0"/>
                </a:lnTo>
                <a:cubicBezTo>
                  <a:pt x="11587335" y="0"/>
                  <a:pt x="11699875" y="112540"/>
                  <a:pt x="11699875" y="251366"/>
                </a:cubicBezTo>
                <a:lnTo>
                  <a:pt x="11699875" y="6228809"/>
                </a:lnTo>
                <a:cubicBezTo>
                  <a:pt x="11699875" y="6367635"/>
                  <a:pt x="11587335" y="6480175"/>
                  <a:pt x="11448509" y="6480175"/>
                </a:cubicBezTo>
                <a:lnTo>
                  <a:pt x="1055832" y="6480175"/>
                </a:lnTo>
                <a:lnTo>
                  <a:pt x="1055832" y="6295230"/>
                </a:lnTo>
                <a:lnTo>
                  <a:pt x="1055077" y="6295230"/>
                </a:lnTo>
                <a:lnTo>
                  <a:pt x="1055832" y="6287738"/>
                </a:lnTo>
                <a:cubicBezTo>
                  <a:pt x="1055832" y="6140609"/>
                  <a:pt x="936561" y="6021338"/>
                  <a:pt x="789432" y="6021338"/>
                </a:cubicBezTo>
                <a:cubicBezTo>
                  <a:pt x="642303" y="6021338"/>
                  <a:pt x="523032" y="6140609"/>
                  <a:pt x="523032" y="6287738"/>
                </a:cubicBezTo>
                <a:lnTo>
                  <a:pt x="523787" y="6295230"/>
                </a:lnTo>
                <a:lnTo>
                  <a:pt x="523032" y="6295230"/>
                </a:lnTo>
                <a:lnTo>
                  <a:pt x="523032" y="6480175"/>
                </a:lnTo>
                <a:lnTo>
                  <a:pt x="251366" y="6480175"/>
                </a:lnTo>
                <a:cubicBezTo>
                  <a:pt x="112540" y="6480175"/>
                  <a:pt x="0" y="6367635"/>
                  <a:pt x="0" y="6228809"/>
                </a:cubicBezTo>
                <a:lnTo>
                  <a:pt x="0" y="251366"/>
                </a:lnTo>
                <a:cubicBezTo>
                  <a:pt x="0" y="112540"/>
                  <a:pt x="112540" y="0"/>
                  <a:pt x="251366" y="0"/>
                </a:cubicBezTo>
                <a:close/>
              </a:path>
            </a:pathLst>
          </a:custGeom>
          <a:solidFill>
            <a:srgbClr val="E7EFF6"/>
          </a:solidFill>
        </p:spPr>
        <p:txBody>
          <a:bodyPr vert="horz" wrap="square" lIns="36000" tIns="72000" rIns="0" bIns="0" rtlCol="0">
            <a:noAutofit/>
          </a:bodyPr>
          <a:lstStyle>
            <a:lvl1pPr marL="0" indent="0" algn="l">
              <a:buFont typeface="Arial" panose="020B0604020202020204" pitchFamily="34" charset="0"/>
              <a:buNone/>
              <a:defRPr lang="en-GB" sz="1200" dirty="0"/>
            </a:lvl1pPr>
          </a:lstStyle>
          <a:p>
            <a:pPr marL="182563" lvl="0" indent="-182563" algn="ctr"/>
            <a:r>
              <a:rPr lang="nl-NL" dirty="0"/>
              <a:t>Klik op het icoon om media in te voegen</a:t>
            </a:r>
            <a:endParaRPr lang="en-GB" dirty="0"/>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Tree>
    <p:extLst>
      <p:ext uri="{BB962C8B-B14F-4D97-AF65-F5344CB8AC3E}">
        <p14:creationId xmlns:p14="http://schemas.microsoft.com/office/powerpoint/2010/main" val="2094115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ussendia">
    <p:bg>
      <p:bgPr>
        <a:solidFill>
          <a:schemeClr val="accent6"/>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BA2438E-ACC1-5202-7AC1-825381AF37CB}"/>
              </a:ext>
            </a:extLst>
          </p:cNvPr>
          <p:cNvGraphicFramePr>
            <a:graphicFrameLocks noChangeAspect="1"/>
          </p:cNvGraphicFramePr>
          <p:nvPr userDrawn="1">
            <p:custDataLst>
              <p:tags r:id="rId1"/>
            </p:custDataLst>
            <p:extLst>
              <p:ext uri="{D42A27DB-BD31-4B8C-83A1-F6EECF244321}">
                <p14:modId xmlns:p14="http://schemas.microsoft.com/office/powerpoint/2010/main" val="3097804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4BA2438E-ACC1-5202-7AC1-825381AF37C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hthoek: afgeronde hoeken 2">
            <a:extLst>
              <a:ext uri="{FF2B5EF4-FFF2-40B4-BE49-F238E27FC236}">
                <a16:creationId xmlns:a16="http://schemas.microsoft.com/office/drawing/2014/main" id="{940E8A4E-0291-A23F-C5E3-13A092425491}"/>
              </a:ext>
            </a:extLst>
          </p:cNvPr>
          <p:cNvSpPr/>
          <p:nvPr userDrawn="1"/>
        </p:nvSpPr>
        <p:spPr>
          <a:xfrm>
            <a:off x="466725" y="2314575"/>
            <a:ext cx="6800850" cy="3438525"/>
          </a:xfrm>
          <a:prstGeom prst="roundRect">
            <a:avLst>
              <a:gd name="adj" fmla="val 697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jdelijke aanduiding voor dianummer 4">
            <a:extLst>
              <a:ext uri="{FF2B5EF4-FFF2-40B4-BE49-F238E27FC236}">
                <a16:creationId xmlns:a16="http://schemas.microsoft.com/office/drawing/2014/main" id="{4F4C1B89-EA54-CA49-97F4-C4EE588EEF1E}"/>
              </a:ext>
            </a:extLst>
          </p:cNvPr>
          <p:cNvSpPr txBox="1">
            <a:spLocks/>
          </p:cNvSpPr>
          <p:nvPr userDrawn="1"/>
        </p:nvSpPr>
        <p:spPr>
          <a:xfrm>
            <a:off x="11434763" y="6102350"/>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231579ED-DCA1-AE4C-9D9F-374A16F6C185}"/>
              </a:ext>
            </a:extLst>
          </p:cNvPr>
          <p:cNvSpPr>
            <a:spLocks noGrp="1"/>
          </p:cNvSpPr>
          <p:nvPr>
            <p:ph type="ctrTitle" hasCustomPrompt="1"/>
          </p:nvPr>
        </p:nvSpPr>
        <p:spPr>
          <a:xfrm>
            <a:off x="766763" y="2314575"/>
            <a:ext cx="6043612" cy="3438525"/>
          </a:xfrm>
        </p:spPr>
        <p:txBody>
          <a:bodyPr vert="horz" anchor="ctr">
            <a:normAutofit/>
          </a:bodyPr>
          <a:lstStyle>
            <a:lvl1pPr algn="l" defTabSz="914400" rtl="0" eaLnBrk="1" latinLnBrk="0" hangingPunct="1">
              <a:lnSpc>
                <a:spcPct val="90000"/>
              </a:lnSpc>
              <a:spcBef>
                <a:spcPct val="0"/>
              </a:spcBef>
              <a:buNone/>
              <a:defRPr lang="nl-NL" sz="3200" b="1" i="0" kern="1200" noProof="0" dirty="0">
                <a:solidFill>
                  <a:srgbClr val="FFFFFF"/>
                </a:solidFill>
                <a:latin typeface="Arial" panose="020B0604020202020204" pitchFamily="34" charset="0"/>
                <a:ea typeface="+mj-ea"/>
                <a:cs typeface="Arial" panose="020B0604020202020204" pitchFamily="34" charset="0"/>
              </a:defRPr>
            </a:lvl1pPr>
          </a:lstStyle>
          <a:p>
            <a:r>
              <a:rPr lang="nl-NL" noProof="0" dirty="0" err="1"/>
              <a:t>Tussendia</a:t>
            </a:r>
            <a:r>
              <a:rPr lang="nl-NL" noProof="0" dirty="0"/>
              <a:t>: </a:t>
            </a:r>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amet</a:t>
            </a:r>
            <a:r>
              <a:rPr lang="nl-NL" noProof="0" dirty="0"/>
              <a:t>, </a:t>
            </a:r>
            <a:r>
              <a:rPr lang="nl-NL" noProof="0" dirty="0" err="1"/>
              <a:t>solum</a:t>
            </a:r>
            <a:r>
              <a:rPr lang="nl-NL" noProof="0" dirty="0"/>
              <a:t> </a:t>
            </a:r>
            <a:r>
              <a:rPr lang="nl-NL" noProof="0" dirty="0" err="1"/>
              <a:t>accusam</a:t>
            </a:r>
            <a:endParaRPr lang="nl-NL" noProof="0" dirty="0"/>
          </a:p>
        </p:txBody>
      </p:sp>
      <p:pic>
        <p:nvPicPr>
          <p:cNvPr id="20" name="Graphic 19">
            <a:extLst>
              <a:ext uri="{FF2B5EF4-FFF2-40B4-BE49-F238E27FC236}">
                <a16:creationId xmlns:a16="http://schemas.microsoft.com/office/drawing/2014/main" id="{D0E91FB4-E76A-F2A7-0538-D966104AA033}"/>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24" name="Tijdelijke aanduiding voor afbeelding 23">
            <a:extLst>
              <a:ext uri="{FF2B5EF4-FFF2-40B4-BE49-F238E27FC236}">
                <a16:creationId xmlns:a16="http://schemas.microsoft.com/office/drawing/2014/main" id="{29E118ED-608A-2B91-83BD-0C8B08C97216}"/>
              </a:ext>
            </a:extLst>
          </p:cNvPr>
          <p:cNvSpPr>
            <a:spLocks noGrp="1"/>
          </p:cNvSpPr>
          <p:nvPr>
            <p:ph type="pic" sz="quarter" idx="14" hasCustomPrompt="1"/>
          </p:nvPr>
        </p:nvSpPr>
        <p:spPr>
          <a:xfrm>
            <a:off x="4214813" y="200851"/>
            <a:ext cx="7727950" cy="4572000"/>
          </a:xfrm>
          <a:custGeom>
            <a:avLst/>
            <a:gdLst>
              <a:gd name="connsiteX0" fmla="*/ 249951 w 7727950"/>
              <a:gd name="connsiteY0" fmla="*/ 0 h 4572000"/>
              <a:gd name="connsiteX1" fmla="*/ 7477999 w 7727950"/>
              <a:gd name="connsiteY1" fmla="*/ 0 h 4572000"/>
              <a:gd name="connsiteX2" fmla="*/ 7727950 w 7727950"/>
              <a:gd name="connsiteY2" fmla="*/ 249951 h 4572000"/>
              <a:gd name="connsiteX3" fmla="*/ 7727950 w 7727950"/>
              <a:gd name="connsiteY3" fmla="*/ 4322049 h 4572000"/>
              <a:gd name="connsiteX4" fmla="*/ 7477999 w 7727950"/>
              <a:gd name="connsiteY4" fmla="*/ 4572000 h 4572000"/>
              <a:gd name="connsiteX5" fmla="*/ 3052762 w 7727950"/>
              <a:gd name="connsiteY5" fmla="*/ 4572000 h 4572000"/>
              <a:gd name="connsiteX6" fmla="*/ 3052762 w 7727950"/>
              <a:gd name="connsiteY6" fmla="*/ 2353458 h 4572000"/>
              <a:gd name="connsiteX7" fmla="*/ 2813028 w 7727950"/>
              <a:gd name="connsiteY7" fmla="*/ 2113724 h 4572000"/>
              <a:gd name="connsiteX8" fmla="*/ 0 w 7727950"/>
              <a:gd name="connsiteY8" fmla="*/ 2113724 h 4572000"/>
              <a:gd name="connsiteX9" fmla="*/ 0 w 7727950"/>
              <a:gd name="connsiteY9" fmla="*/ 249951 h 4572000"/>
              <a:gd name="connsiteX10" fmla="*/ 249951 w 7727950"/>
              <a:gd name="connsiteY10"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27950" h="4572000">
                <a:moveTo>
                  <a:pt x="249951" y="0"/>
                </a:moveTo>
                <a:lnTo>
                  <a:pt x="7477999" y="0"/>
                </a:lnTo>
                <a:cubicBezTo>
                  <a:pt x="7616043" y="0"/>
                  <a:pt x="7727950" y="111907"/>
                  <a:pt x="7727950" y="249951"/>
                </a:cubicBezTo>
                <a:lnTo>
                  <a:pt x="7727950" y="4322049"/>
                </a:lnTo>
                <a:cubicBezTo>
                  <a:pt x="7727950" y="4460093"/>
                  <a:pt x="7616043" y="4572000"/>
                  <a:pt x="7477999" y="4572000"/>
                </a:cubicBezTo>
                <a:lnTo>
                  <a:pt x="3052762" y="4572000"/>
                </a:lnTo>
                <a:lnTo>
                  <a:pt x="3052762" y="2353458"/>
                </a:lnTo>
                <a:cubicBezTo>
                  <a:pt x="3052762" y="2221057"/>
                  <a:pt x="2945429" y="2113724"/>
                  <a:pt x="2813028" y="2113724"/>
                </a:cubicBezTo>
                <a:lnTo>
                  <a:pt x="0" y="2113724"/>
                </a:lnTo>
                <a:lnTo>
                  <a:pt x="0" y="249951"/>
                </a:lnTo>
                <a:cubicBezTo>
                  <a:pt x="0" y="111907"/>
                  <a:pt x="111907" y="0"/>
                  <a:pt x="249951" y="0"/>
                </a:cubicBezTo>
                <a:close/>
              </a:path>
            </a:pathLst>
          </a:custGeom>
          <a:solidFill>
            <a:srgbClr val="E7EFF6"/>
          </a:solidFill>
        </p:spPr>
        <p:txBody>
          <a:bodyPr vert="horz" wrap="square" lIns="0" tIns="72000" rIns="0" bIns="0" rtlCol="0">
            <a:noAutofit/>
          </a:bodyPr>
          <a:lstStyle>
            <a:lvl1pPr marL="0" indent="0" algn="ctr">
              <a:buFont typeface="Arial" panose="020B0604020202020204" pitchFamily="34" charset="0"/>
              <a:buNone/>
              <a:defRPr lang="en-GB" sz="1200" dirty="0"/>
            </a:lvl1pPr>
          </a:lstStyle>
          <a:p>
            <a:pPr marL="182563" lvl="0" indent="-182563" algn="ctr"/>
            <a:r>
              <a:rPr lang="nl-NL" dirty="0"/>
              <a:t>Klik op het icoon om een afbeelding toe te voegen</a:t>
            </a:r>
            <a:endParaRPr lang="en-GB" dirty="0"/>
          </a:p>
        </p:txBody>
      </p:sp>
      <p:sp>
        <p:nvSpPr>
          <p:cNvPr id="5" name="Vrije vorm: vorm 4">
            <a:extLst>
              <a:ext uri="{FF2B5EF4-FFF2-40B4-BE49-F238E27FC236}">
                <a16:creationId xmlns:a16="http://schemas.microsoft.com/office/drawing/2014/main" id="{D7627061-E56C-7FBC-CCF6-D009FAB91F8A}"/>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7" name="Vrije vorm: vorm 6">
            <a:extLst>
              <a:ext uri="{FF2B5EF4-FFF2-40B4-BE49-F238E27FC236}">
                <a16:creationId xmlns:a16="http://schemas.microsoft.com/office/drawing/2014/main" id="{6297F88C-48ED-6B24-B7E2-D5B93ADE724B}"/>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8665E21B-6CDE-4706-A384-C34F15CE0416}"/>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817DC7C8-F290-4ECA-1C40-83C158691258}"/>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949C70A0-CF3D-F69F-08B9-942CA12D2786}"/>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35CD8421-54F8-700E-A5E4-803D5945E1E1}"/>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285226F4-BDC3-1B28-5DE2-C793BEECB7BA}"/>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CEB4925D-0422-D2C4-1C21-BB13298D121C}"/>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BD6AB003-5272-0297-B792-F272CED353DF}"/>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2520598C-FEF4-E1D5-EC28-A594B87A42C5}"/>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5F57A039-E013-B7AF-16AA-A128661F070B}"/>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09A0A8B8-931E-1353-1E9C-B143DC4932B7}"/>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7E1570B2-159D-A0A2-1036-A29F872588E1}"/>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E14A95DA-9EBD-593B-82CE-BDA29B505073}"/>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8BBC6B0E-0E0B-8B4D-E384-206C44FF005F}"/>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20627980-0825-84B3-A8D6-8E9910B49EE2}"/>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D53E0C59-CB3C-1290-19A2-FF9FDF04F196}"/>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BF7D7FE5-DAE0-F4F5-F7AA-21D3CCD4ADC7}"/>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EFB725A4-BB33-D487-7082-0D86DC57BBF2}"/>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D5F3B0CF-1D9F-1DF4-7AF9-86D9468D917A}"/>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7DDFCD32-2183-B524-52CE-B8492CBBA0BB}"/>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30B3B53D-579F-85E4-C0E2-1EEF04A703A0}"/>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2" name="Vrije vorm: vorm 31">
            <a:extLst>
              <a:ext uri="{FF2B5EF4-FFF2-40B4-BE49-F238E27FC236}">
                <a16:creationId xmlns:a16="http://schemas.microsoft.com/office/drawing/2014/main" id="{4E0A6410-5F57-AFDA-687A-CCB108FBC951}"/>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3" name="Vrije vorm: vorm 32">
            <a:extLst>
              <a:ext uri="{FF2B5EF4-FFF2-40B4-BE49-F238E27FC236}">
                <a16:creationId xmlns:a16="http://schemas.microsoft.com/office/drawing/2014/main" id="{021B0E6F-7D14-25AA-6D4B-5B2CE500F092}"/>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512563293"/>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 Tekst in1 kolom">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2220737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66763" y="1792224"/>
            <a:ext cx="10658475"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sz="1600" noProof="0" dirty="0"/>
              <a:t>Vierde niveau</a:t>
            </a:r>
            <a:endParaRPr lang="nl-NL" noProof="0" dirty="0"/>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4" name="Vrije vorm: vorm 3">
            <a:extLst>
              <a:ext uri="{FF2B5EF4-FFF2-40B4-BE49-F238E27FC236}">
                <a16:creationId xmlns:a16="http://schemas.microsoft.com/office/drawing/2014/main" id="{755A234C-1310-DC1F-12E8-72A3B27F9070}"/>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994E0DB5-921F-1112-E0FE-339CB8F126BD}"/>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97248202-29EF-F715-DEC9-02B17B92445A}"/>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575E0FB7-C0C9-8E2C-DED5-3903C20900D6}"/>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8959D4A3-87EB-8334-E78F-63CC690B494C}"/>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B88278E5-4A34-BC23-DAF3-599ED847F29E}"/>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7BA80C42-F260-5361-E42E-793A7AF61415}"/>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C42428A2-A87D-D47B-A98C-03A9FDF41E07}"/>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F8EDCA92-F47D-FD61-7A6C-C7615FB3716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9818E6B4-AD9A-978E-A642-E9C961E2B23E}"/>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35E9E9E2-4822-951F-0FCB-1AFADC7CDE0C}"/>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3253F7F9-E057-9396-00F6-8A5DCC82361D}"/>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D11BB407-DB94-E222-81FF-D10B0C995534}"/>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EA6F6F45-61E0-EF14-05C4-DD884CDF1EB1}"/>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83AA9967-5782-6534-BBA4-2FC2D9A54E35}"/>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9D47B644-1A61-A7DB-FDB8-EFA3E5B94F9F}"/>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27B61260-435B-7591-923D-C0B9308A7EB7}"/>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7460F6E8-6938-4002-3DD1-C91AF326D567}"/>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2B8A1E4C-CAE2-1C40-F372-7E8D129FFE9C}"/>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396DE6DC-3755-0DA9-2432-4DFDF2672EEE}"/>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D41FC609-AC09-4BA3-93AE-ADE109A6AC92}"/>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737E60AC-7A6F-BB4F-608C-797AD2AFEFE7}"/>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77E385C2-3E02-B4C6-97FA-1E1430D3D931}"/>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66C59E37-7F5F-8473-CFE8-8CE50D492950}"/>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863769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 Introtekst en bullet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27414444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66763" y="3022600"/>
            <a:ext cx="10658475" cy="3070225"/>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4" name="Vrije vorm: vorm 3">
            <a:extLst>
              <a:ext uri="{FF2B5EF4-FFF2-40B4-BE49-F238E27FC236}">
                <a16:creationId xmlns:a16="http://schemas.microsoft.com/office/drawing/2014/main" id="{755A234C-1310-DC1F-12E8-72A3B27F9070}"/>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994E0DB5-921F-1112-E0FE-339CB8F126BD}"/>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97248202-29EF-F715-DEC9-02B17B92445A}"/>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575E0FB7-C0C9-8E2C-DED5-3903C20900D6}"/>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8959D4A3-87EB-8334-E78F-63CC690B494C}"/>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B88278E5-4A34-BC23-DAF3-599ED847F29E}"/>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7BA80C42-F260-5361-E42E-793A7AF61415}"/>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C42428A2-A87D-D47B-A98C-03A9FDF41E07}"/>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F8EDCA92-F47D-FD61-7A6C-C7615FB3716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9818E6B4-AD9A-978E-A642-E9C961E2B23E}"/>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35E9E9E2-4822-951F-0FCB-1AFADC7CDE0C}"/>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3253F7F9-E057-9396-00F6-8A5DCC82361D}"/>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D11BB407-DB94-E222-81FF-D10B0C995534}"/>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EA6F6F45-61E0-EF14-05C4-DD884CDF1EB1}"/>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83AA9967-5782-6534-BBA4-2FC2D9A54E35}"/>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9D47B644-1A61-A7DB-FDB8-EFA3E5B94F9F}"/>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27B61260-435B-7591-923D-C0B9308A7EB7}"/>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7460F6E8-6938-4002-3DD1-C91AF326D567}"/>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2B8A1E4C-CAE2-1C40-F372-7E8D129FFE9C}"/>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396DE6DC-3755-0DA9-2432-4DFDF2672EEE}"/>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D41FC609-AC09-4BA3-93AE-ADE109A6AC92}"/>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737E60AC-7A6F-BB4F-608C-797AD2AFEFE7}"/>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77E385C2-3E02-B4C6-97FA-1E1430D3D931}"/>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66C59E37-7F5F-8473-CFE8-8CE50D492950}"/>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
        <p:nvSpPr>
          <p:cNvPr id="7" name="Text Placeholder 14">
            <a:extLst>
              <a:ext uri="{FF2B5EF4-FFF2-40B4-BE49-F238E27FC236}">
                <a16:creationId xmlns:a16="http://schemas.microsoft.com/office/drawing/2014/main" id="{28BFCA14-7CFB-1CB3-C1E0-D1E0D90C59EC}"/>
              </a:ext>
            </a:extLst>
          </p:cNvPr>
          <p:cNvSpPr>
            <a:spLocks noGrp="1"/>
          </p:cNvSpPr>
          <p:nvPr>
            <p:ph type="body" sz="quarter" idx="13" hasCustomPrompt="1"/>
          </p:nvPr>
        </p:nvSpPr>
        <p:spPr>
          <a:xfrm>
            <a:off x="766763" y="1804925"/>
            <a:ext cx="10658475" cy="989076"/>
          </a:xfrm>
        </p:spPr>
        <p:txBody>
          <a:bodyPr>
            <a:noAutofit/>
          </a:bodyPr>
          <a:lstStyle>
            <a:lvl1pPr marL="0" indent="0" defTabSz="540000" rtl="0">
              <a:lnSpc>
                <a:spcPct val="100000"/>
              </a:lnSpc>
              <a:spcBef>
                <a:spcPts val="0"/>
              </a:spcBef>
              <a:spcAft>
                <a:spcPts val="0"/>
              </a:spcAft>
              <a:buClr>
                <a:srgbClr val="F76376"/>
              </a:buClr>
              <a:buFont typeface="Arial" panose="020B0604020202020204" pitchFamily="34" charset="0"/>
              <a:buNone/>
              <a:tabLst/>
              <a:defRPr lang="en-GB" sz="2000" b="1" kern="1200" dirty="0">
                <a:solidFill>
                  <a:srgbClr val="0062AB"/>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1"/>
              </a:buClr>
              <a:buSzPct val="100000"/>
              <a:buFont typeface="Arial" panose="020B0604020202020204" pitchFamily="34" charset="0"/>
              <a:buChar char="•"/>
              <a:tabLst/>
              <a:defRPr sz="1100" b="0"/>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100" b="0"/>
            </a:lvl3pPr>
            <a:lvl4pPr>
              <a:buClr>
                <a:srgbClr val="F76376"/>
              </a:buClr>
              <a:defRPr sz="1400"/>
            </a:lvl4pPr>
            <a:lvl5pPr>
              <a:buClr>
                <a:srgbClr val="F76376"/>
              </a:buClr>
              <a:defRPr sz="1400"/>
            </a:lvl5pPr>
          </a:lstStyle>
          <a:p>
            <a:pPr lvl="0"/>
            <a:r>
              <a:rPr lang="nl-NL" noProof="0" dirty="0"/>
              <a:t>Introtekst</a:t>
            </a:r>
          </a:p>
        </p:txBody>
      </p:sp>
    </p:spTree>
    <p:extLst>
      <p:ext uri="{BB962C8B-B14F-4D97-AF65-F5344CB8AC3E}">
        <p14:creationId xmlns:p14="http://schemas.microsoft.com/office/powerpoint/2010/main" val="1945606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 Introtekst en bullets en foto">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5417040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66764" y="3022600"/>
            <a:ext cx="7899400" cy="3070225"/>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4" name="Vrije vorm: vorm 3">
            <a:extLst>
              <a:ext uri="{FF2B5EF4-FFF2-40B4-BE49-F238E27FC236}">
                <a16:creationId xmlns:a16="http://schemas.microsoft.com/office/drawing/2014/main" id="{755A234C-1310-DC1F-12E8-72A3B27F9070}"/>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994E0DB5-921F-1112-E0FE-339CB8F126BD}"/>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97248202-29EF-F715-DEC9-02B17B92445A}"/>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575E0FB7-C0C9-8E2C-DED5-3903C20900D6}"/>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8959D4A3-87EB-8334-E78F-63CC690B494C}"/>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B88278E5-4A34-BC23-DAF3-599ED847F29E}"/>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7BA80C42-F260-5361-E42E-793A7AF61415}"/>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C42428A2-A87D-D47B-A98C-03A9FDF41E07}"/>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F8EDCA92-F47D-FD61-7A6C-C7615FB3716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9818E6B4-AD9A-978E-A642-E9C961E2B23E}"/>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35E9E9E2-4822-951F-0FCB-1AFADC7CDE0C}"/>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3253F7F9-E057-9396-00F6-8A5DCC82361D}"/>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D11BB407-DB94-E222-81FF-D10B0C995534}"/>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EA6F6F45-61E0-EF14-05C4-DD884CDF1EB1}"/>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83AA9967-5782-6534-BBA4-2FC2D9A54E35}"/>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9D47B644-1A61-A7DB-FDB8-EFA3E5B94F9F}"/>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27B61260-435B-7591-923D-C0B9308A7EB7}"/>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7460F6E8-6938-4002-3DD1-C91AF326D567}"/>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2B8A1E4C-CAE2-1C40-F372-7E8D129FFE9C}"/>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396DE6DC-3755-0DA9-2432-4DFDF2672EEE}"/>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D41FC609-AC09-4BA3-93AE-ADE109A6AC92}"/>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737E60AC-7A6F-BB4F-608C-797AD2AFEFE7}"/>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77E385C2-3E02-B4C6-97FA-1E1430D3D931}"/>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66C59E37-7F5F-8473-CFE8-8CE50D492950}"/>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
        <p:nvSpPr>
          <p:cNvPr id="7" name="Text Placeholder 14">
            <a:extLst>
              <a:ext uri="{FF2B5EF4-FFF2-40B4-BE49-F238E27FC236}">
                <a16:creationId xmlns:a16="http://schemas.microsoft.com/office/drawing/2014/main" id="{28BFCA14-7CFB-1CB3-C1E0-D1E0D90C59EC}"/>
              </a:ext>
            </a:extLst>
          </p:cNvPr>
          <p:cNvSpPr>
            <a:spLocks noGrp="1"/>
          </p:cNvSpPr>
          <p:nvPr>
            <p:ph type="body" sz="quarter" idx="13" hasCustomPrompt="1"/>
          </p:nvPr>
        </p:nvSpPr>
        <p:spPr>
          <a:xfrm>
            <a:off x="766764" y="1804925"/>
            <a:ext cx="7899400" cy="989076"/>
          </a:xfrm>
        </p:spPr>
        <p:txBody>
          <a:bodyPr>
            <a:noAutofit/>
          </a:bodyPr>
          <a:lstStyle>
            <a:lvl1pPr marL="0" indent="0" defTabSz="540000" rtl="0">
              <a:lnSpc>
                <a:spcPct val="100000"/>
              </a:lnSpc>
              <a:spcBef>
                <a:spcPts val="0"/>
              </a:spcBef>
              <a:spcAft>
                <a:spcPts val="0"/>
              </a:spcAft>
              <a:buClr>
                <a:srgbClr val="F76376"/>
              </a:buClr>
              <a:buFont typeface="Arial" panose="020B0604020202020204" pitchFamily="34" charset="0"/>
              <a:buNone/>
              <a:tabLst/>
              <a:defRPr lang="en-GB" sz="2000" b="1" kern="1200" dirty="0">
                <a:solidFill>
                  <a:srgbClr val="0062AB"/>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1"/>
              </a:buClr>
              <a:buSzPct val="100000"/>
              <a:buFont typeface="Arial" panose="020B0604020202020204" pitchFamily="34" charset="0"/>
              <a:buChar char="•"/>
              <a:tabLst/>
              <a:defRPr sz="1100" b="0"/>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100" b="0"/>
            </a:lvl3pPr>
            <a:lvl4pPr>
              <a:buClr>
                <a:srgbClr val="F76376"/>
              </a:buClr>
              <a:defRPr sz="1400"/>
            </a:lvl4pPr>
            <a:lvl5pPr>
              <a:buClr>
                <a:srgbClr val="F76376"/>
              </a:buClr>
              <a:defRPr sz="1400"/>
            </a:lvl5pPr>
          </a:lstStyle>
          <a:p>
            <a:pPr lvl="0"/>
            <a:r>
              <a:rPr lang="nl-NL" noProof="0" dirty="0"/>
              <a:t>Introtekst</a:t>
            </a:r>
          </a:p>
        </p:txBody>
      </p:sp>
      <p:sp>
        <p:nvSpPr>
          <p:cNvPr id="64" name="Tijdelijke aanduiding voor afbeelding 92">
            <a:extLst>
              <a:ext uri="{FF2B5EF4-FFF2-40B4-BE49-F238E27FC236}">
                <a16:creationId xmlns:a16="http://schemas.microsoft.com/office/drawing/2014/main" id="{8B60E67F-EBC8-2CDE-7E85-4A62ED46B71F}"/>
              </a:ext>
            </a:extLst>
          </p:cNvPr>
          <p:cNvSpPr>
            <a:spLocks noGrp="1"/>
          </p:cNvSpPr>
          <p:nvPr>
            <p:ph type="pic" sz="quarter" idx="19" hasCustomPrompt="1"/>
          </p:nvPr>
        </p:nvSpPr>
        <p:spPr>
          <a:xfrm>
            <a:off x="9050337" y="1792224"/>
            <a:ext cx="2373313" cy="4300601"/>
          </a:xfrm>
          <a:prstGeom prst="roundRect">
            <a:avLst>
              <a:gd name="adj" fmla="val 12116"/>
            </a:avLst>
          </a:prstGeom>
          <a:solidFill>
            <a:srgbClr val="E7EFF6"/>
          </a:solidFill>
        </p:spPr>
        <p:txBody>
          <a:bodyPr vert="horz" wrap="square" lIns="0" tIns="0" rIns="0" bIns="0" rtlCol="0">
            <a:noAutofit/>
          </a:bodyPr>
          <a:lstStyle>
            <a:lvl1pPr marL="0" indent="0">
              <a:buNone/>
              <a:defRPr lang="nl-NL" sz="1200" noProof="0" dirty="0"/>
            </a:lvl1pPr>
          </a:lstStyle>
          <a:p>
            <a:pPr marL="182563" lvl="0" indent="-182563" algn="ctr"/>
            <a:r>
              <a:rPr lang="nl-NL" noProof="0" dirty="0"/>
              <a:t>Klik op het icoon om een afbeelding toe te voegen</a:t>
            </a:r>
          </a:p>
        </p:txBody>
      </p:sp>
    </p:spTree>
    <p:extLst>
      <p:ext uri="{BB962C8B-B14F-4D97-AF65-F5344CB8AC3E}">
        <p14:creationId xmlns:p14="http://schemas.microsoft.com/office/powerpoint/2010/main" val="822329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 Introtekst en bullets + foto recht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2448465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3524250" y="3022600"/>
            <a:ext cx="7899400" cy="3070225"/>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4" name="Vrije vorm: vorm 3">
            <a:extLst>
              <a:ext uri="{FF2B5EF4-FFF2-40B4-BE49-F238E27FC236}">
                <a16:creationId xmlns:a16="http://schemas.microsoft.com/office/drawing/2014/main" id="{755A234C-1310-DC1F-12E8-72A3B27F9070}"/>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994E0DB5-921F-1112-E0FE-339CB8F126BD}"/>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97248202-29EF-F715-DEC9-02B17B92445A}"/>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575E0FB7-C0C9-8E2C-DED5-3903C20900D6}"/>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8959D4A3-87EB-8334-E78F-63CC690B494C}"/>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B88278E5-4A34-BC23-DAF3-599ED847F29E}"/>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7BA80C42-F260-5361-E42E-793A7AF61415}"/>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C42428A2-A87D-D47B-A98C-03A9FDF41E07}"/>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F8EDCA92-F47D-FD61-7A6C-C7615FB3716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9818E6B4-AD9A-978E-A642-E9C961E2B23E}"/>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35E9E9E2-4822-951F-0FCB-1AFADC7CDE0C}"/>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3253F7F9-E057-9396-00F6-8A5DCC82361D}"/>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D11BB407-DB94-E222-81FF-D10B0C995534}"/>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EA6F6F45-61E0-EF14-05C4-DD884CDF1EB1}"/>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83AA9967-5782-6534-BBA4-2FC2D9A54E35}"/>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9D47B644-1A61-A7DB-FDB8-EFA3E5B94F9F}"/>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27B61260-435B-7591-923D-C0B9308A7EB7}"/>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7460F6E8-6938-4002-3DD1-C91AF326D567}"/>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2B8A1E4C-CAE2-1C40-F372-7E8D129FFE9C}"/>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396DE6DC-3755-0DA9-2432-4DFDF2672EEE}"/>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D41FC609-AC09-4BA3-93AE-ADE109A6AC92}"/>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737E60AC-7A6F-BB4F-608C-797AD2AFEFE7}"/>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77E385C2-3E02-B4C6-97FA-1E1430D3D931}"/>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66C59E37-7F5F-8473-CFE8-8CE50D492950}"/>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
        <p:nvSpPr>
          <p:cNvPr id="7" name="Text Placeholder 14">
            <a:extLst>
              <a:ext uri="{FF2B5EF4-FFF2-40B4-BE49-F238E27FC236}">
                <a16:creationId xmlns:a16="http://schemas.microsoft.com/office/drawing/2014/main" id="{28BFCA14-7CFB-1CB3-C1E0-D1E0D90C59EC}"/>
              </a:ext>
            </a:extLst>
          </p:cNvPr>
          <p:cNvSpPr>
            <a:spLocks noGrp="1"/>
          </p:cNvSpPr>
          <p:nvPr>
            <p:ph type="body" sz="quarter" idx="13" hasCustomPrompt="1"/>
          </p:nvPr>
        </p:nvSpPr>
        <p:spPr>
          <a:xfrm>
            <a:off x="3524250" y="1804925"/>
            <a:ext cx="7899400" cy="989076"/>
          </a:xfrm>
        </p:spPr>
        <p:txBody>
          <a:bodyPr>
            <a:noAutofit/>
          </a:bodyPr>
          <a:lstStyle>
            <a:lvl1pPr marL="0" indent="0" defTabSz="540000" rtl="0">
              <a:lnSpc>
                <a:spcPct val="100000"/>
              </a:lnSpc>
              <a:spcBef>
                <a:spcPts val="0"/>
              </a:spcBef>
              <a:spcAft>
                <a:spcPts val="0"/>
              </a:spcAft>
              <a:buClr>
                <a:srgbClr val="F76376"/>
              </a:buClr>
              <a:buFont typeface="Arial" panose="020B0604020202020204" pitchFamily="34" charset="0"/>
              <a:buNone/>
              <a:tabLst/>
              <a:defRPr lang="en-GB" sz="2000" b="1" kern="1200" dirty="0">
                <a:solidFill>
                  <a:srgbClr val="0062AB"/>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1"/>
              </a:buClr>
              <a:buSzPct val="100000"/>
              <a:buFont typeface="Arial" panose="020B0604020202020204" pitchFamily="34" charset="0"/>
              <a:buChar char="•"/>
              <a:tabLst/>
              <a:defRPr sz="1100" b="0"/>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100" b="0"/>
            </a:lvl3pPr>
            <a:lvl4pPr>
              <a:buClr>
                <a:srgbClr val="F76376"/>
              </a:buClr>
              <a:defRPr sz="1400"/>
            </a:lvl4pPr>
            <a:lvl5pPr>
              <a:buClr>
                <a:srgbClr val="F76376"/>
              </a:buClr>
              <a:defRPr sz="1400"/>
            </a:lvl5pPr>
          </a:lstStyle>
          <a:p>
            <a:pPr lvl="0"/>
            <a:r>
              <a:rPr lang="nl-NL" noProof="0" dirty="0"/>
              <a:t>Introtekst</a:t>
            </a:r>
          </a:p>
        </p:txBody>
      </p:sp>
      <p:sp>
        <p:nvSpPr>
          <p:cNvPr id="64" name="Tijdelijke aanduiding voor afbeelding 92">
            <a:extLst>
              <a:ext uri="{FF2B5EF4-FFF2-40B4-BE49-F238E27FC236}">
                <a16:creationId xmlns:a16="http://schemas.microsoft.com/office/drawing/2014/main" id="{8B60E67F-EBC8-2CDE-7E85-4A62ED46B71F}"/>
              </a:ext>
            </a:extLst>
          </p:cNvPr>
          <p:cNvSpPr>
            <a:spLocks noGrp="1"/>
          </p:cNvSpPr>
          <p:nvPr>
            <p:ph type="pic" sz="quarter" idx="19" hasCustomPrompt="1"/>
          </p:nvPr>
        </p:nvSpPr>
        <p:spPr>
          <a:xfrm>
            <a:off x="769937" y="1792224"/>
            <a:ext cx="2373313" cy="4300601"/>
          </a:xfrm>
          <a:prstGeom prst="roundRect">
            <a:avLst>
              <a:gd name="adj" fmla="val 12116"/>
            </a:avLst>
          </a:prstGeom>
          <a:solidFill>
            <a:srgbClr val="E7EFF6"/>
          </a:solidFill>
        </p:spPr>
        <p:txBody>
          <a:bodyPr vert="horz" wrap="square" lIns="0" tIns="0" rIns="0" bIns="0" rtlCol="0">
            <a:noAutofit/>
          </a:bodyPr>
          <a:lstStyle>
            <a:lvl1pPr marL="0" indent="0" algn="ctr">
              <a:buNone/>
              <a:defRPr lang="nl-NL" sz="1200" noProof="0" dirty="0"/>
            </a:lvl1pPr>
          </a:lstStyle>
          <a:p>
            <a:pPr marL="182563" lvl="0" indent="-182563" algn="ctr"/>
            <a:r>
              <a:rPr lang="nl-NL" noProof="0" dirty="0"/>
              <a:t>Klik op het icoon om een afbeelding toe te voegen</a:t>
            </a:r>
          </a:p>
        </p:txBody>
      </p:sp>
    </p:spTree>
    <p:extLst>
      <p:ext uri="{BB962C8B-B14F-4D97-AF65-F5344CB8AC3E}">
        <p14:creationId xmlns:p14="http://schemas.microsoft.com/office/powerpoint/2010/main" val="178660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 Tekst in1 kolom + groot bee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78382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66763" y="1792224"/>
            <a:ext cx="51387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93" name="Tijdelijke aanduiding voor afbeelding 92">
            <a:extLst>
              <a:ext uri="{FF2B5EF4-FFF2-40B4-BE49-F238E27FC236}">
                <a16:creationId xmlns:a16="http://schemas.microsoft.com/office/drawing/2014/main" id="{31841980-7701-B4D3-D9E8-8F7C93AFA10E}"/>
              </a:ext>
            </a:extLst>
          </p:cNvPr>
          <p:cNvSpPr>
            <a:spLocks noGrp="1"/>
          </p:cNvSpPr>
          <p:nvPr>
            <p:ph type="pic" sz="quarter" idx="19" hasCustomPrompt="1"/>
          </p:nvPr>
        </p:nvSpPr>
        <p:spPr>
          <a:xfrm>
            <a:off x="6284913" y="1792224"/>
            <a:ext cx="5138737" cy="4300601"/>
          </a:xfrm>
          <a:prstGeom prst="roundRect">
            <a:avLst>
              <a:gd name="adj" fmla="val 8868"/>
            </a:avLst>
          </a:prstGeom>
          <a:solidFill>
            <a:srgbClr val="E7EFF6"/>
          </a:solidFill>
        </p:spPr>
        <p:txBody>
          <a:bodyPr vert="horz" wrap="square" lIns="0" tIns="0" rIns="0" bIns="0" rtlCol="0">
            <a:noAutofit/>
          </a:bodyPr>
          <a:lstStyle>
            <a:lvl1pPr marL="0" indent="0" algn="ctr">
              <a:buNone/>
              <a:defRPr lang="nl-NL" sz="1200" noProof="0" dirty="0"/>
            </a:lvl1pPr>
          </a:lstStyle>
          <a:p>
            <a:pPr marL="182563" lvl="0" indent="-182563" algn="ctr"/>
            <a:r>
              <a:rPr lang="nl-NL" noProof="0" dirty="0"/>
              <a:t>Klik op het icoon om een afbeelding toe te voegen</a:t>
            </a:r>
          </a:p>
        </p:txBody>
      </p:sp>
      <p:sp>
        <p:nvSpPr>
          <p:cNvPr id="4" name="Vrije vorm: vorm 3">
            <a:extLst>
              <a:ext uri="{FF2B5EF4-FFF2-40B4-BE49-F238E27FC236}">
                <a16:creationId xmlns:a16="http://schemas.microsoft.com/office/drawing/2014/main" id="{ED03E1CC-2813-EE43-CC99-49CA145A3100}"/>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D3B4408D-13C0-A683-71DC-E6046D552EA9}"/>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A0126295-A69A-925A-7087-406AAD6D2F32}"/>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1C8F4A84-8840-50E8-ADD5-D8C396AB5B89}"/>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03049467-C5C9-A68C-3582-571284B1017F}"/>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0E5BBB58-12D1-0904-AFB1-6D6B5A3BA93C}"/>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38D1DA02-6898-D4CE-6464-BCFC2AD980CA}"/>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A6D3DA51-E9F4-B631-405E-EB77625EABF5}"/>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CCABE566-6386-9283-FDD8-02E92C598C48}"/>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45FC33B6-B0B6-8F1F-504F-91E39F695892}"/>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4D3C0F95-74DE-78C6-33FA-3588376D8511}"/>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99C99740-4CF0-9CB6-AACB-F57D02FD61FF}"/>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298693E7-255B-BD05-AD79-530C79A60745}"/>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2EADE707-D771-3455-40AA-CB455D4A0AB0}"/>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453B3C54-2957-A933-D1CC-58C44DC3A4B7}"/>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99A07747-34EF-1F1F-8364-1D8C56C1BAEA}"/>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1C407709-5D0C-00C7-980B-4F9CACC2ED01}"/>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F5E1C0BC-4395-08C5-AF5A-246B966EFA25}"/>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AF5A733E-1431-D886-61AE-1DB84F9DB7B7}"/>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8EDD1460-104F-1535-BFDB-50A8D5AFE182}"/>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3A59403B-7B67-0C12-6F8F-0D41199E3BC7}"/>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E168CB95-E332-65C9-A561-ACD6EA6AF3FD}"/>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57B3171B-06ED-27C3-4D05-5E4E2CEBC07C}"/>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9F50C754-4D3D-D25D-993E-9A2CD9F63FFA}"/>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2469029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 Tekst in1 kolom + groot beeld link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8757143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6300000" y="1800000"/>
            <a:ext cx="51387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93" name="Tijdelijke aanduiding voor afbeelding 92">
            <a:extLst>
              <a:ext uri="{FF2B5EF4-FFF2-40B4-BE49-F238E27FC236}">
                <a16:creationId xmlns:a16="http://schemas.microsoft.com/office/drawing/2014/main" id="{31841980-7701-B4D3-D9E8-8F7C93AFA10E}"/>
              </a:ext>
            </a:extLst>
          </p:cNvPr>
          <p:cNvSpPr>
            <a:spLocks noGrp="1"/>
          </p:cNvSpPr>
          <p:nvPr>
            <p:ph type="pic" sz="quarter" idx="19" hasCustomPrompt="1"/>
          </p:nvPr>
        </p:nvSpPr>
        <p:spPr>
          <a:xfrm>
            <a:off x="766763" y="1792224"/>
            <a:ext cx="5138737" cy="4300601"/>
          </a:xfrm>
          <a:prstGeom prst="roundRect">
            <a:avLst>
              <a:gd name="adj" fmla="val 8868"/>
            </a:avLst>
          </a:prstGeom>
          <a:solidFill>
            <a:srgbClr val="E7EFF6"/>
          </a:solidFill>
        </p:spPr>
        <p:txBody>
          <a:bodyPr vert="horz" wrap="square" lIns="0" tIns="0" rIns="0" bIns="0" rtlCol="0">
            <a:noAutofit/>
          </a:bodyPr>
          <a:lstStyle>
            <a:lvl1pPr marL="0" indent="0" algn="ctr">
              <a:buNone/>
              <a:defRPr lang="nl-NL" sz="1200" noProof="0" dirty="0"/>
            </a:lvl1pPr>
          </a:lstStyle>
          <a:p>
            <a:pPr marL="182563" lvl="0" indent="-182563" algn="ctr"/>
            <a:r>
              <a:rPr lang="nl-NL" noProof="0" dirty="0"/>
              <a:t>Klik op het icoon om een afbeelding toe te voegen</a:t>
            </a:r>
          </a:p>
        </p:txBody>
      </p:sp>
      <p:sp>
        <p:nvSpPr>
          <p:cNvPr id="4" name="Vrije vorm: vorm 3">
            <a:extLst>
              <a:ext uri="{FF2B5EF4-FFF2-40B4-BE49-F238E27FC236}">
                <a16:creationId xmlns:a16="http://schemas.microsoft.com/office/drawing/2014/main" id="{ED03E1CC-2813-EE43-CC99-49CA145A3100}"/>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D3B4408D-13C0-A683-71DC-E6046D552EA9}"/>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A0126295-A69A-925A-7087-406AAD6D2F32}"/>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1C8F4A84-8840-50E8-ADD5-D8C396AB5B89}"/>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03049467-C5C9-A68C-3582-571284B1017F}"/>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0E5BBB58-12D1-0904-AFB1-6D6B5A3BA93C}"/>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38D1DA02-6898-D4CE-6464-BCFC2AD980CA}"/>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A6D3DA51-E9F4-B631-405E-EB77625EABF5}"/>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CCABE566-6386-9283-FDD8-02E92C598C48}"/>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45FC33B6-B0B6-8F1F-504F-91E39F695892}"/>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4D3C0F95-74DE-78C6-33FA-3588376D8511}"/>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99C99740-4CF0-9CB6-AACB-F57D02FD61FF}"/>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298693E7-255B-BD05-AD79-530C79A60745}"/>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2EADE707-D771-3455-40AA-CB455D4A0AB0}"/>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453B3C54-2957-A933-D1CC-58C44DC3A4B7}"/>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99A07747-34EF-1F1F-8364-1D8C56C1BAEA}"/>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1C407709-5D0C-00C7-980B-4F9CACC2ED01}"/>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F5E1C0BC-4395-08C5-AF5A-246B966EFA25}"/>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AF5A733E-1431-D886-61AE-1DB84F9DB7B7}"/>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8EDD1460-104F-1535-BFDB-50A8D5AFE182}"/>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3A59403B-7B67-0C12-6F8F-0D41199E3BC7}"/>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E168CB95-E332-65C9-A561-ACD6EA6AF3FD}"/>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57B3171B-06ED-27C3-4D05-5E4E2CEBC07C}"/>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9F50C754-4D3D-D25D-993E-9A2CD9F63FFA}"/>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5418792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 Tekst in1 kolom + Bee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4030021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Tijdelijke aanduiding voor afbeelding 10">
            <a:extLst>
              <a:ext uri="{FF2B5EF4-FFF2-40B4-BE49-F238E27FC236}">
                <a16:creationId xmlns:a16="http://schemas.microsoft.com/office/drawing/2014/main" id="{42387553-2AF0-501B-885E-D36D7B5BCA99}"/>
              </a:ext>
            </a:extLst>
          </p:cNvPr>
          <p:cNvSpPr>
            <a:spLocks noGrp="1"/>
          </p:cNvSpPr>
          <p:nvPr>
            <p:ph type="pic" sz="quarter" idx="20" hasCustomPrompt="1"/>
          </p:nvPr>
        </p:nvSpPr>
        <p:spPr>
          <a:xfrm>
            <a:off x="8431250" y="1792224"/>
            <a:ext cx="3041999" cy="2371724"/>
          </a:xfrm>
          <a:custGeom>
            <a:avLst/>
            <a:gdLst>
              <a:gd name="connsiteX0" fmla="*/ 195335 w 3041999"/>
              <a:gd name="connsiteY0" fmla="*/ 0 h 2371724"/>
              <a:gd name="connsiteX1" fmla="*/ 2846664 w 3041999"/>
              <a:gd name="connsiteY1" fmla="*/ 0 h 2371724"/>
              <a:gd name="connsiteX2" fmla="*/ 3041999 w 3041999"/>
              <a:gd name="connsiteY2" fmla="*/ 195335 h 2371724"/>
              <a:gd name="connsiteX3" fmla="*/ 3041999 w 3041999"/>
              <a:gd name="connsiteY3" fmla="*/ 2176389 h 2371724"/>
              <a:gd name="connsiteX4" fmla="*/ 2846664 w 3041999"/>
              <a:gd name="connsiteY4" fmla="*/ 2371724 h 2371724"/>
              <a:gd name="connsiteX5" fmla="*/ 1455774 w 3041999"/>
              <a:gd name="connsiteY5" fmla="*/ 2371724 h 2371724"/>
              <a:gd name="connsiteX6" fmla="*/ 1455774 w 3041999"/>
              <a:gd name="connsiteY6" fmla="*/ 2110825 h 2371724"/>
              <a:gd name="connsiteX7" fmla="*/ 1245101 w 3041999"/>
              <a:gd name="connsiteY7" fmla="*/ 1900152 h 2371724"/>
              <a:gd name="connsiteX8" fmla="*/ 0 w 3041999"/>
              <a:gd name="connsiteY8" fmla="*/ 1900152 h 2371724"/>
              <a:gd name="connsiteX9" fmla="*/ 0 w 3041999"/>
              <a:gd name="connsiteY9" fmla="*/ 195335 h 2371724"/>
              <a:gd name="connsiteX10" fmla="*/ 195335 w 3041999"/>
              <a:gd name="connsiteY10" fmla="*/ 0 h 237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1999" h="2371724">
                <a:moveTo>
                  <a:pt x="195335" y="0"/>
                </a:moveTo>
                <a:lnTo>
                  <a:pt x="2846664" y="0"/>
                </a:lnTo>
                <a:cubicBezTo>
                  <a:pt x="2954545" y="0"/>
                  <a:pt x="3041999" y="87454"/>
                  <a:pt x="3041999" y="195335"/>
                </a:cubicBezTo>
                <a:lnTo>
                  <a:pt x="3041999" y="2176389"/>
                </a:lnTo>
                <a:cubicBezTo>
                  <a:pt x="3041999" y="2284270"/>
                  <a:pt x="2954545" y="2371724"/>
                  <a:pt x="2846664" y="2371724"/>
                </a:cubicBezTo>
                <a:lnTo>
                  <a:pt x="1455774" y="2371724"/>
                </a:lnTo>
                <a:lnTo>
                  <a:pt x="1455774" y="2110825"/>
                </a:lnTo>
                <a:cubicBezTo>
                  <a:pt x="1455774" y="1994474"/>
                  <a:pt x="1361452" y="1900152"/>
                  <a:pt x="1245101" y="1900152"/>
                </a:cubicBezTo>
                <a:lnTo>
                  <a:pt x="0" y="1900152"/>
                </a:lnTo>
                <a:lnTo>
                  <a:pt x="0" y="195335"/>
                </a:lnTo>
                <a:cubicBezTo>
                  <a:pt x="0" y="87454"/>
                  <a:pt x="87454" y="0"/>
                  <a:pt x="195335" y="0"/>
                </a:cubicBezTo>
                <a:close/>
              </a:path>
            </a:pathLst>
          </a:custGeom>
          <a:solidFill>
            <a:srgbClr val="E7EFF6"/>
          </a:solidFill>
        </p:spPr>
        <p:txBody>
          <a:bodyPr vert="horz" wrap="square" lIns="0" tIns="0" rIns="0" bIns="0" rtlCol="0">
            <a:noAutofit/>
          </a:bodyPr>
          <a:lstStyle>
            <a:lvl1pPr marL="0" indent="0" algn="ctr">
              <a:spcBef>
                <a:spcPts val="0"/>
              </a:spcBef>
              <a:buNone/>
              <a:defRPr lang="nl-NL" sz="1200" noProof="0" dirty="0"/>
            </a:lvl1pPr>
          </a:lstStyle>
          <a:p>
            <a:pPr marL="182563" lvl="0" indent="-182563" algn="ctr"/>
            <a:r>
              <a:rPr lang="nl-NL" noProof="0" dirty="0"/>
              <a:t>Klik op het icoon om een </a:t>
            </a:r>
            <a:br>
              <a:rPr lang="nl-NL" noProof="0" dirty="0"/>
            </a:br>
            <a:r>
              <a:rPr lang="nl-NL" noProof="0" dirty="0"/>
              <a:t>afbeelding toe te voegen</a:t>
            </a:r>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66763" y="1792224"/>
            <a:ext cx="57972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93" name="Tijdelijke aanduiding voor afbeelding 92">
            <a:extLst>
              <a:ext uri="{FF2B5EF4-FFF2-40B4-BE49-F238E27FC236}">
                <a16:creationId xmlns:a16="http://schemas.microsoft.com/office/drawing/2014/main" id="{31841980-7701-B4D3-D9E8-8F7C93AFA10E}"/>
              </a:ext>
            </a:extLst>
          </p:cNvPr>
          <p:cNvSpPr>
            <a:spLocks noGrp="1"/>
          </p:cNvSpPr>
          <p:nvPr>
            <p:ph type="pic" sz="quarter" idx="19" hasCustomPrompt="1"/>
          </p:nvPr>
        </p:nvSpPr>
        <p:spPr>
          <a:xfrm>
            <a:off x="6798001" y="3721100"/>
            <a:ext cx="3041999" cy="2371724"/>
          </a:xfrm>
          <a:prstGeom prst="roundRect">
            <a:avLst>
              <a:gd name="adj" fmla="val 8236"/>
            </a:avLst>
          </a:prstGeom>
          <a:solidFill>
            <a:srgbClr val="E7EFF6"/>
          </a:solidFill>
        </p:spPr>
        <p:txBody>
          <a:bodyPr vert="horz" wrap="square" lIns="0" tIns="0" rIns="0" bIns="0" rtlCol="0">
            <a:noAutofit/>
          </a:bodyPr>
          <a:lstStyle>
            <a:lvl1pPr marL="0" indent="0" algn="ctr">
              <a:spcBef>
                <a:spcPts val="0"/>
              </a:spcBef>
              <a:buNone/>
              <a:defRPr lang="nl-NL" sz="1200" noProof="0" dirty="0"/>
            </a:lvl1pPr>
          </a:lstStyle>
          <a:p>
            <a:pPr marL="182563" lvl="0" indent="-182563" algn="ctr"/>
            <a:r>
              <a:rPr lang="nl-NL" noProof="0" dirty="0"/>
              <a:t>Klik op het icoon om een </a:t>
            </a:r>
            <a:br>
              <a:rPr lang="nl-NL" noProof="0" dirty="0"/>
            </a:br>
            <a:r>
              <a:rPr lang="nl-NL" noProof="0" dirty="0"/>
              <a:t>afbeelding toe te voegen</a:t>
            </a:r>
          </a:p>
        </p:txBody>
      </p:sp>
      <p:sp>
        <p:nvSpPr>
          <p:cNvPr id="4" name="Vrije vorm: vorm 3">
            <a:extLst>
              <a:ext uri="{FF2B5EF4-FFF2-40B4-BE49-F238E27FC236}">
                <a16:creationId xmlns:a16="http://schemas.microsoft.com/office/drawing/2014/main" id="{6BE7141C-6B2E-C75D-77BA-8392DBF33441}"/>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E68EA95E-03E9-F81B-3848-5BD71DF1A9D1}"/>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7CEDAEC7-F20E-AC3C-4FF1-3D8EDEBD2714}"/>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7B4D9D9C-9454-2139-02AF-6A2D700643E9}"/>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B56E2201-5B71-E0D6-EAEB-FF8B26183A53}"/>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9EC7AF16-30AF-511C-77EB-56BE99558032}"/>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7CDDDD25-F15F-763C-A082-E2F9F485E378}"/>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F57C97A2-98C1-8C20-3E97-4DBAE17131AF}"/>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71E6C052-7B19-B4A5-738D-DDCDAF9BE555}"/>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B99D47AE-A2F7-FF6B-394B-136D094A8D71}"/>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430E7C12-1628-E88A-B15A-115226D652C0}"/>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DE7CA9B1-EFDA-16BB-4DFC-2AEA316F50DC}"/>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FB44795F-825E-6423-C541-3DCDD7AB5D5A}"/>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836A8520-9FD8-3BBD-0B0B-DBFE543C7EC3}"/>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911A8E5C-114C-594F-74DF-B30CBB588DD1}"/>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11DFD9E2-7910-DDA9-B896-6E4619E16368}"/>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F9B805C1-CD64-1C25-628C-F2A171CC6009}"/>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A28A7C83-47D9-F509-20A3-30C4E372927A}"/>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263C4867-875E-3287-CB48-111E8304AFDD}"/>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EC564A5F-5334-76BE-916B-A4A3200E0A9B}"/>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1D03BA87-BCED-F246-1AB8-938D4A8B3D85}"/>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3568A17B-590F-7FF2-5930-8EC824A911E4}"/>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7C310C01-7213-10AD-FD7E-50F8D80E93C7}"/>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98DB1796-E66B-DD4F-D7C5-58E52808B35B}"/>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33264833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 Tekst in1 kolom + Beeld link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1494234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Tijdelijke aanduiding voor afbeelding 10">
            <a:extLst>
              <a:ext uri="{FF2B5EF4-FFF2-40B4-BE49-F238E27FC236}">
                <a16:creationId xmlns:a16="http://schemas.microsoft.com/office/drawing/2014/main" id="{42387553-2AF0-501B-885E-D36D7B5BCA99}"/>
              </a:ext>
            </a:extLst>
          </p:cNvPr>
          <p:cNvSpPr>
            <a:spLocks noGrp="1"/>
          </p:cNvSpPr>
          <p:nvPr>
            <p:ph type="pic" sz="quarter" idx="20" hasCustomPrompt="1"/>
          </p:nvPr>
        </p:nvSpPr>
        <p:spPr>
          <a:xfrm>
            <a:off x="2397875" y="1792224"/>
            <a:ext cx="3041999" cy="2371724"/>
          </a:xfrm>
          <a:custGeom>
            <a:avLst/>
            <a:gdLst>
              <a:gd name="connsiteX0" fmla="*/ 195335 w 3041999"/>
              <a:gd name="connsiteY0" fmla="*/ 0 h 2371724"/>
              <a:gd name="connsiteX1" fmla="*/ 2846664 w 3041999"/>
              <a:gd name="connsiteY1" fmla="*/ 0 h 2371724"/>
              <a:gd name="connsiteX2" fmla="*/ 3041999 w 3041999"/>
              <a:gd name="connsiteY2" fmla="*/ 195335 h 2371724"/>
              <a:gd name="connsiteX3" fmla="*/ 3041999 w 3041999"/>
              <a:gd name="connsiteY3" fmla="*/ 2176389 h 2371724"/>
              <a:gd name="connsiteX4" fmla="*/ 2846664 w 3041999"/>
              <a:gd name="connsiteY4" fmla="*/ 2371724 h 2371724"/>
              <a:gd name="connsiteX5" fmla="*/ 1455774 w 3041999"/>
              <a:gd name="connsiteY5" fmla="*/ 2371724 h 2371724"/>
              <a:gd name="connsiteX6" fmla="*/ 1455774 w 3041999"/>
              <a:gd name="connsiteY6" fmla="*/ 2110825 h 2371724"/>
              <a:gd name="connsiteX7" fmla="*/ 1245101 w 3041999"/>
              <a:gd name="connsiteY7" fmla="*/ 1900152 h 2371724"/>
              <a:gd name="connsiteX8" fmla="*/ 0 w 3041999"/>
              <a:gd name="connsiteY8" fmla="*/ 1900152 h 2371724"/>
              <a:gd name="connsiteX9" fmla="*/ 0 w 3041999"/>
              <a:gd name="connsiteY9" fmla="*/ 195335 h 2371724"/>
              <a:gd name="connsiteX10" fmla="*/ 195335 w 3041999"/>
              <a:gd name="connsiteY10" fmla="*/ 0 h 237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1999" h="2371724">
                <a:moveTo>
                  <a:pt x="195335" y="0"/>
                </a:moveTo>
                <a:lnTo>
                  <a:pt x="2846664" y="0"/>
                </a:lnTo>
                <a:cubicBezTo>
                  <a:pt x="2954545" y="0"/>
                  <a:pt x="3041999" y="87454"/>
                  <a:pt x="3041999" y="195335"/>
                </a:cubicBezTo>
                <a:lnTo>
                  <a:pt x="3041999" y="2176389"/>
                </a:lnTo>
                <a:cubicBezTo>
                  <a:pt x="3041999" y="2284270"/>
                  <a:pt x="2954545" y="2371724"/>
                  <a:pt x="2846664" y="2371724"/>
                </a:cubicBezTo>
                <a:lnTo>
                  <a:pt x="1455774" y="2371724"/>
                </a:lnTo>
                <a:lnTo>
                  <a:pt x="1455774" y="2110825"/>
                </a:lnTo>
                <a:cubicBezTo>
                  <a:pt x="1455774" y="1994474"/>
                  <a:pt x="1361452" y="1900152"/>
                  <a:pt x="1245101" y="1900152"/>
                </a:cubicBezTo>
                <a:lnTo>
                  <a:pt x="0" y="1900152"/>
                </a:lnTo>
                <a:lnTo>
                  <a:pt x="0" y="195335"/>
                </a:lnTo>
                <a:cubicBezTo>
                  <a:pt x="0" y="87454"/>
                  <a:pt x="87454" y="0"/>
                  <a:pt x="195335" y="0"/>
                </a:cubicBezTo>
                <a:close/>
              </a:path>
            </a:pathLst>
          </a:custGeom>
          <a:solidFill>
            <a:srgbClr val="E7EFF6"/>
          </a:solidFill>
        </p:spPr>
        <p:txBody>
          <a:bodyPr vert="horz" wrap="square" lIns="0" tIns="0" rIns="0" bIns="0" rtlCol="0">
            <a:noAutofit/>
          </a:bodyPr>
          <a:lstStyle>
            <a:lvl1pPr marL="0" indent="0" algn="ctr">
              <a:spcBef>
                <a:spcPts val="0"/>
              </a:spcBef>
              <a:buNone/>
              <a:defRPr lang="nl-NL" sz="1200" noProof="0" dirty="0"/>
            </a:lvl1pPr>
          </a:lstStyle>
          <a:p>
            <a:pPr marL="182563" lvl="0" indent="-182563" algn="ctr"/>
            <a:r>
              <a:rPr lang="nl-NL" noProof="0" dirty="0"/>
              <a:t>Klik op het icoon om een </a:t>
            </a:r>
            <a:br>
              <a:rPr lang="nl-NL" noProof="0" dirty="0"/>
            </a:br>
            <a:r>
              <a:rPr lang="nl-NL" noProof="0" dirty="0"/>
              <a:t>afbeelding toe te voegen</a:t>
            </a:r>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6300000" y="1800000"/>
            <a:ext cx="5138955"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93" name="Tijdelijke aanduiding voor afbeelding 92">
            <a:extLst>
              <a:ext uri="{FF2B5EF4-FFF2-40B4-BE49-F238E27FC236}">
                <a16:creationId xmlns:a16="http://schemas.microsoft.com/office/drawing/2014/main" id="{31841980-7701-B4D3-D9E8-8F7C93AFA10E}"/>
              </a:ext>
            </a:extLst>
          </p:cNvPr>
          <p:cNvSpPr>
            <a:spLocks noGrp="1"/>
          </p:cNvSpPr>
          <p:nvPr>
            <p:ph type="pic" sz="quarter" idx="19" hasCustomPrompt="1"/>
          </p:nvPr>
        </p:nvSpPr>
        <p:spPr>
          <a:xfrm>
            <a:off x="764626" y="3721100"/>
            <a:ext cx="3041999" cy="2371724"/>
          </a:xfrm>
          <a:prstGeom prst="roundRect">
            <a:avLst>
              <a:gd name="adj" fmla="val 8236"/>
            </a:avLst>
          </a:prstGeom>
          <a:solidFill>
            <a:srgbClr val="E7EFF6"/>
          </a:solidFill>
        </p:spPr>
        <p:txBody>
          <a:bodyPr vert="horz" wrap="square" lIns="0" tIns="0" rIns="0" bIns="0" rtlCol="0">
            <a:noAutofit/>
          </a:bodyPr>
          <a:lstStyle>
            <a:lvl1pPr marL="0" indent="0" algn="ctr">
              <a:spcBef>
                <a:spcPts val="0"/>
              </a:spcBef>
              <a:buNone/>
              <a:defRPr lang="nl-NL" sz="1200" noProof="0" dirty="0"/>
            </a:lvl1pPr>
          </a:lstStyle>
          <a:p>
            <a:pPr marL="182563" lvl="0" indent="-182563" algn="ctr"/>
            <a:r>
              <a:rPr lang="nl-NL" noProof="0" dirty="0"/>
              <a:t>Klik op het icoon om een </a:t>
            </a:r>
            <a:br>
              <a:rPr lang="nl-NL" noProof="0" dirty="0"/>
            </a:br>
            <a:r>
              <a:rPr lang="nl-NL" noProof="0" dirty="0"/>
              <a:t>afbeelding toe te voegen</a:t>
            </a:r>
          </a:p>
        </p:txBody>
      </p:sp>
      <p:sp>
        <p:nvSpPr>
          <p:cNvPr id="4" name="Vrije vorm: vorm 3">
            <a:extLst>
              <a:ext uri="{FF2B5EF4-FFF2-40B4-BE49-F238E27FC236}">
                <a16:creationId xmlns:a16="http://schemas.microsoft.com/office/drawing/2014/main" id="{6BE7141C-6B2E-C75D-77BA-8392DBF33441}"/>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E68EA95E-03E9-F81B-3848-5BD71DF1A9D1}"/>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7CEDAEC7-F20E-AC3C-4FF1-3D8EDEBD2714}"/>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7B4D9D9C-9454-2139-02AF-6A2D700643E9}"/>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B56E2201-5B71-E0D6-EAEB-FF8B26183A53}"/>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9EC7AF16-30AF-511C-77EB-56BE99558032}"/>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7CDDDD25-F15F-763C-A082-E2F9F485E378}"/>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F57C97A2-98C1-8C20-3E97-4DBAE17131AF}"/>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71E6C052-7B19-B4A5-738D-DDCDAF9BE555}"/>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B99D47AE-A2F7-FF6B-394B-136D094A8D71}"/>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430E7C12-1628-E88A-B15A-115226D652C0}"/>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DE7CA9B1-EFDA-16BB-4DFC-2AEA316F50DC}"/>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FB44795F-825E-6423-C541-3DCDD7AB5D5A}"/>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836A8520-9FD8-3BBD-0B0B-DBFE543C7EC3}"/>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911A8E5C-114C-594F-74DF-B30CBB588DD1}"/>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11DFD9E2-7910-DDA9-B896-6E4619E16368}"/>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F9B805C1-CD64-1C25-628C-F2A171CC6009}"/>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A28A7C83-47D9-F509-20A3-30C4E372927A}"/>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263C4867-875E-3287-CB48-111E8304AFDD}"/>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EC564A5F-5334-76BE-916B-A4A3200E0A9B}"/>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1D03BA87-BCED-F246-1AB8-938D4A8B3D85}"/>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3568A17B-590F-7FF2-5930-8EC824A911E4}"/>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7C310C01-7213-10AD-FD7E-50F8D80E93C7}"/>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98DB1796-E66B-DD4F-D7C5-58E52808B35B}"/>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3092096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obiel">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1481403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Afbeelding 9" descr="Afbeelding met schermopname, Mobiele telefoon, gadget, Communicatieapparaat&#10;&#10;Automatisch gegenereerde beschrijving">
            <a:extLst>
              <a:ext uri="{FF2B5EF4-FFF2-40B4-BE49-F238E27FC236}">
                <a16:creationId xmlns:a16="http://schemas.microsoft.com/office/drawing/2014/main" id="{009992BB-18E4-EF96-8057-896BA24CE86C}"/>
              </a:ext>
            </a:extLst>
          </p:cNvPr>
          <p:cNvPicPr>
            <a:picLocks noChangeAspect="1"/>
          </p:cNvPicPr>
          <p:nvPr userDrawn="1"/>
        </p:nvPicPr>
        <p:blipFill>
          <a:blip r:embed="rId5"/>
          <a:stretch>
            <a:fillRect/>
          </a:stretch>
        </p:blipFill>
        <p:spPr>
          <a:xfrm>
            <a:off x="7684108" y="760970"/>
            <a:ext cx="2666391" cy="5404847"/>
          </a:xfrm>
          <a:prstGeom prst="rect">
            <a:avLst/>
          </a:prstGeom>
        </p:spPr>
      </p:pic>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56000" y="1800000"/>
            <a:ext cx="6672262"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r="74388"/>
          <a:stretch/>
        </p:blipFill>
        <p:spPr>
          <a:xfrm>
            <a:off x="769143" y="6210299"/>
            <a:ext cx="586989" cy="647699"/>
          </a:xfrm>
          <a:prstGeom prst="rect">
            <a:avLst/>
          </a:prstGeom>
        </p:spPr>
      </p:pic>
      <p:sp>
        <p:nvSpPr>
          <p:cNvPr id="17" name="Tijdelijke aanduiding voor afbeelding 16">
            <a:extLst>
              <a:ext uri="{FF2B5EF4-FFF2-40B4-BE49-F238E27FC236}">
                <a16:creationId xmlns:a16="http://schemas.microsoft.com/office/drawing/2014/main" id="{7BFCEA99-52C4-AD7A-479C-AAA8F96E09BE}"/>
              </a:ext>
            </a:extLst>
          </p:cNvPr>
          <p:cNvSpPr>
            <a:spLocks noGrp="1"/>
          </p:cNvSpPr>
          <p:nvPr>
            <p:ph type="pic" sz="quarter" idx="19" hasCustomPrompt="1"/>
          </p:nvPr>
        </p:nvSpPr>
        <p:spPr>
          <a:xfrm>
            <a:off x="7818441" y="885299"/>
            <a:ext cx="2402976" cy="5172600"/>
          </a:xfrm>
          <a:custGeom>
            <a:avLst/>
            <a:gdLst>
              <a:gd name="connsiteX0" fmla="*/ 232799 w 1839292"/>
              <a:gd name="connsiteY0" fmla="*/ 0 h 3959225"/>
              <a:gd name="connsiteX1" fmla="*/ 574675 w 1839292"/>
              <a:gd name="connsiteY1" fmla="*/ 0 h 3959225"/>
              <a:gd name="connsiteX2" fmla="*/ 574675 w 1839292"/>
              <a:gd name="connsiteY2" fmla="*/ 28576 h 3959225"/>
              <a:gd name="connsiteX3" fmla="*/ 695324 w 1839292"/>
              <a:gd name="connsiteY3" fmla="*/ 149225 h 3959225"/>
              <a:gd name="connsiteX4" fmla="*/ 1150939 w 1839292"/>
              <a:gd name="connsiteY4" fmla="*/ 149225 h 3959225"/>
              <a:gd name="connsiteX5" fmla="*/ 1271588 w 1839292"/>
              <a:gd name="connsiteY5" fmla="*/ 28576 h 3959225"/>
              <a:gd name="connsiteX6" fmla="*/ 1271588 w 1839292"/>
              <a:gd name="connsiteY6" fmla="*/ 0 h 3959225"/>
              <a:gd name="connsiteX7" fmla="*/ 1606493 w 1839292"/>
              <a:gd name="connsiteY7" fmla="*/ 0 h 3959225"/>
              <a:gd name="connsiteX8" fmla="*/ 1839292 w 1839292"/>
              <a:gd name="connsiteY8" fmla="*/ 232799 h 3959225"/>
              <a:gd name="connsiteX9" fmla="*/ 1839292 w 1839292"/>
              <a:gd name="connsiteY9" fmla="*/ 3726426 h 3959225"/>
              <a:gd name="connsiteX10" fmla="*/ 1606493 w 1839292"/>
              <a:gd name="connsiteY10" fmla="*/ 3959225 h 3959225"/>
              <a:gd name="connsiteX11" fmla="*/ 232799 w 1839292"/>
              <a:gd name="connsiteY11" fmla="*/ 3959225 h 3959225"/>
              <a:gd name="connsiteX12" fmla="*/ 0 w 1839292"/>
              <a:gd name="connsiteY12" fmla="*/ 3726426 h 3959225"/>
              <a:gd name="connsiteX13" fmla="*/ 0 w 1839292"/>
              <a:gd name="connsiteY13" fmla="*/ 232799 h 3959225"/>
              <a:gd name="connsiteX14" fmla="*/ 232799 w 1839292"/>
              <a:gd name="connsiteY14" fmla="*/ 0 h 395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39292" h="3959225">
                <a:moveTo>
                  <a:pt x="232799" y="0"/>
                </a:moveTo>
                <a:lnTo>
                  <a:pt x="574675" y="0"/>
                </a:lnTo>
                <a:lnTo>
                  <a:pt x="574675" y="28576"/>
                </a:lnTo>
                <a:cubicBezTo>
                  <a:pt x="574675" y="95209"/>
                  <a:pt x="628691" y="149225"/>
                  <a:pt x="695324" y="149225"/>
                </a:cubicBezTo>
                <a:lnTo>
                  <a:pt x="1150939" y="149225"/>
                </a:lnTo>
                <a:cubicBezTo>
                  <a:pt x="1217572" y="149225"/>
                  <a:pt x="1271588" y="95209"/>
                  <a:pt x="1271588" y="28576"/>
                </a:cubicBezTo>
                <a:lnTo>
                  <a:pt x="1271588" y="0"/>
                </a:lnTo>
                <a:lnTo>
                  <a:pt x="1606493" y="0"/>
                </a:lnTo>
                <a:cubicBezTo>
                  <a:pt x="1735064" y="0"/>
                  <a:pt x="1839292" y="104228"/>
                  <a:pt x="1839292" y="232799"/>
                </a:cubicBezTo>
                <a:lnTo>
                  <a:pt x="1839292" y="3726426"/>
                </a:lnTo>
                <a:cubicBezTo>
                  <a:pt x="1839292" y="3854997"/>
                  <a:pt x="1735064" y="3959225"/>
                  <a:pt x="1606493" y="3959225"/>
                </a:cubicBezTo>
                <a:lnTo>
                  <a:pt x="232799" y="3959225"/>
                </a:lnTo>
                <a:cubicBezTo>
                  <a:pt x="104228" y="3959225"/>
                  <a:pt x="0" y="3854997"/>
                  <a:pt x="0" y="3726426"/>
                </a:cubicBezTo>
                <a:lnTo>
                  <a:pt x="0" y="232799"/>
                </a:lnTo>
                <a:cubicBezTo>
                  <a:pt x="0" y="104228"/>
                  <a:pt x="104228" y="0"/>
                  <a:pt x="232799" y="0"/>
                </a:cubicBezTo>
                <a:close/>
              </a:path>
            </a:pathLst>
          </a:custGeom>
          <a:solidFill>
            <a:srgbClr val="E7EFF6"/>
          </a:solidFill>
        </p:spPr>
        <p:txBody>
          <a:bodyPr vert="horz" wrap="square" lIns="0" tIns="324000" rIns="0" bIns="0" rtlCol="0">
            <a:noAutofit/>
          </a:bodyPr>
          <a:lstStyle>
            <a:lvl1pPr marL="0" indent="0" algn="ctr">
              <a:buNone/>
              <a:defRPr lang="nl-NL" sz="1200" noProof="0" dirty="0"/>
            </a:lvl1pPr>
          </a:lstStyle>
          <a:p>
            <a:pPr marL="182563" lvl="0" indent="-182563" algn="ctr"/>
            <a:r>
              <a:rPr lang="nl-NL" noProof="0" dirty="0"/>
              <a:t>Klik op het icoon om een afbeelding toe te voegen</a:t>
            </a:r>
          </a:p>
        </p:txBody>
      </p:sp>
      <p:sp>
        <p:nvSpPr>
          <p:cNvPr id="4" name="Vrije vorm: vorm 3">
            <a:extLst>
              <a:ext uri="{FF2B5EF4-FFF2-40B4-BE49-F238E27FC236}">
                <a16:creationId xmlns:a16="http://schemas.microsoft.com/office/drawing/2014/main" id="{FF5AF819-36DF-C365-0D74-B8F808B8A9E1}"/>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3CCC7AC3-93C1-2330-48DB-328F99ECA0BA}"/>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35378E4E-7DCA-43C3-919E-340FF01D71B8}"/>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D62892F0-2DDA-98B0-5BD1-66F0546D4FB9}"/>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AD4286E8-5F16-17E3-467E-CAAE253E0D0F}"/>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1B5C3126-32E7-3B7C-605A-D97ED2F2D9E0}"/>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A57A286E-40E8-73F7-2502-DDDD2DEBE61E}"/>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BD92C03D-9134-324C-E0F6-E03A591DF874}"/>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185A3982-26F9-AEFF-C5B4-C1641E0BA6C5}"/>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09D02127-E8AD-5961-798F-EF7C3F6F1C53}"/>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5005C68D-68EF-B9F2-8261-5B9DCFE5FBC5}"/>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86F56851-4A8C-EDF1-AB08-CDEACD64C851}"/>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100202F4-CC0E-3C9A-54D8-40B0C5DC4881}"/>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54381DE3-6CF3-AED5-150B-D70AAD941D76}"/>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4491419B-194F-81E2-89E8-A7FBFE85824E}"/>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FB9F63F4-B007-4D9C-87E7-DB5E405C34EE}"/>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710B6B9C-2377-1C4A-0E7D-263225CB0D01}"/>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AE5E7C5B-0A9E-AB06-438A-0273DFFA21BF}"/>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7702D2C2-77B9-8788-8771-AD253935A933}"/>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D6BDF092-B8AF-C2FC-152C-F560687CD9D3}"/>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B6015334-E8B6-87FB-5030-E2AABA286B6E}"/>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A0E8FAE5-85DE-E66C-4119-6EA1584438C5}"/>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99926402-6593-5B28-F238-C79F4C1760F6}"/>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64" name="Vrije vorm: vorm 63">
            <a:extLst>
              <a:ext uri="{FF2B5EF4-FFF2-40B4-BE49-F238E27FC236}">
                <a16:creationId xmlns:a16="http://schemas.microsoft.com/office/drawing/2014/main" id="{344DB3F8-BE40-BFEA-B955-C005816FFC69}"/>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1528066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2040230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56000" y="1800000"/>
            <a:ext cx="43932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pic>
        <p:nvPicPr>
          <p:cNvPr id="4" name="Picture 2">
            <a:extLst>
              <a:ext uri="{FF2B5EF4-FFF2-40B4-BE49-F238E27FC236}">
                <a16:creationId xmlns:a16="http://schemas.microsoft.com/office/drawing/2014/main" id="{B6317589-B9EB-788A-2885-A61D847B45CB}"/>
              </a:ext>
            </a:extLst>
          </p:cNvPr>
          <p:cNvPicPr>
            <a:picLocks noChangeAspect="1"/>
          </p:cNvPicPr>
          <p:nvPr userDrawn="1"/>
        </p:nvPicPr>
        <p:blipFill>
          <a:blip r:embed="rId7"/>
          <a:stretch>
            <a:fillRect/>
          </a:stretch>
        </p:blipFill>
        <p:spPr>
          <a:xfrm>
            <a:off x="5394000" y="1474375"/>
            <a:ext cx="6031238" cy="4618449"/>
          </a:xfrm>
          <a:prstGeom prst="rect">
            <a:avLst/>
          </a:prstGeom>
        </p:spPr>
      </p:pic>
      <p:sp>
        <p:nvSpPr>
          <p:cNvPr id="127" name="Tijdelijke aanduiding voor afbeelding 126">
            <a:extLst>
              <a:ext uri="{FF2B5EF4-FFF2-40B4-BE49-F238E27FC236}">
                <a16:creationId xmlns:a16="http://schemas.microsoft.com/office/drawing/2014/main" id="{17BAE072-A25B-53B8-B7F8-D8817F610B7B}"/>
              </a:ext>
            </a:extLst>
          </p:cNvPr>
          <p:cNvSpPr>
            <a:spLocks noGrp="1"/>
          </p:cNvSpPr>
          <p:nvPr>
            <p:ph type="pic" sz="quarter" idx="19" hasCustomPrompt="1"/>
          </p:nvPr>
        </p:nvSpPr>
        <p:spPr>
          <a:xfrm>
            <a:off x="5600700" y="1689100"/>
            <a:ext cx="5638800" cy="4206875"/>
          </a:xfrm>
          <a:solidFill>
            <a:srgbClr val="E7EFF6"/>
          </a:solidFill>
        </p:spPr>
        <p:txBody>
          <a:bodyPr vert="horz" wrap="square" lIns="0" tIns="0" rIns="0" bIns="0" rtlCol="0">
            <a:noAutofit/>
          </a:bodyPr>
          <a:lstStyle>
            <a:lvl1pPr marL="0" indent="0" algn="ctr">
              <a:buNone/>
              <a:defRPr lang="en-GB" sz="1200" dirty="0"/>
            </a:lvl1pPr>
          </a:lstStyle>
          <a:p>
            <a:pPr marL="182563" lvl="0" indent="-182563" algn="ctr"/>
            <a:r>
              <a:rPr lang="nl-NL" dirty="0"/>
              <a:t>Klik op het icoon om een afbeelding toe te voegen</a:t>
            </a:r>
            <a:endParaRPr lang="en-GB" dirty="0"/>
          </a:p>
        </p:txBody>
      </p:sp>
      <p:sp>
        <p:nvSpPr>
          <p:cNvPr id="6" name="Vrije vorm: vorm 5">
            <a:extLst>
              <a:ext uri="{FF2B5EF4-FFF2-40B4-BE49-F238E27FC236}">
                <a16:creationId xmlns:a16="http://schemas.microsoft.com/office/drawing/2014/main" id="{1054B7C9-4950-2263-2ECE-5EC3137B1382}"/>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48F32FCE-5D08-23E3-F6B8-E1315A2CD9E0}"/>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183E7867-BB44-F504-D971-4030688DC739}"/>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100C9074-F483-A175-F6C3-85F2F7D52B29}"/>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0B930DB3-3025-69B7-A3E2-99672A813274}"/>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FA8C461C-F3EF-7618-22FA-6F71A4ABE110}"/>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F170E4F7-75FD-8C9F-3A0A-A2D60CB341C2}"/>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577E7003-844A-AA56-8259-6DED0CB5CFDC}"/>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1928D76D-4E81-8184-FC9C-C36F66B99BB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FAA4D117-2847-BB78-CBA3-32E533F27E95}"/>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4869960C-5748-DEE7-BCC5-CBE4D623D9FF}"/>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CCBC11D4-A988-FDC3-B390-8A8ACFF1E20C}"/>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360E9F26-46CF-ECA0-FB1E-A5F716941238}"/>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DDBCFDC0-B3BF-EA8B-7BD6-A5446B7A34BD}"/>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3F7601D4-61F4-B58D-4A5B-392FA506C2AA}"/>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A6A49A4E-B5F3-5BFB-CF59-18BB0F2DEDB9}"/>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751DF557-8361-3FC6-0C19-EB1DF1584B5A}"/>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9A7AF4CB-A27D-DCC5-DE12-E5C23295B61B}"/>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6862196D-E2C3-B5C6-582E-BB4257A6C04F}"/>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BC824F15-DF66-EEBB-4884-73FCB9E4C727}"/>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245D211B-B23A-BBEA-1EBE-456DDA52042F}"/>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1CAE14EB-5751-5121-0E7B-0EC119746140}"/>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013775B2-4A00-40CC-B870-66AFC88D6AAD}"/>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3D93680B-3B97-DFF0-5FD9-3CB70AA03E71}"/>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31058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sktop">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26384312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56000" y="1800000"/>
            <a:ext cx="43932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pic>
        <p:nvPicPr>
          <p:cNvPr id="6" name="Picture 3">
            <a:extLst>
              <a:ext uri="{FF2B5EF4-FFF2-40B4-BE49-F238E27FC236}">
                <a16:creationId xmlns:a16="http://schemas.microsoft.com/office/drawing/2014/main" id="{52F1D969-462F-0778-E8F3-6FCFDF30A2B7}"/>
              </a:ext>
            </a:extLst>
          </p:cNvPr>
          <p:cNvPicPr>
            <a:picLocks noChangeAspect="1"/>
          </p:cNvPicPr>
          <p:nvPr userDrawn="1"/>
        </p:nvPicPr>
        <p:blipFill>
          <a:blip r:embed="rId7"/>
          <a:stretch>
            <a:fillRect/>
          </a:stretch>
        </p:blipFill>
        <p:spPr>
          <a:xfrm>
            <a:off x="5849066" y="1551179"/>
            <a:ext cx="5576172" cy="4966498"/>
          </a:xfrm>
          <a:prstGeom prst="rect">
            <a:avLst/>
          </a:prstGeom>
        </p:spPr>
      </p:pic>
      <p:sp>
        <p:nvSpPr>
          <p:cNvPr id="14" name="Tijdelijke aanduiding voor afbeelding 13">
            <a:extLst>
              <a:ext uri="{FF2B5EF4-FFF2-40B4-BE49-F238E27FC236}">
                <a16:creationId xmlns:a16="http://schemas.microsoft.com/office/drawing/2014/main" id="{3FA313D5-C642-4CFD-CD05-419AEA498BBC}"/>
              </a:ext>
            </a:extLst>
          </p:cNvPr>
          <p:cNvSpPr>
            <a:spLocks noGrp="1"/>
          </p:cNvSpPr>
          <p:nvPr>
            <p:ph type="pic" sz="quarter" idx="19" hasCustomPrompt="1"/>
          </p:nvPr>
        </p:nvSpPr>
        <p:spPr>
          <a:xfrm>
            <a:off x="5905500" y="1618266"/>
            <a:ext cx="5447084" cy="3038938"/>
          </a:xfrm>
          <a:solidFill>
            <a:srgbClr val="E7EFF6"/>
          </a:solidFill>
        </p:spPr>
        <p:txBody>
          <a:bodyPr vert="horz" wrap="square" lIns="0" tIns="0" rIns="0" bIns="0" rtlCol="0">
            <a:noAutofit/>
          </a:bodyPr>
          <a:lstStyle>
            <a:lvl1pPr marL="0" indent="0" algn="ctr">
              <a:buNone/>
              <a:defRPr lang="en-GB" sz="1200"/>
            </a:lvl1pPr>
          </a:lstStyle>
          <a:p>
            <a:pPr marL="182563" lvl="0" indent="-182563" algn="ctr"/>
            <a:r>
              <a:rPr lang="nl-NL" dirty="0"/>
              <a:t>Klik op het icoon om een afbeelding toe te voegen</a:t>
            </a:r>
            <a:endParaRPr lang="en-GB" dirty="0"/>
          </a:p>
        </p:txBody>
      </p:sp>
      <p:sp>
        <p:nvSpPr>
          <p:cNvPr id="4" name="Vrije vorm: vorm 3">
            <a:extLst>
              <a:ext uri="{FF2B5EF4-FFF2-40B4-BE49-F238E27FC236}">
                <a16:creationId xmlns:a16="http://schemas.microsoft.com/office/drawing/2014/main" id="{0650CC03-D5A9-277B-FA63-4C8D0B4E95B2}"/>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3334E589-7047-CAE2-A92B-5520FCF2419B}"/>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F6E08BDF-98A6-BF6F-3BB9-252EB65BA33A}"/>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76B16EA6-C2C3-39DF-C2A5-5CCDD875EBD1}"/>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827929D1-6D46-8767-BEF5-1A147BEE101F}"/>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D824D613-B367-CBAD-DA4A-38695A256217}"/>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1B4A892A-DAE7-615E-FCF7-BB2D9720507A}"/>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0453540A-8CA9-978B-F45B-AEACC54F843A}"/>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96BB8052-D484-185B-990D-C3959261F612}"/>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9C0F8D13-C98F-022B-11EC-60A3879FAAA7}"/>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C2CF3B69-917F-93D7-74BD-908F314F5263}"/>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B8833617-C802-AE9C-F4FD-11A03434041A}"/>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91ABB85A-1607-8B14-4B66-E6C61990B4E6}"/>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83AC5ABE-BE66-4D0D-A6B7-1E96F5B90096}"/>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DCEECC1B-18B4-8737-7378-0CD8BFC5F899}"/>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B2C39DB6-8803-51D9-7192-7CCCEA10BDD2}"/>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3B6EF147-956D-8D8B-CCE2-E6CDABA73CCD}"/>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52A880D2-92A5-A63B-3A8F-580617706408}"/>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7E0D535C-8BF3-86BE-C5E8-61C8E22D1539}"/>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DF4A96DC-D29E-58C2-573B-95EDE88FA346}"/>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C2D878CE-8C09-B76F-2806-DEE5B00EB46C}"/>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A152F934-FF70-4CF8-797A-94475252389F}"/>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EACD2453-6448-0C9E-3A44-6D9B8C40FD30}"/>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64" name="Vrije vorm: vorm 63">
            <a:extLst>
              <a:ext uri="{FF2B5EF4-FFF2-40B4-BE49-F238E27FC236}">
                <a16:creationId xmlns:a16="http://schemas.microsoft.com/office/drawing/2014/main" id="{C75A7469-4BDD-985D-A2B4-22708A588F20}"/>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2199638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alve pagina links-wi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15085384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hthoek: afgeronde hoeken 5">
            <a:extLst>
              <a:ext uri="{FF2B5EF4-FFF2-40B4-BE49-F238E27FC236}">
                <a16:creationId xmlns:a16="http://schemas.microsoft.com/office/drawing/2014/main" id="{75EAFB64-22AB-626E-B999-79ACF79FFC5E}"/>
              </a:ext>
            </a:extLst>
          </p:cNvPr>
          <p:cNvSpPr/>
          <p:nvPr userDrawn="1"/>
        </p:nvSpPr>
        <p:spPr>
          <a:xfrm>
            <a:off x="769143" y="772951"/>
            <a:ext cx="4813972" cy="4778584"/>
          </a:xfrm>
          <a:prstGeom prst="roundRect">
            <a:avLst>
              <a:gd name="adj" fmla="val 769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Tijdelijke aanduiding voor grafiek 74">
            <a:extLst>
              <a:ext uri="{FF2B5EF4-FFF2-40B4-BE49-F238E27FC236}">
                <a16:creationId xmlns:a16="http://schemas.microsoft.com/office/drawing/2014/main" id="{E3A6E158-CE33-AB2C-966C-70FAED50FF8F}"/>
              </a:ext>
            </a:extLst>
          </p:cNvPr>
          <p:cNvSpPr>
            <a:spLocks noGrp="1"/>
          </p:cNvSpPr>
          <p:nvPr>
            <p:ph type="chart" sz="quarter" idx="20" hasCustomPrompt="1"/>
          </p:nvPr>
        </p:nvSpPr>
        <p:spPr>
          <a:xfrm>
            <a:off x="1055440" y="1052736"/>
            <a:ext cx="4248472" cy="4226303"/>
          </a:xfrm>
          <a:prstGeom prst="roundRect">
            <a:avLst>
              <a:gd name="adj" fmla="val 4264"/>
            </a:avLst>
          </a:prstGeom>
        </p:spPr>
        <p:txBody>
          <a:bodyPr/>
          <a:lstStyle>
            <a:lvl1pPr marL="0" indent="0" algn="ctr">
              <a:buNone/>
              <a:defRPr sz="1200">
                <a:solidFill>
                  <a:schemeClr val="tx1"/>
                </a:solidFill>
              </a:defRPr>
            </a:lvl1pPr>
          </a:lstStyle>
          <a:p>
            <a:pPr marL="0" marR="0" lvl="0" indent="0" algn="ctr" defTabSz="914400" rtl="0" eaLnBrk="1" fontAlgn="auto" latinLnBrk="0" hangingPunct="1">
              <a:lnSpc>
                <a:spcPct val="100000"/>
              </a:lnSpc>
              <a:spcBef>
                <a:spcPts val="1000"/>
              </a:spcBef>
              <a:spcAft>
                <a:spcPts val="0"/>
              </a:spcAft>
              <a:buClr>
                <a:srgbClr val="F76376"/>
              </a:buClr>
              <a:buSzTx/>
              <a:buFont typeface="Arial" panose="020B0604020202020204" pitchFamily="34" charset="0"/>
              <a:buNone/>
              <a:tabLst/>
              <a:defRPr/>
            </a:pPr>
            <a:r>
              <a:rPr lang="nl-NL" sz="1200" noProof="0" dirty="0">
                <a:solidFill>
                  <a:schemeClr val="tx1"/>
                </a:solidFill>
              </a:rPr>
              <a:t>In een grafiek mag je ook 40% blauw of roze toevoegen</a:t>
            </a:r>
            <a:br>
              <a:rPr lang="nl-NL" sz="1200" noProof="0" dirty="0">
                <a:solidFill>
                  <a:schemeClr val="tx1"/>
                </a:solidFill>
              </a:rPr>
            </a:br>
            <a:r>
              <a:rPr lang="nl-NL" sz="1200" noProof="0" dirty="0">
                <a:solidFill>
                  <a:schemeClr val="tx1"/>
                </a:solidFill>
              </a:rPr>
              <a:t>En als extra kleur groen.</a:t>
            </a:r>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6289676" y="756000"/>
            <a:ext cx="514032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6289676" y="1800000"/>
            <a:ext cx="51387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4" name="Vrije vorm: vorm 3">
            <a:extLst>
              <a:ext uri="{FF2B5EF4-FFF2-40B4-BE49-F238E27FC236}">
                <a16:creationId xmlns:a16="http://schemas.microsoft.com/office/drawing/2014/main" id="{E6291281-08F3-A5CB-411D-5C2F666D7E92}"/>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61D49209-9C0D-54DB-6CBF-BB39DDE048C3}"/>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D86C7084-D464-DB87-BCEF-B405E3F85AFE}"/>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16B4B776-E965-924B-8132-291DBEFF28CC}"/>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5CC26623-0054-373C-DF08-824AFB77325F}"/>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744B16D0-322C-FA1F-C6EF-03A46C8F24EB}"/>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30F8FAA5-6037-6600-0CBB-90ADD58E0094}"/>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9C1D400F-911B-A6AB-6F65-E009BF7A4765}"/>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9C6559D3-C754-678D-9EDB-EEF9050F31F3}"/>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6121B06F-C937-7904-6207-C0D0995BE3FE}"/>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8CDB3651-41D8-CA67-F72B-A33E07A5D719}"/>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A70170DA-2F4B-CB63-94A6-C80830EF2769}"/>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4C782553-F627-F919-9B99-7E9A8F2CFE1B}"/>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F684CEB2-76C6-10B7-99DF-62FBE78AC0EE}"/>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2921E8B5-346D-5CE0-6F57-6706EF13528E}"/>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25F3BBE1-15F3-1533-C4AC-46E710461A01}"/>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D2FB4A3F-F6B7-0352-CB24-F34510D4CADD}"/>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BD3279AD-B573-83BB-FDAC-563A784163B7}"/>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B069EC99-6C14-A02F-3CF8-C2F3B2D662F7}"/>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ACFF72B1-D85B-A096-E139-07C1C3C716C8}"/>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1476EA67-6245-E755-B20F-B4BC47851718}"/>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7E8AFA42-0569-73BD-AA90-F7DFAF2C7A39}"/>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67D87900-4232-9973-2494-93ED6BF9AF49}"/>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557B5B97-3D2E-774F-4865-0A7DB69EEB1E}"/>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1031717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ve pagina rechts -wi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39711179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hthoek: afgeronde hoeken 5">
            <a:extLst>
              <a:ext uri="{FF2B5EF4-FFF2-40B4-BE49-F238E27FC236}">
                <a16:creationId xmlns:a16="http://schemas.microsoft.com/office/drawing/2014/main" id="{75EAFB64-22AB-626E-B999-79ACF79FFC5E}"/>
              </a:ext>
            </a:extLst>
          </p:cNvPr>
          <p:cNvSpPr/>
          <p:nvPr userDrawn="1"/>
        </p:nvSpPr>
        <p:spPr>
          <a:xfrm>
            <a:off x="6284913" y="772951"/>
            <a:ext cx="4813972" cy="4778584"/>
          </a:xfrm>
          <a:prstGeom prst="roundRect">
            <a:avLst>
              <a:gd name="adj" fmla="val 769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Tijdelijke aanduiding voor grafiek 74">
            <a:extLst>
              <a:ext uri="{FF2B5EF4-FFF2-40B4-BE49-F238E27FC236}">
                <a16:creationId xmlns:a16="http://schemas.microsoft.com/office/drawing/2014/main" id="{E3A6E158-CE33-AB2C-966C-70FAED50FF8F}"/>
              </a:ext>
            </a:extLst>
          </p:cNvPr>
          <p:cNvSpPr>
            <a:spLocks noGrp="1"/>
          </p:cNvSpPr>
          <p:nvPr>
            <p:ph type="chart" sz="quarter" idx="20" hasCustomPrompt="1"/>
          </p:nvPr>
        </p:nvSpPr>
        <p:spPr>
          <a:xfrm>
            <a:off x="6571210" y="1052736"/>
            <a:ext cx="4248472" cy="4226303"/>
          </a:xfrm>
          <a:prstGeom prst="roundRect">
            <a:avLst>
              <a:gd name="adj" fmla="val 4264"/>
            </a:avLst>
          </a:prstGeom>
        </p:spPr>
        <p:txBody>
          <a:bodyPr/>
          <a:lstStyle>
            <a:lvl1pPr marL="0" indent="0" algn="ctr">
              <a:buNone/>
              <a:defRPr sz="1200">
                <a:solidFill>
                  <a:schemeClr val="tx1"/>
                </a:solidFill>
              </a:defRPr>
            </a:lvl1pPr>
          </a:lstStyle>
          <a:p>
            <a:r>
              <a:rPr lang="nl-NL" sz="1200" noProof="0" dirty="0">
                <a:solidFill>
                  <a:schemeClr val="tx1"/>
                </a:solidFill>
              </a:rPr>
              <a:t>In een grafiek mag je ook 40% blauw of roze toevoegen</a:t>
            </a:r>
            <a:br>
              <a:rPr lang="nl-NL" sz="1200" noProof="0" dirty="0">
                <a:solidFill>
                  <a:schemeClr val="tx1"/>
                </a:solidFill>
              </a:rPr>
            </a:br>
            <a:r>
              <a:rPr lang="nl-NL" sz="1200" noProof="0" dirty="0">
                <a:solidFill>
                  <a:schemeClr val="tx1"/>
                </a:solidFill>
              </a:rPr>
              <a:t>En als extra kleur groen.</a:t>
            </a:r>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514032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56000" y="1800000"/>
            <a:ext cx="51387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rgbClr val="F76376"/>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4" name="Vrije vorm: vorm 3">
            <a:extLst>
              <a:ext uri="{FF2B5EF4-FFF2-40B4-BE49-F238E27FC236}">
                <a16:creationId xmlns:a16="http://schemas.microsoft.com/office/drawing/2014/main" id="{E6291281-08F3-A5CB-411D-5C2F666D7E92}"/>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61D49209-9C0D-54DB-6CBF-BB39DDE048C3}"/>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D86C7084-D464-DB87-BCEF-B405E3F85AFE}"/>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16B4B776-E965-924B-8132-291DBEFF28CC}"/>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5CC26623-0054-373C-DF08-824AFB77325F}"/>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744B16D0-322C-FA1F-C6EF-03A46C8F24EB}"/>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30F8FAA5-6037-6600-0CBB-90ADD58E0094}"/>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9C1D400F-911B-A6AB-6F65-E009BF7A4765}"/>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9C6559D3-C754-678D-9EDB-EEF9050F31F3}"/>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6121B06F-C937-7904-6207-C0D0995BE3FE}"/>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8CDB3651-41D8-CA67-F72B-A33E07A5D719}"/>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A70170DA-2F4B-CB63-94A6-C80830EF2769}"/>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4C782553-F627-F919-9B99-7E9A8F2CFE1B}"/>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F684CEB2-76C6-10B7-99DF-62FBE78AC0EE}"/>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2921E8B5-346D-5CE0-6F57-6706EF13528E}"/>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25F3BBE1-15F3-1533-C4AC-46E710461A01}"/>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D2FB4A3F-F6B7-0352-CB24-F34510D4CADD}"/>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BD3279AD-B573-83BB-FDAC-563A784163B7}"/>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B069EC99-6C14-A02F-3CF8-C2F3B2D662F7}"/>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ACFF72B1-D85B-A096-E139-07C1C3C716C8}"/>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1476EA67-6245-E755-B20F-B4BC47851718}"/>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7E8AFA42-0569-73BD-AA90-F7DFAF2C7A39}"/>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67D87900-4232-9973-2494-93ED6BF9AF49}"/>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557B5B97-3D2E-774F-4865-0A7DB69EEB1E}"/>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35327727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 Tekst in 2 kolommen">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13173059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56000" y="1800000"/>
            <a:ext cx="51387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chemeClr val="accent3"/>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
        <p:nvSpPr>
          <p:cNvPr id="9" name="Text Placeholder 14">
            <a:extLst>
              <a:ext uri="{FF2B5EF4-FFF2-40B4-BE49-F238E27FC236}">
                <a16:creationId xmlns:a16="http://schemas.microsoft.com/office/drawing/2014/main" id="{F33DB165-5420-3DFB-7FE5-5FF8D41845C4}"/>
              </a:ext>
            </a:extLst>
          </p:cNvPr>
          <p:cNvSpPr>
            <a:spLocks noGrp="1"/>
          </p:cNvSpPr>
          <p:nvPr>
            <p:ph type="body" sz="quarter" idx="19" hasCustomPrompt="1"/>
          </p:nvPr>
        </p:nvSpPr>
        <p:spPr>
          <a:xfrm>
            <a:off x="6300000" y="1800000"/>
            <a:ext cx="5138737" cy="4300601"/>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2pPr>
            <a:lvl3pPr marL="628650" indent="-171450" defTabSz="540000">
              <a:lnSpc>
                <a:spcPct val="100000"/>
              </a:lnSpc>
              <a:spcBef>
                <a:spcPts val="0"/>
              </a:spcBef>
              <a:spcAft>
                <a:spcPts val="600"/>
              </a:spcAft>
              <a:buClr>
                <a:schemeClr val="accent3"/>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3pPr>
            <a:lvl4pPr marL="792000">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a:t>
            </a:r>
          </a:p>
          <a:p>
            <a:pPr lvl="1"/>
            <a:r>
              <a:rPr lang="nl-NL" noProof="0" dirty="0"/>
              <a:t>Tweede niveau</a:t>
            </a:r>
          </a:p>
          <a:p>
            <a:pPr marL="628650" lvl="2" indent="-171450" algn="l" defTabSz="540000" rtl="0" eaLnBrk="1" latinLnBrk="0" hangingPunct="1">
              <a:lnSpc>
                <a:spcPct val="100000"/>
              </a:lnSpc>
              <a:spcBef>
                <a:spcPts val="0"/>
              </a:spcBef>
              <a:buClr>
                <a:srgbClr val="F76376"/>
              </a:buClr>
              <a:buFont typeface="Arial" panose="020B0604020202020204" pitchFamily="34" charset="0"/>
              <a:buChar char="•"/>
              <a:tabLst/>
            </a:pPr>
            <a:r>
              <a:rPr lang="nl-NL" noProof="0" dirty="0"/>
              <a:t>Derde niveau</a:t>
            </a:r>
          </a:p>
          <a:p>
            <a:pPr marL="628650" lvl="2" indent="-171450" algn="l" defTabSz="540000" rtl="0" eaLnBrk="1" latinLnBrk="0" hangingPunct="1">
              <a:lnSpc>
                <a:spcPct val="100000"/>
              </a:lnSpc>
              <a:spcBef>
                <a:spcPts val="0"/>
              </a:spcBef>
              <a:buClr>
                <a:srgbClr val="F76376"/>
              </a:buClr>
              <a:buFont typeface="Arial" panose="020B0604020202020204" pitchFamily="34" charset="0"/>
              <a:buChar char="•"/>
              <a:tabLst/>
            </a:pPr>
            <a:r>
              <a:rPr lang="nl-NL" noProof="0" dirty="0"/>
              <a:t>Derde niveau</a:t>
            </a:r>
          </a:p>
          <a:p>
            <a:pPr marL="756000" lvl="3" indent="-171450" algn="l" defTabSz="540000" rtl="0" eaLnBrk="1" latinLnBrk="0" hangingPunct="1">
              <a:lnSpc>
                <a:spcPct val="100000"/>
              </a:lnSpc>
              <a:spcBef>
                <a:spcPts val="0"/>
              </a:spcBef>
              <a:buClr>
                <a:srgbClr val="F76376"/>
              </a:buClr>
              <a:buFont typeface="Arial" panose="020B0604020202020204" pitchFamily="34" charset="0"/>
              <a:buChar char="•"/>
              <a:tabLst/>
            </a:pPr>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4" name="Vrije vorm: vorm 3">
            <a:extLst>
              <a:ext uri="{FF2B5EF4-FFF2-40B4-BE49-F238E27FC236}">
                <a16:creationId xmlns:a16="http://schemas.microsoft.com/office/drawing/2014/main" id="{8C854AD2-DF9A-9475-32A4-66A0C1FACBCE}"/>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6BBADA25-A34F-32A5-2204-AD176B95E24C}"/>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3EBEC1D5-72E0-DCD9-0C5B-A97E496A4682}"/>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189C811A-EC87-77C2-87E0-F70884DA7932}"/>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181DE704-F1BF-F917-6902-FBB53892AA7E}"/>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C72D2B11-DE77-26A4-2D82-966CB331D514}"/>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02F01BEA-F9FA-C983-F0D6-DF8B90F99F8D}"/>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B3F57A70-A15B-88DD-0F71-A2B8F1CA7380}"/>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7901F5FD-8595-0162-8D39-68D6307C958A}"/>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818CED9C-A4BC-7515-A98E-39EB55FF4719}"/>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D58AF91E-4B4E-20E3-FEC9-26E7B46C50BF}"/>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8F895D96-8C3D-59AE-9261-507237F14FB5}"/>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9FAC5268-C639-123E-028C-F4C8E47C2A8F}"/>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77BBA396-FBE4-F237-E1C9-6E527163C6EA}"/>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81D9E818-5D73-134D-4453-2E979F623B08}"/>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291F4018-7736-DC8B-2E6C-C0F4743152AA}"/>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6536BA6C-842D-3D31-6267-7CB4880FAF26}"/>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95252EFD-43F8-BD19-5199-8D25EC94EB4A}"/>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3CEAC0C3-6E6D-1DB9-68CD-E36C4F8BEF64}"/>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A5979FD7-8DD1-05D2-C753-0FAA0794938C}"/>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C3CCEC17-01B1-C495-B48C-AA8C5A1423C2}"/>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1B7216B8-669D-3018-A2C1-9395F04C2898}"/>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69D9B5FA-79B9-BC70-C1F5-A67953AACF92}"/>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BC1A3096-1B37-4B27-66D6-AED1BAEFFBEF}"/>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4545437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 Tekst in 2 kolommen + headin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2282419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rtl="0">
              <a:defRPr sz="3200" b="1" i="0">
                <a:latin typeface="Arial" panose="020B0604020202020204" pitchFamily="34" charset="0"/>
                <a:cs typeface="Arial" panose="020B0604020202020204" pitchFamily="34" charset="0"/>
              </a:defRPr>
            </a:lvl1pPr>
          </a:lstStyle>
          <a:p>
            <a:r>
              <a:rPr lang="nl-NL" noProof="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56000" y="2340000"/>
            <a:ext cx="5138737" cy="3768725"/>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sz="1600" b="0">
                <a:solidFill>
                  <a:schemeClr val="tx2"/>
                </a:solidFill>
              </a:defRPr>
            </a:lvl2pPr>
            <a:lvl3pPr marL="628650" indent="-171450" defTabSz="540000">
              <a:lnSpc>
                <a:spcPct val="100000"/>
              </a:lnSpc>
              <a:spcBef>
                <a:spcPts val="0"/>
              </a:spcBef>
              <a:spcAft>
                <a:spcPts val="600"/>
              </a:spcAft>
              <a:buClr>
                <a:schemeClr val="accent3"/>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
        <p:nvSpPr>
          <p:cNvPr id="9" name="Text Placeholder 14">
            <a:extLst>
              <a:ext uri="{FF2B5EF4-FFF2-40B4-BE49-F238E27FC236}">
                <a16:creationId xmlns:a16="http://schemas.microsoft.com/office/drawing/2014/main" id="{F33DB165-5420-3DFB-7FE5-5FF8D41845C4}"/>
              </a:ext>
            </a:extLst>
          </p:cNvPr>
          <p:cNvSpPr>
            <a:spLocks noGrp="1"/>
          </p:cNvSpPr>
          <p:nvPr>
            <p:ph type="body" sz="quarter" idx="19" hasCustomPrompt="1"/>
          </p:nvPr>
        </p:nvSpPr>
        <p:spPr>
          <a:xfrm>
            <a:off x="6300000" y="2340000"/>
            <a:ext cx="5138737" cy="3768725"/>
          </a:xfrm>
        </p:spPr>
        <p:txBody>
          <a:bodyPr>
            <a:noAutofit/>
          </a:bodyPr>
          <a:lstStyle>
            <a:lvl1pPr marL="171450" indent="-171450" defTabSz="540000">
              <a:lnSpc>
                <a:spcPct val="100000"/>
              </a:lnSpc>
              <a:spcBef>
                <a:spcPts val="0"/>
              </a:spcBef>
              <a:spcAft>
                <a:spcPts val="600"/>
              </a:spcAft>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lnSpc>
                <a:spcPct val="100000"/>
              </a:lnSpc>
              <a:spcBef>
                <a:spcPts val="0"/>
              </a:spcBef>
              <a:spcAft>
                <a:spcPts val="600"/>
              </a:spcAft>
              <a:buClr>
                <a:schemeClr val="accent3"/>
              </a:buClr>
              <a:buSzPct val="100000"/>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2pPr>
            <a:lvl3pPr marL="628650" indent="-171450" defTabSz="540000">
              <a:lnSpc>
                <a:spcPct val="100000"/>
              </a:lnSpc>
              <a:spcBef>
                <a:spcPts val="0"/>
              </a:spcBef>
              <a:spcAft>
                <a:spcPts val="600"/>
              </a:spcAft>
              <a:buClr>
                <a:schemeClr val="accent3"/>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3pPr>
            <a:lvl4pPr marL="792000">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a:t>
            </a:r>
          </a:p>
          <a:p>
            <a:pPr lvl="1"/>
            <a:r>
              <a:rPr lang="nl-NL" noProof="0" dirty="0"/>
              <a:t>Tweede niveau</a:t>
            </a:r>
          </a:p>
          <a:p>
            <a:pPr marL="628650" lvl="2" indent="-171450" algn="l" defTabSz="540000" rtl="0" eaLnBrk="1" latinLnBrk="0" hangingPunct="1">
              <a:lnSpc>
                <a:spcPct val="100000"/>
              </a:lnSpc>
              <a:spcBef>
                <a:spcPts val="0"/>
              </a:spcBef>
              <a:buClr>
                <a:srgbClr val="F76376"/>
              </a:buClr>
              <a:buFont typeface="Arial" panose="020B0604020202020204" pitchFamily="34" charset="0"/>
              <a:buChar char="•"/>
              <a:tabLst/>
            </a:pPr>
            <a:r>
              <a:rPr lang="nl-NL" noProof="0" dirty="0"/>
              <a:t>Derde niveau</a:t>
            </a:r>
          </a:p>
          <a:p>
            <a:pPr marL="628650" lvl="2" indent="-171450" algn="l" defTabSz="540000" rtl="0" eaLnBrk="1" latinLnBrk="0" hangingPunct="1">
              <a:lnSpc>
                <a:spcPct val="100000"/>
              </a:lnSpc>
              <a:spcBef>
                <a:spcPts val="0"/>
              </a:spcBef>
              <a:buClr>
                <a:srgbClr val="F76376"/>
              </a:buClr>
              <a:buFont typeface="Arial" panose="020B0604020202020204" pitchFamily="34" charset="0"/>
              <a:buChar char="•"/>
              <a:tabLst/>
            </a:pPr>
            <a:r>
              <a:rPr lang="nl-NL" noProof="0" dirty="0"/>
              <a:t>Derde niveau</a:t>
            </a:r>
          </a:p>
          <a:p>
            <a:pPr marL="756000" lvl="3" indent="-171450" algn="l" defTabSz="540000" rtl="0" eaLnBrk="1" latinLnBrk="0" hangingPunct="1">
              <a:lnSpc>
                <a:spcPct val="100000"/>
              </a:lnSpc>
              <a:spcBef>
                <a:spcPts val="0"/>
              </a:spcBef>
              <a:buClr>
                <a:srgbClr val="F76376"/>
              </a:buClr>
              <a:buFont typeface="Arial" panose="020B0604020202020204" pitchFamily="34" charset="0"/>
              <a:buChar char="•"/>
              <a:tabLst/>
            </a:pPr>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6" name="Tijdelijke aanduiding voor tekst 5">
            <a:extLst>
              <a:ext uri="{FF2B5EF4-FFF2-40B4-BE49-F238E27FC236}">
                <a16:creationId xmlns:a16="http://schemas.microsoft.com/office/drawing/2014/main" id="{E5369106-FEE5-5273-6717-2F5EBE697D5C}"/>
              </a:ext>
            </a:extLst>
          </p:cNvPr>
          <p:cNvSpPr>
            <a:spLocks noGrp="1"/>
          </p:cNvSpPr>
          <p:nvPr>
            <p:ph type="body" sz="quarter" idx="20"/>
          </p:nvPr>
        </p:nvSpPr>
        <p:spPr>
          <a:xfrm>
            <a:off x="766763" y="1792288"/>
            <a:ext cx="5138737" cy="384175"/>
          </a:xfrm>
          <a:prstGeom prst="roundRect">
            <a:avLst>
              <a:gd name="adj" fmla="val 50000"/>
            </a:avLst>
          </a:prstGeom>
          <a:solidFill>
            <a:schemeClr val="accent3"/>
          </a:solidFill>
        </p:spPr>
        <p:txBody>
          <a:bodyPr anchor="ctr" anchorCtr="0">
            <a:normAutofit/>
          </a:bodyPr>
          <a:lstStyle>
            <a:lvl1pPr marL="0" indent="0" algn="ctr">
              <a:buNone/>
              <a:defRPr sz="1400" b="1">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nl-NL"/>
              <a:t>Klikken om de tekststijl van het model te bewerken</a:t>
            </a:r>
          </a:p>
        </p:txBody>
      </p:sp>
      <p:sp>
        <p:nvSpPr>
          <p:cNvPr id="10" name="Tijdelijke aanduiding voor tekst 5">
            <a:extLst>
              <a:ext uri="{FF2B5EF4-FFF2-40B4-BE49-F238E27FC236}">
                <a16:creationId xmlns:a16="http://schemas.microsoft.com/office/drawing/2014/main" id="{8EDADEBF-3076-369C-9B6B-2CC7B43C14A1}"/>
              </a:ext>
            </a:extLst>
          </p:cNvPr>
          <p:cNvSpPr>
            <a:spLocks noGrp="1"/>
          </p:cNvSpPr>
          <p:nvPr>
            <p:ph type="body" sz="quarter" idx="21"/>
          </p:nvPr>
        </p:nvSpPr>
        <p:spPr>
          <a:xfrm>
            <a:off x="6286501" y="1792288"/>
            <a:ext cx="5138737" cy="384175"/>
          </a:xfrm>
          <a:prstGeom prst="roundRect">
            <a:avLst>
              <a:gd name="adj" fmla="val 50000"/>
            </a:avLst>
          </a:prstGeom>
          <a:solidFill>
            <a:schemeClr val="accent3"/>
          </a:solidFill>
        </p:spPr>
        <p:txBody>
          <a:bodyPr anchor="ctr" anchorCtr="0">
            <a:normAutofit/>
          </a:bodyPr>
          <a:lstStyle>
            <a:lvl1pPr marL="0" indent="0" algn="ctr">
              <a:buNone/>
              <a:defRPr sz="1400" b="1">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nl-NL"/>
              <a:t>Klikken om de tekststijl van het model te bewerken</a:t>
            </a:r>
          </a:p>
        </p:txBody>
      </p:sp>
      <p:sp>
        <p:nvSpPr>
          <p:cNvPr id="4" name="Vrije vorm: vorm 3">
            <a:extLst>
              <a:ext uri="{FF2B5EF4-FFF2-40B4-BE49-F238E27FC236}">
                <a16:creationId xmlns:a16="http://schemas.microsoft.com/office/drawing/2014/main" id="{0536687E-355E-8BFF-B80A-B02CE7CF38A7}"/>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C765F137-56C2-F495-BB9E-2C552C0C6935}"/>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2DFDF01D-CC33-DA28-68FC-A56CC7E62A9E}"/>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BD91EF93-D644-3B69-A8FB-460CF45D8724}"/>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3EC8D6DB-4AB9-1330-4A7F-E503F4931D59}"/>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C89F7B38-ED96-F6B1-76EF-0F1CAA8833C2}"/>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2FBE007A-3484-64EB-D715-BF5FA4325820}"/>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213DC3BB-2CF6-821B-40B0-8C86EA8F7F9A}"/>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15FA2E89-9306-8285-BB8D-5F001A49C25F}"/>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65922C3F-52EC-A80B-A452-BF7B0B852482}"/>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B9A960D6-FE90-2691-E767-769CE29EAB48}"/>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5563E998-DEC4-0D4D-1873-C7FB3E7216AE}"/>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B4DFEDA8-98DB-8F84-ECF5-163A9A43FC5E}"/>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4D0E85A9-2B03-B912-98CC-0B9083DBD616}"/>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5AC04C26-687E-FAB9-A0AC-F4C7D3CC1746}"/>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03986D3B-CB8E-BB4C-53D6-F409B154E42B}"/>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42F72DF9-916F-2C8C-7B5A-DF36C14E02DD}"/>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6F9C1B18-A381-A082-4922-9929722747ED}"/>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C92F20BF-19EE-A500-DA1F-F72E3EF19039}"/>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B03D2090-7B77-E115-8E74-EC802CCB4004}"/>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0909FD05-E4BB-E208-8FC6-F64FF8880F1E}"/>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D195FA17-170E-5382-8BA7-10AE822A2299}"/>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64" name="Vrije vorm: vorm 63">
            <a:extLst>
              <a:ext uri="{FF2B5EF4-FFF2-40B4-BE49-F238E27FC236}">
                <a16:creationId xmlns:a16="http://schemas.microsoft.com/office/drawing/2014/main" id="{9435AC56-019A-EE20-C1F2-4D5D39D15558}"/>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65" name="Vrije vorm: vorm 64">
            <a:extLst>
              <a:ext uri="{FF2B5EF4-FFF2-40B4-BE49-F238E27FC236}">
                <a16:creationId xmlns:a16="http://schemas.microsoft.com/office/drawing/2014/main" id="{118B1648-37E4-F27C-F49A-88FC97FE491E}"/>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37766219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fiek groo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38389014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8" name="Tijdelijke aanduiding voor grafiek 77">
            <a:extLst>
              <a:ext uri="{FF2B5EF4-FFF2-40B4-BE49-F238E27FC236}">
                <a16:creationId xmlns:a16="http://schemas.microsoft.com/office/drawing/2014/main" id="{6BBCAD0F-5FA1-FF6D-07CB-6FA83CC2796E}"/>
              </a:ext>
            </a:extLst>
          </p:cNvPr>
          <p:cNvSpPr>
            <a:spLocks noGrp="1"/>
          </p:cNvSpPr>
          <p:nvPr>
            <p:ph type="chart" sz="quarter" idx="11" hasCustomPrompt="1"/>
          </p:nvPr>
        </p:nvSpPr>
        <p:spPr>
          <a:xfrm>
            <a:off x="755650" y="1782763"/>
            <a:ext cx="10658475" cy="4310062"/>
          </a:xfrm>
        </p:spPr>
        <p:txBody>
          <a:bodyPr/>
          <a:lstStyle>
            <a:lvl1pPr marL="0" indent="0" algn="ctr">
              <a:buNone/>
              <a:defRPr/>
            </a:lvl1pPr>
          </a:lstStyle>
          <a:p>
            <a:r>
              <a:rPr lang="nl-NL" noProof="0" dirty="0"/>
              <a:t>Klik op het icoon om een grafiek toe te voegen. </a:t>
            </a:r>
          </a:p>
          <a:p>
            <a:r>
              <a:rPr lang="nl-NL" noProof="0" dirty="0"/>
              <a:t>In een grafiek mag je ook 40% blauw of roze toevoegen.</a:t>
            </a:r>
            <a:br>
              <a:rPr lang="nl-NL" noProof="0" dirty="0"/>
            </a:br>
            <a:r>
              <a:rPr lang="nl-NL" noProof="0" dirty="0"/>
              <a:t>En als extra kleur groen.</a:t>
            </a:r>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rtl="0">
              <a:defRPr sz="3200" b="1" i="0">
                <a:solidFill>
                  <a:schemeClr val="tx1"/>
                </a:solidFill>
                <a:latin typeface="Arial" panose="020B0604020202020204" pitchFamily="34" charset="0"/>
                <a:cs typeface="Arial" panose="020B0604020202020204" pitchFamily="34" charset="0"/>
              </a:defRPr>
            </a:lvl1pPr>
          </a:lstStyle>
          <a:p>
            <a:r>
              <a:rPr lang="nl-NL" noProof="0"/>
              <a:t>Plaats hier je titel</a:t>
            </a: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3" name="Vrije vorm: vorm 2">
            <a:extLst>
              <a:ext uri="{FF2B5EF4-FFF2-40B4-BE49-F238E27FC236}">
                <a16:creationId xmlns:a16="http://schemas.microsoft.com/office/drawing/2014/main" id="{964B1A15-EB7B-DB67-338C-A79F8B356F86}"/>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5" name="Vrije vorm: vorm 4">
            <a:extLst>
              <a:ext uri="{FF2B5EF4-FFF2-40B4-BE49-F238E27FC236}">
                <a16:creationId xmlns:a16="http://schemas.microsoft.com/office/drawing/2014/main" id="{3B27A046-08AE-043D-6ADD-6FFC4E27D85B}"/>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B462CFBA-61F1-F111-1502-F9666563C655}"/>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7" name="Vrije vorm: vorm 6">
            <a:extLst>
              <a:ext uri="{FF2B5EF4-FFF2-40B4-BE49-F238E27FC236}">
                <a16:creationId xmlns:a16="http://schemas.microsoft.com/office/drawing/2014/main" id="{01CECA46-2FB4-3071-32AF-7A98B296B28A}"/>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7A91B260-E327-1D35-B4B8-1860476E392D}"/>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407C3E29-4F13-65B9-B5EA-DB40C3E116F0}"/>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E6AB5E9C-AA10-0548-D5F6-A740D8C36024}"/>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05D19C84-2F56-A40F-BF7C-8396160548F0}"/>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F55E96C6-8508-1FE6-320A-3BE019969415}"/>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C6EFE2C5-F8F1-7EDA-2A3E-540AD19C94B7}"/>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217C04CC-8B42-C5CC-BCA5-99EAA798F0F6}"/>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7998CCAC-9713-DB28-E090-7E3C05CCA8F3}"/>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7AF047EA-875D-CE7F-409E-4004E6D9A269}"/>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C5720693-732A-4729-0B7C-C697D9B92502}"/>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FE9F0F33-9BCB-6BB1-9A32-8DF3D03CAB66}"/>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F909C1D5-AE67-0426-0823-9403EEA0A138}"/>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D83F0DA8-0D59-C930-3547-ED418EDA20E1}"/>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4AA9FD45-913D-251C-C44B-525D9AB0DCDC}"/>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CDB30B77-F8FA-0D29-3549-51FD01B5C8A5}"/>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5E0EB4F1-8441-F9BF-5F13-AE0D88E408E4}"/>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A3651050-7A62-8410-AD4C-57124479A64A}"/>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6B1B1921-A4F3-C841-59B0-4FBE9300E58C}"/>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DA242C21-EC0B-57BB-5873-29CBC7410EEB}"/>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25FFA51A-806C-1112-5AE6-1D99D6918482}"/>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
        <p:nvSpPr>
          <p:cNvPr id="29" name="Tijdelijke aanduiding voor dianummer 4">
            <a:extLst>
              <a:ext uri="{FF2B5EF4-FFF2-40B4-BE49-F238E27FC236}">
                <a16:creationId xmlns:a16="http://schemas.microsoft.com/office/drawing/2014/main" id="{F3F8EEE2-A9F3-2025-F00A-29666482E4F6}"/>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1833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el groo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41849806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2" name="Tijdelijke aanduiding voor tabel 71">
            <a:extLst>
              <a:ext uri="{FF2B5EF4-FFF2-40B4-BE49-F238E27FC236}">
                <a16:creationId xmlns:a16="http://schemas.microsoft.com/office/drawing/2014/main" id="{39878556-A8F4-4EF1-8128-BE4CDDF3348B}"/>
              </a:ext>
            </a:extLst>
          </p:cNvPr>
          <p:cNvSpPr>
            <a:spLocks noGrp="1"/>
          </p:cNvSpPr>
          <p:nvPr>
            <p:ph type="tbl" sz="quarter" idx="11" hasCustomPrompt="1"/>
          </p:nvPr>
        </p:nvSpPr>
        <p:spPr>
          <a:xfrm>
            <a:off x="755650" y="1800225"/>
            <a:ext cx="10668000" cy="4292600"/>
          </a:xfrm>
        </p:spPr>
        <p:txBody>
          <a:bodyPr/>
          <a:lstStyle>
            <a:lvl1pPr marL="0" indent="0" algn="ctr">
              <a:buNone/>
              <a:defRPr/>
            </a:lvl1pPr>
          </a:lstStyle>
          <a:p>
            <a:r>
              <a:rPr lang="nl-NL" noProof="0" dirty="0"/>
              <a:t>Klik op het icoon om een tabel toe te voegen</a:t>
            </a:r>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rtl="0">
              <a:defRPr sz="3200" b="1" i="0">
                <a:solidFill>
                  <a:schemeClr val="tx1"/>
                </a:solidFill>
                <a:latin typeface="Arial" panose="020B0604020202020204" pitchFamily="34" charset="0"/>
                <a:cs typeface="Arial" panose="020B0604020202020204" pitchFamily="34" charset="0"/>
              </a:defRPr>
            </a:lvl1pPr>
          </a:lstStyle>
          <a:p>
            <a:r>
              <a:rPr lang="nl-NL" noProof="0"/>
              <a:t>Plaats hier je titel</a:t>
            </a: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3" name="Vrije vorm: vorm 2">
            <a:extLst>
              <a:ext uri="{FF2B5EF4-FFF2-40B4-BE49-F238E27FC236}">
                <a16:creationId xmlns:a16="http://schemas.microsoft.com/office/drawing/2014/main" id="{964B1A15-EB7B-DB67-338C-A79F8B356F86}"/>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5" name="Vrije vorm: vorm 4">
            <a:extLst>
              <a:ext uri="{FF2B5EF4-FFF2-40B4-BE49-F238E27FC236}">
                <a16:creationId xmlns:a16="http://schemas.microsoft.com/office/drawing/2014/main" id="{3B27A046-08AE-043D-6ADD-6FFC4E27D85B}"/>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B462CFBA-61F1-F111-1502-F9666563C655}"/>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7" name="Vrije vorm: vorm 6">
            <a:extLst>
              <a:ext uri="{FF2B5EF4-FFF2-40B4-BE49-F238E27FC236}">
                <a16:creationId xmlns:a16="http://schemas.microsoft.com/office/drawing/2014/main" id="{01CECA46-2FB4-3071-32AF-7A98B296B28A}"/>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7A91B260-E327-1D35-B4B8-1860476E392D}"/>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407C3E29-4F13-65B9-B5EA-DB40C3E116F0}"/>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E6AB5E9C-AA10-0548-D5F6-A740D8C36024}"/>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05D19C84-2F56-A40F-BF7C-8396160548F0}"/>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F55E96C6-8508-1FE6-320A-3BE019969415}"/>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C6EFE2C5-F8F1-7EDA-2A3E-540AD19C94B7}"/>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217C04CC-8B42-C5CC-BCA5-99EAA798F0F6}"/>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7998CCAC-9713-DB28-E090-7E3C05CCA8F3}"/>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7AF047EA-875D-CE7F-409E-4004E6D9A269}"/>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C5720693-732A-4729-0B7C-C697D9B92502}"/>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FE9F0F33-9BCB-6BB1-9A32-8DF3D03CAB66}"/>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F909C1D5-AE67-0426-0823-9403EEA0A138}"/>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D83F0DA8-0D59-C930-3547-ED418EDA20E1}"/>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4AA9FD45-913D-251C-C44B-525D9AB0DCDC}"/>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CDB30B77-F8FA-0D29-3549-51FD01B5C8A5}"/>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5E0EB4F1-8441-F9BF-5F13-AE0D88E408E4}"/>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A3651050-7A62-8410-AD4C-57124479A64A}"/>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6B1B1921-A4F3-C841-59B0-4FBE9300E58C}"/>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DA242C21-EC0B-57BB-5873-29CBC7410EEB}"/>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25FFA51A-806C-1112-5AE6-1D99D6918482}"/>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
        <p:nvSpPr>
          <p:cNvPr id="29" name="Tijdelijke aanduiding voor dianummer 4">
            <a:extLst>
              <a:ext uri="{FF2B5EF4-FFF2-40B4-BE49-F238E27FC236}">
                <a16:creationId xmlns:a16="http://schemas.microsoft.com/office/drawing/2014/main" id="{F3F8EEE2-A9F3-2025-F00A-29666482E4F6}"/>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0489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 Teks in 4 kolommen + beeld">
    <p:bg>
      <p:bgPr>
        <a:solidFill>
          <a:schemeClr val="accent6"/>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D3AEFCB-670C-A6DF-F5B4-D68359793B47}"/>
              </a:ext>
            </a:extLst>
          </p:cNvPr>
          <p:cNvGraphicFramePr>
            <a:graphicFrameLocks noChangeAspect="1"/>
          </p:cNvGraphicFramePr>
          <p:nvPr userDrawn="1">
            <p:custDataLst>
              <p:tags r:id="rId1"/>
            </p:custDataLst>
            <p:extLst>
              <p:ext uri="{D42A27DB-BD31-4B8C-83A1-F6EECF244321}">
                <p14:modId xmlns:p14="http://schemas.microsoft.com/office/powerpoint/2010/main" val="825465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4D3AEFCB-670C-A6DF-F5B4-D68359793B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1C188A5-C75E-4645-A639-5DBFAA343007}"/>
              </a:ext>
            </a:extLst>
          </p:cNvPr>
          <p:cNvSpPr>
            <a:spLocks noGrp="1"/>
          </p:cNvSpPr>
          <p:nvPr>
            <p:ph type="title" hasCustomPrompt="1"/>
          </p:nvPr>
        </p:nvSpPr>
        <p:spPr>
          <a:xfrm>
            <a:off x="756000" y="756000"/>
            <a:ext cx="10658475" cy="1026000"/>
          </a:xfrm>
        </p:spPr>
        <p:txBody>
          <a:bodyPr vert="horz">
            <a:noAutofit/>
          </a:bodyPr>
          <a:lstStyle>
            <a:lvl1pPr>
              <a:defRPr sz="3200" b="1" i="0" baseline="0">
                <a:latin typeface="Arial" panose="020B0604020202020204" pitchFamily="34" charset="0"/>
                <a:cs typeface="Arial" panose="020B0604020202020204" pitchFamily="34" charset="0"/>
              </a:defRPr>
            </a:lvl1pPr>
          </a:lstStyle>
          <a:p>
            <a:r>
              <a:rPr lang="nl-NL" noProof="0" dirty="0"/>
              <a:t>Plaats hier je titel</a:t>
            </a:r>
          </a:p>
        </p:txBody>
      </p:sp>
      <p:sp>
        <p:nvSpPr>
          <p:cNvPr id="8" name="Tijdelijke aanduiding voor dianummer 4">
            <a:extLst>
              <a:ext uri="{FF2B5EF4-FFF2-40B4-BE49-F238E27FC236}">
                <a16:creationId xmlns:a16="http://schemas.microsoft.com/office/drawing/2014/main" id="{4F4C1B89-EA54-CA49-97F4-C4EE588EEF1E}"/>
              </a:ext>
            </a:extLst>
          </p:cNvPr>
          <p:cNvSpPr txBox="1">
            <a:spLocks/>
          </p:cNvSpPr>
          <p:nvPr userDrawn="1"/>
        </p:nvSpPr>
        <p:spPr>
          <a:xfrm>
            <a:off x="11436350" y="6102350"/>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
        <p:nvSpPr>
          <p:cNvPr id="15" name="Text Placeholder 14">
            <a:extLst>
              <a:ext uri="{FF2B5EF4-FFF2-40B4-BE49-F238E27FC236}">
                <a16:creationId xmlns:a16="http://schemas.microsoft.com/office/drawing/2014/main" id="{5C27B444-3E81-8D49-9F4D-7D9ED5631E0B}"/>
              </a:ext>
            </a:extLst>
          </p:cNvPr>
          <p:cNvSpPr>
            <a:spLocks noGrp="1"/>
          </p:cNvSpPr>
          <p:nvPr>
            <p:ph type="body" sz="quarter" idx="12" hasCustomPrompt="1"/>
          </p:nvPr>
        </p:nvSpPr>
        <p:spPr>
          <a:xfrm>
            <a:off x="756000" y="1800000"/>
            <a:ext cx="2376487" cy="4013201"/>
          </a:xfrm>
          <a:prstGeom prst="roundRect">
            <a:avLst>
              <a:gd name="adj" fmla="val 8250"/>
            </a:avLst>
          </a:prstGeom>
          <a:solidFill>
            <a:srgbClr val="FFFFFF"/>
          </a:solidFill>
        </p:spPr>
        <p:txBody>
          <a:bodyPr lIns="36000" tIns="1512000">
            <a:noAutofit/>
          </a:bodyPr>
          <a:lstStyle>
            <a:lvl1pPr defTabSz="540000">
              <a:lnSpc>
                <a:spcPct val="130000"/>
              </a:lnSpc>
              <a:spcBef>
                <a:spcPts val="0"/>
              </a:spcBef>
              <a:buClr>
                <a:srgbClr val="F76376"/>
              </a:buClr>
              <a:defRPr sz="1400">
                <a:solidFill>
                  <a:schemeClr val="tx2"/>
                </a:solidFill>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dirty="0"/>
              <a:t>Tekststijl van het model bewerken</a:t>
            </a:r>
          </a:p>
        </p:txBody>
      </p:sp>
      <p:sp>
        <p:nvSpPr>
          <p:cNvPr id="16" name="Text Placeholder 14">
            <a:extLst>
              <a:ext uri="{FF2B5EF4-FFF2-40B4-BE49-F238E27FC236}">
                <a16:creationId xmlns:a16="http://schemas.microsoft.com/office/drawing/2014/main" id="{FF684991-BD66-9444-9394-66108EBF2E34}"/>
              </a:ext>
            </a:extLst>
          </p:cNvPr>
          <p:cNvSpPr>
            <a:spLocks noGrp="1"/>
          </p:cNvSpPr>
          <p:nvPr>
            <p:ph type="body" sz="quarter" idx="17" hasCustomPrompt="1"/>
          </p:nvPr>
        </p:nvSpPr>
        <p:spPr>
          <a:xfrm>
            <a:off x="3524250" y="1800000"/>
            <a:ext cx="2376487" cy="4013201"/>
          </a:xfrm>
          <a:prstGeom prst="roundRect">
            <a:avLst>
              <a:gd name="adj" fmla="val 10655"/>
            </a:avLst>
          </a:prstGeom>
          <a:solidFill>
            <a:srgbClr val="FFFFFF"/>
          </a:solidFill>
        </p:spPr>
        <p:txBody>
          <a:bodyPr lIns="36000" tIns="1512000">
            <a:noAutofit/>
          </a:bodyPr>
          <a:lstStyle>
            <a:lvl1pPr defTabSz="540000">
              <a:lnSpc>
                <a:spcPct val="130000"/>
              </a:lnSpc>
              <a:spcBef>
                <a:spcPts val="0"/>
              </a:spcBef>
              <a:buClr>
                <a:srgbClr val="F76376"/>
              </a:buClr>
              <a:defRPr sz="1400">
                <a:solidFill>
                  <a:schemeClr val="tx2"/>
                </a:solidFill>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dirty="0"/>
              <a:t>Tekststijl van het model bewerken</a:t>
            </a:r>
          </a:p>
        </p:txBody>
      </p:sp>
      <p:sp>
        <p:nvSpPr>
          <p:cNvPr id="17" name="Text Placeholder 14">
            <a:extLst>
              <a:ext uri="{FF2B5EF4-FFF2-40B4-BE49-F238E27FC236}">
                <a16:creationId xmlns:a16="http://schemas.microsoft.com/office/drawing/2014/main" id="{4C295F57-D733-CF4F-B980-5D0D48FF1658}"/>
              </a:ext>
            </a:extLst>
          </p:cNvPr>
          <p:cNvSpPr>
            <a:spLocks noGrp="1"/>
          </p:cNvSpPr>
          <p:nvPr>
            <p:ph type="body" sz="quarter" idx="18" hasCustomPrompt="1"/>
          </p:nvPr>
        </p:nvSpPr>
        <p:spPr>
          <a:xfrm>
            <a:off x="6281737" y="1800000"/>
            <a:ext cx="2376487" cy="4013201"/>
          </a:xfrm>
          <a:prstGeom prst="roundRect">
            <a:avLst>
              <a:gd name="adj" fmla="val 11857"/>
            </a:avLst>
          </a:prstGeom>
          <a:solidFill>
            <a:srgbClr val="FFFFFF"/>
          </a:solidFill>
        </p:spPr>
        <p:txBody>
          <a:bodyPr lIns="36000" tIns="1512000">
            <a:noAutofit/>
          </a:bodyPr>
          <a:lstStyle>
            <a:lvl1pPr defTabSz="540000">
              <a:lnSpc>
                <a:spcPct val="130000"/>
              </a:lnSpc>
              <a:spcBef>
                <a:spcPts val="0"/>
              </a:spcBef>
              <a:buClr>
                <a:srgbClr val="F76376"/>
              </a:buClr>
              <a:defRPr sz="1400">
                <a:solidFill>
                  <a:schemeClr val="tx2"/>
                </a:solidFill>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a:t>Tekststijl van het model bewerken</a:t>
            </a:r>
          </a:p>
        </p:txBody>
      </p:sp>
      <p:sp>
        <p:nvSpPr>
          <p:cNvPr id="18" name="Text Placeholder 14">
            <a:extLst>
              <a:ext uri="{FF2B5EF4-FFF2-40B4-BE49-F238E27FC236}">
                <a16:creationId xmlns:a16="http://schemas.microsoft.com/office/drawing/2014/main" id="{7C9DB1E1-85EE-2E4C-B72E-41797B21FA18}"/>
              </a:ext>
            </a:extLst>
          </p:cNvPr>
          <p:cNvSpPr>
            <a:spLocks noGrp="1"/>
          </p:cNvSpPr>
          <p:nvPr>
            <p:ph type="body" sz="quarter" idx="19" hasCustomPrompt="1"/>
          </p:nvPr>
        </p:nvSpPr>
        <p:spPr>
          <a:xfrm>
            <a:off x="9050338" y="1800000"/>
            <a:ext cx="2376487" cy="4013201"/>
          </a:xfrm>
          <a:prstGeom prst="roundRect">
            <a:avLst>
              <a:gd name="adj" fmla="val 9853"/>
            </a:avLst>
          </a:prstGeom>
          <a:solidFill>
            <a:srgbClr val="FFFFFF"/>
          </a:solidFill>
        </p:spPr>
        <p:txBody>
          <a:bodyPr lIns="36000" tIns="1512000">
            <a:noAutofit/>
          </a:bodyPr>
          <a:lstStyle>
            <a:lvl1pPr defTabSz="540000">
              <a:lnSpc>
                <a:spcPct val="130000"/>
              </a:lnSpc>
              <a:spcBef>
                <a:spcPts val="0"/>
              </a:spcBef>
              <a:buClr>
                <a:srgbClr val="F76376"/>
              </a:buClr>
              <a:defRPr sz="1400">
                <a:solidFill>
                  <a:schemeClr val="tx2"/>
                </a:solidFill>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a:t>Tekststijl van het model bewerken</a:t>
            </a:r>
          </a:p>
        </p:txBody>
      </p:sp>
      <p:pic>
        <p:nvPicPr>
          <p:cNvPr id="93" name="Graphic 92">
            <a:extLst>
              <a:ext uri="{FF2B5EF4-FFF2-40B4-BE49-F238E27FC236}">
                <a16:creationId xmlns:a16="http://schemas.microsoft.com/office/drawing/2014/main" id="{4F079B63-6044-EC70-992D-DB756B896C1D}"/>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14" name="Vrije vorm: vorm 13">
            <a:extLst>
              <a:ext uri="{FF2B5EF4-FFF2-40B4-BE49-F238E27FC236}">
                <a16:creationId xmlns:a16="http://schemas.microsoft.com/office/drawing/2014/main" id="{E18F2C0D-17DE-7353-61F2-B2F74C8557C7}"/>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3FB3435F-8D11-4A15-3254-9C61E88C365A}"/>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FCBCE465-976B-7D8C-7174-C99B6EF73EC1}"/>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69C6A362-2C99-1EFC-93A2-7C6834A9FD68}"/>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C46CA15D-19CD-40A7-76B9-2E78C75A8001}"/>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76201965-8CF9-389B-8B89-162E4AAF07A4}"/>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9BBDD34D-736D-7D3E-FCEF-FE9639B5C864}"/>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93C8343F-3779-9536-832A-1EA109F0C7BA}"/>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0611B562-9C8E-76A2-752C-B8BA3CD35AA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A60271FB-6C79-A093-E639-23C08578A685}"/>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22AE95E9-3DB3-8480-A9B6-4D79AF8E448E}"/>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8F5F5F71-DD8F-ADE1-75D6-0CA061A6B660}"/>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9B44257C-4437-5B4F-7DBD-A1DC0D3FE5B5}"/>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88CCDF10-2186-800E-DA0E-477016F91E88}"/>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64" name="Vrije vorm: vorm 63">
            <a:extLst>
              <a:ext uri="{FF2B5EF4-FFF2-40B4-BE49-F238E27FC236}">
                <a16:creationId xmlns:a16="http://schemas.microsoft.com/office/drawing/2014/main" id="{7BB06578-1289-3A07-8F39-402D2ABF18EE}"/>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65" name="Vrije vorm: vorm 64">
            <a:extLst>
              <a:ext uri="{FF2B5EF4-FFF2-40B4-BE49-F238E27FC236}">
                <a16:creationId xmlns:a16="http://schemas.microsoft.com/office/drawing/2014/main" id="{5F472E7D-34E8-F428-5AF7-B941BA2E97A2}"/>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66" name="Vrije vorm: vorm 65">
            <a:extLst>
              <a:ext uri="{FF2B5EF4-FFF2-40B4-BE49-F238E27FC236}">
                <a16:creationId xmlns:a16="http://schemas.microsoft.com/office/drawing/2014/main" id="{3299960E-A3E3-A71A-4ED4-DF0EC861E3E7}"/>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67" name="Vrije vorm: vorm 66">
            <a:extLst>
              <a:ext uri="{FF2B5EF4-FFF2-40B4-BE49-F238E27FC236}">
                <a16:creationId xmlns:a16="http://schemas.microsoft.com/office/drawing/2014/main" id="{866525CE-F1D3-48BD-145C-BC70869B419D}"/>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68" name="Vrije vorm: vorm 67">
            <a:extLst>
              <a:ext uri="{FF2B5EF4-FFF2-40B4-BE49-F238E27FC236}">
                <a16:creationId xmlns:a16="http://schemas.microsoft.com/office/drawing/2014/main" id="{A3D9F83E-4170-E8A1-085F-F333CFEFB334}"/>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69" name="Vrije vorm: vorm 68">
            <a:extLst>
              <a:ext uri="{FF2B5EF4-FFF2-40B4-BE49-F238E27FC236}">
                <a16:creationId xmlns:a16="http://schemas.microsoft.com/office/drawing/2014/main" id="{4CCCA9C3-E446-7BC2-55AE-44028090716A}"/>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70" name="Vrije vorm: vorm 69">
            <a:extLst>
              <a:ext uri="{FF2B5EF4-FFF2-40B4-BE49-F238E27FC236}">
                <a16:creationId xmlns:a16="http://schemas.microsoft.com/office/drawing/2014/main" id="{0CAF03D0-9F50-E734-9E02-FA83E8148131}"/>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71" name="Vrije vorm: vorm 70">
            <a:extLst>
              <a:ext uri="{FF2B5EF4-FFF2-40B4-BE49-F238E27FC236}">
                <a16:creationId xmlns:a16="http://schemas.microsoft.com/office/drawing/2014/main" id="{4650C071-3FA0-AD52-3EC3-01396FF7339D}"/>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72" name="Vrije vorm: vorm 71">
            <a:extLst>
              <a:ext uri="{FF2B5EF4-FFF2-40B4-BE49-F238E27FC236}">
                <a16:creationId xmlns:a16="http://schemas.microsoft.com/office/drawing/2014/main" id="{3BB028A3-73BA-9F3C-6B4B-7DBBEA53504B}"/>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73" name="Vrije vorm: vorm 72">
            <a:extLst>
              <a:ext uri="{FF2B5EF4-FFF2-40B4-BE49-F238E27FC236}">
                <a16:creationId xmlns:a16="http://schemas.microsoft.com/office/drawing/2014/main" id="{B8548594-7C1A-A89B-11B3-6BD7546EFA69}"/>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
        <p:nvSpPr>
          <p:cNvPr id="77" name="Tijdelijke aanduiding voor afbeelding 76">
            <a:extLst>
              <a:ext uri="{FF2B5EF4-FFF2-40B4-BE49-F238E27FC236}">
                <a16:creationId xmlns:a16="http://schemas.microsoft.com/office/drawing/2014/main" id="{0F53EF31-B331-117F-4DAA-1CBCA5BB55A0}"/>
              </a:ext>
            </a:extLst>
          </p:cNvPr>
          <p:cNvSpPr>
            <a:spLocks noGrp="1"/>
          </p:cNvSpPr>
          <p:nvPr>
            <p:ph type="pic" sz="quarter" idx="21" hasCustomPrompt="1"/>
          </p:nvPr>
        </p:nvSpPr>
        <p:spPr>
          <a:xfrm>
            <a:off x="755650" y="1800000"/>
            <a:ext cx="2376488" cy="1398393"/>
          </a:xfrm>
          <a:custGeom>
            <a:avLst/>
            <a:gdLst>
              <a:gd name="connsiteX0" fmla="*/ 191036 w 2376488"/>
              <a:gd name="connsiteY0" fmla="*/ 0 h 1398393"/>
              <a:gd name="connsiteX1" fmla="*/ 2185452 w 2376488"/>
              <a:gd name="connsiteY1" fmla="*/ 0 h 1398393"/>
              <a:gd name="connsiteX2" fmla="*/ 2376488 w 2376488"/>
              <a:gd name="connsiteY2" fmla="*/ 191036 h 1398393"/>
              <a:gd name="connsiteX3" fmla="*/ 2376488 w 2376488"/>
              <a:gd name="connsiteY3" fmla="*/ 662214 h 1398393"/>
              <a:gd name="connsiteX4" fmla="*/ 2376488 w 2376488"/>
              <a:gd name="connsiteY4" fmla="*/ 1083727 h 1398393"/>
              <a:gd name="connsiteX5" fmla="*/ 2376488 w 2376488"/>
              <a:gd name="connsiteY5" fmla="*/ 1398393 h 1398393"/>
              <a:gd name="connsiteX6" fmla="*/ 0 w 2376488"/>
              <a:gd name="connsiteY6" fmla="*/ 1398393 h 1398393"/>
              <a:gd name="connsiteX7" fmla="*/ 0 w 2376488"/>
              <a:gd name="connsiteY7" fmla="*/ 1083727 h 1398393"/>
              <a:gd name="connsiteX8" fmla="*/ 0 w 2376488"/>
              <a:gd name="connsiteY8" fmla="*/ 662214 h 1398393"/>
              <a:gd name="connsiteX9" fmla="*/ 0 w 2376488"/>
              <a:gd name="connsiteY9" fmla="*/ 191036 h 1398393"/>
              <a:gd name="connsiteX10" fmla="*/ 191036 w 2376488"/>
              <a:gd name="connsiteY10" fmla="*/ 0 h 1398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6488" h="1398393">
                <a:moveTo>
                  <a:pt x="191036" y="0"/>
                </a:moveTo>
                <a:lnTo>
                  <a:pt x="2185452" y="0"/>
                </a:lnTo>
                <a:cubicBezTo>
                  <a:pt x="2290958" y="0"/>
                  <a:pt x="2376488" y="85530"/>
                  <a:pt x="2376488" y="191036"/>
                </a:cubicBezTo>
                <a:lnTo>
                  <a:pt x="2376488" y="662214"/>
                </a:lnTo>
                <a:lnTo>
                  <a:pt x="2376488" y="1083727"/>
                </a:lnTo>
                <a:lnTo>
                  <a:pt x="2376488" y="1398393"/>
                </a:lnTo>
                <a:lnTo>
                  <a:pt x="0" y="1398393"/>
                </a:lnTo>
                <a:lnTo>
                  <a:pt x="0" y="1083727"/>
                </a:lnTo>
                <a:lnTo>
                  <a:pt x="0" y="662214"/>
                </a:lnTo>
                <a:lnTo>
                  <a:pt x="0" y="191036"/>
                </a:lnTo>
                <a:cubicBezTo>
                  <a:pt x="0" y="85530"/>
                  <a:pt x="85530" y="0"/>
                  <a:pt x="191036" y="0"/>
                </a:cubicBezTo>
                <a:close/>
              </a:path>
            </a:pathLst>
          </a:custGeom>
          <a:solidFill>
            <a:srgbClr val="E7EFF6"/>
          </a:solidFill>
        </p:spPr>
        <p:txBody>
          <a:bodyPr wrap="square">
            <a:noAutofit/>
          </a:bodyPr>
          <a:lstStyle>
            <a:lvl1pPr marL="0" indent="0" algn="ctr">
              <a:buFont typeface="Arial" panose="020B0604020202020204" pitchFamily="34" charset="0"/>
              <a:buNone/>
              <a:defRPr sz="1000"/>
            </a:lvl1pPr>
          </a:lstStyle>
          <a:p>
            <a:r>
              <a:rPr lang="nl-NL" noProof="0" dirty="0"/>
              <a:t>Klik op het icon om een afbeelding of icoon toe te voegen. </a:t>
            </a:r>
          </a:p>
        </p:txBody>
      </p:sp>
      <p:sp>
        <p:nvSpPr>
          <p:cNvPr id="78" name="Tijdelijke aanduiding voor afbeelding 77">
            <a:extLst>
              <a:ext uri="{FF2B5EF4-FFF2-40B4-BE49-F238E27FC236}">
                <a16:creationId xmlns:a16="http://schemas.microsoft.com/office/drawing/2014/main" id="{644ADF8D-6006-2C64-AF67-60E3B4F23C8D}"/>
              </a:ext>
            </a:extLst>
          </p:cNvPr>
          <p:cNvSpPr>
            <a:spLocks noGrp="1"/>
          </p:cNvSpPr>
          <p:nvPr>
            <p:ph type="pic" sz="quarter" idx="22" hasCustomPrompt="1"/>
          </p:nvPr>
        </p:nvSpPr>
        <p:spPr>
          <a:xfrm>
            <a:off x="3524250" y="1800000"/>
            <a:ext cx="2376488" cy="1398393"/>
          </a:xfrm>
          <a:custGeom>
            <a:avLst/>
            <a:gdLst>
              <a:gd name="connsiteX0" fmla="*/ 191036 w 2376488"/>
              <a:gd name="connsiteY0" fmla="*/ 0 h 1398393"/>
              <a:gd name="connsiteX1" fmla="*/ 2185452 w 2376488"/>
              <a:gd name="connsiteY1" fmla="*/ 0 h 1398393"/>
              <a:gd name="connsiteX2" fmla="*/ 2376488 w 2376488"/>
              <a:gd name="connsiteY2" fmla="*/ 191036 h 1398393"/>
              <a:gd name="connsiteX3" fmla="*/ 2376488 w 2376488"/>
              <a:gd name="connsiteY3" fmla="*/ 662214 h 1398393"/>
              <a:gd name="connsiteX4" fmla="*/ 2376488 w 2376488"/>
              <a:gd name="connsiteY4" fmla="*/ 1083727 h 1398393"/>
              <a:gd name="connsiteX5" fmla="*/ 2376488 w 2376488"/>
              <a:gd name="connsiteY5" fmla="*/ 1398393 h 1398393"/>
              <a:gd name="connsiteX6" fmla="*/ 0 w 2376488"/>
              <a:gd name="connsiteY6" fmla="*/ 1398393 h 1398393"/>
              <a:gd name="connsiteX7" fmla="*/ 0 w 2376488"/>
              <a:gd name="connsiteY7" fmla="*/ 1083727 h 1398393"/>
              <a:gd name="connsiteX8" fmla="*/ 0 w 2376488"/>
              <a:gd name="connsiteY8" fmla="*/ 662214 h 1398393"/>
              <a:gd name="connsiteX9" fmla="*/ 0 w 2376488"/>
              <a:gd name="connsiteY9" fmla="*/ 191036 h 1398393"/>
              <a:gd name="connsiteX10" fmla="*/ 191036 w 2376488"/>
              <a:gd name="connsiteY10" fmla="*/ 0 h 1398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6488" h="1398393">
                <a:moveTo>
                  <a:pt x="191036" y="0"/>
                </a:moveTo>
                <a:lnTo>
                  <a:pt x="2185452" y="0"/>
                </a:lnTo>
                <a:cubicBezTo>
                  <a:pt x="2290958" y="0"/>
                  <a:pt x="2376488" y="85530"/>
                  <a:pt x="2376488" y="191036"/>
                </a:cubicBezTo>
                <a:lnTo>
                  <a:pt x="2376488" y="662214"/>
                </a:lnTo>
                <a:lnTo>
                  <a:pt x="2376488" y="1083727"/>
                </a:lnTo>
                <a:lnTo>
                  <a:pt x="2376488" y="1398393"/>
                </a:lnTo>
                <a:lnTo>
                  <a:pt x="0" y="1398393"/>
                </a:lnTo>
                <a:lnTo>
                  <a:pt x="0" y="1083727"/>
                </a:lnTo>
                <a:lnTo>
                  <a:pt x="0" y="662214"/>
                </a:lnTo>
                <a:lnTo>
                  <a:pt x="0" y="191036"/>
                </a:lnTo>
                <a:cubicBezTo>
                  <a:pt x="0" y="85530"/>
                  <a:pt x="85530" y="0"/>
                  <a:pt x="191036" y="0"/>
                </a:cubicBezTo>
                <a:close/>
              </a:path>
            </a:pathLst>
          </a:custGeom>
          <a:solidFill>
            <a:srgbClr val="E7EFF6"/>
          </a:solidFill>
        </p:spPr>
        <p:txBody>
          <a:bodyPr wrap="square">
            <a:noAutofit/>
          </a:bodyPr>
          <a:lstStyle>
            <a:lvl1pPr marL="0" indent="0" algn="ctr">
              <a:buFont typeface="Arial" panose="020B0604020202020204" pitchFamily="34" charset="0"/>
              <a:buNone/>
              <a:defRPr sz="1000"/>
            </a:lvl1pPr>
          </a:lstStyle>
          <a:p>
            <a:r>
              <a:rPr lang="nl-NL" noProof="0" dirty="0"/>
              <a:t>Klik op het icon om een afbeelding of icoon toe te voegen</a:t>
            </a:r>
          </a:p>
        </p:txBody>
      </p:sp>
      <p:sp>
        <p:nvSpPr>
          <p:cNvPr id="79" name="Tijdelijke aanduiding voor afbeelding 78">
            <a:extLst>
              <a:ext uri="{FF2B5EF4-FFF2-40B4-BE49-F238E27FC236}">
                <a16:creationId xmlns:a16="http://schemas.microsoft.com/office/drawing/2014/main" id="{746251EA-A84B-10AE-8EE6-F247DA41A5C6}"/>
              </a:ext>
            </a:extLst>
          </p:cNvPr>
          <p:cNvSpPr>
            <a:spLocks noGrp="1"/>
          </p:cNvSpPr>
          <p:nvPr>
            <p:ph type="pic" sz="quarter" idx="23" hasCustomPrompt="1"/>
          </p:nvPr>
        </p:nvSpPr>
        <p:spPr>
          <a:xfrm>
            <a:off x="6281737" y="1800000"/>
            <a:ext cx="2376488" cy="1398393"/>
          </a:xfrm>
          <a:custGeom>
            <a:avLst/>
            <a:gdLst>
              <a:gd name="connsiteX0" fmla="*/ 191036 w 2376488"/>
              <a:gd name="connsiteY0" fmla="*/ 0 h 1398393"/>
              <a:gd name="connsiteX1" fmla="*/ 2185452 w 2376488"/>
              <a:gd name="connsiteY1" fmla="*/ 0 h 1398393"/>
              <a:gd name="connsiteX2" fmla="*/ 2376488 w 2376488"/>
              <a:gd name="connsiteY2" fmla="*/ 191036 h 1398393"/>
              <a:gd name="connsiteX3" fmla="*/ 2376488 w 2376488"/>
              <a:gd name="connsiteY3" fmla="*/ 662214 h 1398393"/>
              <a:gd name="connsiteX4" fmla="*/ 2376488 w 2376488"/>
              <a:gd name="connsiteY4" fmla="*/ 1083727 h 1398393"/>
              <a:gd name="connsiteX5" fmla="*/ 2376488 w 2376488"/>
              <a:gd name="connsiteY5" fmla="*/ 1398393 h 1398393"/>
              <a:gd name="connsiteX6" fmla="*/ 0 w 2376488"/>
              <a:gd name="connsiteY6" fmla="*/ 1398393 h 1398393"/>
              <a:gd name="connsiteX7" fmla="*/ 0 w 2376488"/>
              <a:gd name="connsiteY7" fmla="*/ 1083727 h 1398393"/>
              <a:gd name="connsiteX8" fmla="*/ 0 w 2376488"/>
              <a:gd name="connsiteY8" fmla="*/ 662214 h 1398393"/>
              <a:gd name="connsiteX9" fmla="*/ 0 w 2376488"/>
              <a:gd name="connsiteY9" fmla="*/ 191036 h 1398393"/>
              <a:gd name="connsiteX10" fmla="*/ 191036 w 2376488"/>
              <a:gd name="connsiteY10" fmla="*/ 0 h 1398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6488" h="1398393">
                <a:moveTo>
                  <a:pt x="191036" y="0"/>
                </a:moveTo>
                <a:lnTo>
                  <a:pt x="2185452" y="0"/>
                </a:lnTo>
                <a:cubicBezTo>
                  <a:pt x="2290958" y="0"/>
                  <a:pt x="2376488" y="85530"/>
                  <a:pt x="2376488" y="191036"/>
                </a:cubicBezTo>
                <a:lnTo>
                  <a:pt x="2376488" y="662214"/>
                </a:lnTo>
                <a:lnTo>
                  <a:pt x="2376488" y="1083727"/>
                </a:lnTo>
                <a:lnTo>
                  <a:pt x="2376488" y="1398393"/>
                </a:lnTo>
                <a:lnTo>
                  <a:pt x="0" y="1398393"/>
                </a:lnTo>
                <a:lnTo>
                  <a:pt x="0" y="1083727"/>
                </a:lnTo>
                <a:lnTo>
                  <a:pt x="0" y="662214"/>
                </a:lnTo>
                <a:lnTo>
                  <a:pt x="0" y="191036"/>
                </a:lnTo>
                <a:cubicBezTo>
                  <a:pt x="0" y="85530"/>
                  <a:pt x="85530" y="0"/>
                  <a:pt x="191036" y="0"/>
                </a:cubicBezTo>
                <a:close/>
              </a:path>
            </a:pathLst>
          </a:custGeom>
          <a:solidFill>
            <a:srgbClr val="E7EFF6"/>
          </a:solidFill>
        </p:spPr>
        <p:txBody>
          <a:bodyPr wrap="square">
            <a:noAutofit/>
          </a:bodyPr>
          <a:lstStyle>
            <a:lvl1pPr marL="0" indent="0" algn="ctr">
              <a:buFont typeface="Arial" panose="020B0604020202020204" pitchFamily="34" charset="0"/>
              <a:buNone/>
              <a:defRPr sz="1000"/>
            </a:lvl1pPr>
          </a:lstStyle>
          <a:p>
            <a:r>
              <a:rPr lang="nl-NL" noProof="0" dirty="0"/>
              <a:t>Klik op het icon om een afbeelding of icoon toe te voegen</a:t>
            </a:r>
          </a:p>
        </p:txBody>
      </p:sp>
      <p:sp>
        <p:nvSpPr>
          <p:cNvPr id="80" name="Tijdelijke aanduiding voor afbeelding 79">
            <a:extLst>
              <a:ext uri="{FF2B5EF4-FFF2-40B4-BE49-F238E27FC236}">
                <a16:creationId xmlns:a16="http://schemas.microsoft.com/office/drawing/2014/main" id="{1100BB2B-1D43-3000-62B7-E726F25CEE3C}"/>
              </a:ext>
            </a:extLst>
          </p:cNvPr>
          <p:cNvSpPr>
            <a:spLocks noGrp="1"/>
          </p:cNvSpPr>
          <p:nvPr>
            <p:ph type="pic" sz="quarter" idx="24" hasCustomPrompt="1"/>
          </p:nvPr>
        </p:nvSpPr>
        <p:spPr>
          <a:xfrm>
            <a:off x="9050337" y="1800000"/>
            <a:ext cx="2376488" cy="1398393"/>
          </a:xfrm>
          <a:custGeom>
            <a:avLst/>
            <a:gdLst>
              <a:gd name="connsiteX0" fmla="*/ 191036 w 2376488"/>
              <a:gd name="connsiteY0" fmla="*/ 0 h 1398393"/>
              <a:gd name="connsiteX1" fmla="*/ 2185452 w 2376488"/>
              <a:gd name="connsiteY1" fmla="*/ 0 h 1398393"/>
              <a:gd name="connsiteX2" fmla="*/ 2376488 w 2376488"/>
              <a:gd name="connsiteY2" fmla="*/ 191036 h 1398393"/>
              <a:gd name="connsiteX3" fmla="*/ 2376488 w 2376488"/>
              <a:gd name="connsiteY3" fmla="*/ 662214 h 1398393"/>
              <a:gd name="connsiteX4" fmla="*/ 2376488 w 2376488"/>
              <a:gd name="connsiteY4" fmla="*/ 1083727 h 1398393"/>
              <a:gd name="connsiteX5" fmla="*/ 2376488 w 2376488"/>
              <a:gd name="connsiteY5" fmla="*/ 1398393 h 1398393"/>
              <a:gd name="connsiteX6" fmla="*/ 0 w 2376488"/>
              <a:gd name="connsiteY6" fmla="*/ 1398393 h 1398393"/>
              <a:gd name="connsiteX7" fmla="*/ 0 w 2376488"/>
              <a:gd name="connsiteY7" fmla="*/ 1083727 h 1398393"/>
              <a:gd name="connsiteX8" fmla="*/ 0 w 2376488"/>
              <a:gd name="connsiteY8" fmla="*/ 662214 h 1398393"/>
              <a:gd name="connsiteX9" fmla="*/ 0 w 2376488"/>
              <a:gd name="connsiteY9" fmla="*/ 191036 h 1398393"/>
              <a:gd name="connsiteX10" fmla="*/ 191036 w 2376488"/>
              <a:gd name="connsiteY10" fmla="*/ 0 h 1398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6488" h="1398393">
                <a:moveTo>
                  <a:pt x="191036" y="0"/>
                </a:moveTo>
                <a:lnTo>
                  <a:pt x="2185452" y="0"/>
                </a:lnTo>
                <a:cubicBezTo>
                  <a:pt x="2290958" y="0"/>
                  <a:pt x="2376488" y="85530"/>
                  <a:pt x="2376488" y="191036"/>
                </a:cubicBezTo>
                <a:lnTo>
                  <a:pt x="2376488" y="662214"/>
                </a:lnTo>
                <a:lnTo>
                  <a:pt x="2376488" y="1083727"/>
                </a:lnTo>
                <a:lnTo>
                  <a:pt x="2376488" y="1398393"/>
                </a:lnTo>
                <a:lnTo>
                  <a:pt x="0" y="1398393"/>
                </a:lnTo>
                <a:lnTo>
                  <a:pt x="0" y="1083727"/>
                </a:lnTo>
                <a:lnTo>
                  <a:pt x="0" y="662214"/>
                </a:lnTo>
                <a:lnTo>
                  <a:pt x="0" y="191036"/>
                </a:lnTo>
                <a:cubicBezTo>
                  <a:pt x="0" y="85530"/>
                  <a:pt x="85530" y="0"/>
                  <a:pt x="191036" y="0"/>
                </a:cubicBezTo>
                <a:close/>
              </a:path>
            </a:pathLst>
          </a:custGeom>
          <a:solidFill>
            <a:srgbClr val="E7EFF6"/>
          </a:solidFill>
        </p:spPr>
        <p:txBody>
          <a:bodyPr wrap="square">
            <a:noAutofit/>
          </a:bodyPr>
          <a:lstStyle>
            <a:lvl1pPr marL="0" indent="0" algn="ctr">
              <a:buFont typeface="Arial" panose="020B0604020202020204" pitchFamily="34" charset="0"/>
              <a:buNone/>
              <a:defRPr sz="1000"/>
            </a:lvl1pPr>
          </a:lstStyle>
          <a:p>
            <a:r>
              <a:rPr lang="nl-NL" noProof="0" dirty="0"/>
              <a:t>Klik op het icon om een afbeelding of icoon toe te voegen</a:t>
            </a:r>
          </a:p>
        </p:txBody>
      </p:sp>
    </p:spTree>
    <p:extLst>
      <p:ext uri="{BB962C8B-B14F-4D97-AF65-F5344CB8AC3E}">
        <p14:creationId xmlns:p14="http://schemas.microsoft.com/office/powerpoint/2010/main" val="3396235895"/>
      </p:ext>
    </p:extLst>
  </p:cSld>
  <p:clrMapOvr>
    <a:masterClrMapping/>
  </p:clrMapOvr>
  <p:extLst>
    <p:ext uri="{DCECCB84-F9BA-43D5-87BE-67443E8EF086}">
      <p15:sldGuideLst xmlns:p15="http://schemas.microsoft.com/office/powerpoint/2012/main">
        <p15:guide id="1" orient="horz" pos="114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 Teks in 4 kolommen">
    <p:bg>
      <p:bgPr>
        <a:solidFill>
          <a:schemeClr val="accent6"/>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D3AEFCB-670C-A6DF-F5B4-D68359793B47}"/>
              </a:ext>
            </a:extLst>
          </p:cNvPr>
          <p:cNvGraphicFramePr>
            <a:graphicFrameLocks noChangeAspect="1"/>
          </p:cNvGraphicFramePr>
          <p:nvPr userDrawn="1">
            <p:custDataLst>
              <p:tags r:id="rId1"/>
            </p:custDataLst>
            <p:extLst>
              <p:ext uri="{D42A27DB-BD31-4B8C-83A1-F6EECF244321}">
                <p14:modId xmlns:p14="http://schemas.microsoft.com/office/powerpoint/2010/main" val="18809384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4D3AEFCB-670C-A6DF-F5B4-D68359793B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1C188A5-C75E-4645-A639-5DBFAA343007}"/>
              </a:ext>
            </a:extLst>
          </p:cNvPr>
          <p:cNvSpPr>
            <a:spLocks noGrp="1"/>
          </p:cNvSpPr>
          <p:nvPr>
            <p:ph type="title" hasCustomPrompt="1"/>
          </p:nvPr>
        </p:nvSpPr>
        <p:spPr>
          <a:xfrm>
            <a:off x="756000" y="756000"/>
            <a:ext cx="10658475" cy="1026000"/>
          </a:xfrm>
        </p:spPr>
        <p:txBody>
          <a:bodyPr vert="horz">
            <a:noAutofit/>
          </a:bodyPr>
          <a:lstStyle>
            <a:lvl1pPr>
              <a:defRPr sz="3200" b="1" i="0" baseline="0">
                <a:latin typeface="Arial" panose="020B0604020202020204" pitchFamily="34" charset="0"/>
                <a:cs typeface="Arial" panose="020B0604020202020204" pitchFamily="34" charset="0"/>
              </a:defRPr>
            </a:lvl1pPr>
          </a:lstStyle>
          <a:p>
            <a:r>
              <a:rPr lang="nl-NL" noProof="0" dirty="0"/>
              <a:t>Plaats hier je titel</a:t>
            </a:r>
          </a:p>
        </p:txBody>
      </p:sp>
      <p:sp>
        <p:nvSpPr>
          <p:cNvPr id="8" name="Tijdelijke aanduiding voor dianummer 4">
            <a:extLst>
              <a:ext uri="{FF2B5EF4-FFF2-40B4-BE49-F238E27FC236}">
                <a16:creationId xmlns:a16="http://schemas.microsoft.com/office/drawing/2014/main" id="{4F4C1B89-EA54-CA49-97F4-C4EE588EEF1E}"/>
              </a:ext>
            </a:extLst>
          </p:cNvPr>
          <p:cNvSpPr txBox="1">
            <a:spLocks/>
          </p:cNvSpPr>
          <p:nvPr userDrawn="1"/>
        </p:nvSpPr>
        <p:spPr>
          <a:xfrm>
            <a:off x="11436350" y="6102350"/>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sp>
        <p:nvSpPr>
          <p:cNvPr id="15" name="Text Placeholder 14">
            <a:extLst>
              <a:ext uri="{FF2B5EF4-FFF2-40B4-BE49-F238E27FC236}">
                <a16:creationId xmlns:a16="http://schemas.microsoft.com/office/drawing/2014/main" id="{5C27B444-3E81-8D49-9F4D-7D9ED5631E0B}"/>
              </a:ext>
            </a:extLst>
          </p:cNvPr>
          <p:cNvSpPr>
            <a:spLocks noGrp="1"/>
          </p:cNvSpPr>
          <p:nvPr>
            <p:ph type="body" sz="quarter" idx="12" hasCustomPrompt="1"/>
          </p:nvPr>
        </p:nvSpPr>
        <p:spPr>
          <a:xfrm>
            <a:off x="756000" y="1800000"/>
            <a:ext cx="2376487" cy="4013201"/>
          </a:xfrm>
          <a:prstGeom prst="roundRect">
            <a:avLst>
              <a:gd name="adj" fmla="val 8250"/>
            </a:avLst>
          </a:prstGeom>
          <a:solidFill>
            <a:srgbClr val="FFFFFF"/>
          </a:solidFill>
        </p:spPr>
        <p:txBody>
          <a:bodyPr lIns="36000" tIns="108000">
            <a:noAutofit/>
          </a:bodyPr>
          <a:lstStyle>
            <a:lvl1pPr defTabSz="540000">
              <a:lnSpc>
                <a:spcPct val="130000"/>
              </a:lnSpc>
              <a:spcBef>
                <a:spcPts val="0"/>
              </a:spcBef>
              <a:buClr>
                <a:srgbClr val="F76376"/>
              </a:buClr>
              <a:defRPr sz="1400">
                <a:solidFill>
                  <a:schemeClr val="tx2"/>
                </a:solidFill>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dirty="0"/>
              <a:t>Tekststijl van het model bewerken</a:t>
            </a:r>
          </a:p>
        </p:txBody>
      </p:sp>
      <p:sp>
        <p:nvSpPr>
          <p:cNvPr id="16" name="Text Placeholder 14">
            <a:extLst>
              <a:ext uri="{FF2B5EF4-FFF2-40B4-BE49-F238E27FC236}">
                <a16:creationId xmlns:a16="http://schemas.microsoft.com/office/drawing/2014/main" id="{FF684991-BD66-9444-9394-66108EBF2E34}"/>
              </a:ext>
            </a:extLst>
          </p:cNvPr>
          <p:cNvSpPr>
            <a:spLocks noGrp="1"/>
          </p:cNvSpPr>
          <p:nvPr>
            <p:ph type="body" sz="quarter" idx="17" hasCustomPrompt="1"/>
          </p:nvPr>
        </p:nvSpPr>
        <p:spPr>
          <a:xfrm>
            <a:off x="3524250" y="1800000"/>
            <a:ext cx="2376487" cy="4013201"/>
          </a:xfrm>
          <a:prstGeom prst="roundRect">
            <a:avLst>
              <a:gd name="adj" fmla="val 10655"/>
            </a:avLst>
          </a:prstGeom>
          <a:solidFill>
            <a:srgbClr val="FFFFFF"/>
          </a:solidFill>
        </p:spPr>
        <p:txBody>
          <a:bodyPr lIns="36000" tIns="108000">
            <a:noAutofit/>
          </a:bodyPr>
          <a:lstStyle>
            <a:lvl1pPr defTabSz="540000">
              <a:lnSpc>
                <a:spcPct val="130000"/>
              </a:lnSpc>
              <a:spcBef>
                <a:spcPts val="0"/>
              </a:spcBef>
              <a:buClr>
                <a:srgbClr val="F76376"/>
              </a:buClr>
              <a:defRPr sz="1400">
                <a:solidFill>
                  <a:schemeClr val="tx2"/>
                </a:solidFill>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dirty="0"/>
              <a:t>Tekststijl van het model bewerken</a:t>
            </a:r>
          </a:p>
        </p:txBody>
      </p:sp>
      <p:sp>
        <p:nvSpPr>
          <p:cNvPr id="17" name="Text Placeholder 14">
            <a:extLst>
              <a:ext uri="{FF2B5EF4-FFF2-40B4-BE49-F238E27FC236}">
                <a16:creationId xmlns:a16="http://schemas.microsoft.com/office/drawing/2014/main" id="{4C295F57-D733-CF4F-B980-5D0D48FF1658}"/>
              </a:ext>
            </a:extLst>
          </p:cNvPr>
          <p:cNvSpPr>
            <a:spLocks noGrp="1"/>
          </p:cNvSpPr>
          <p:nvPr>
            <p:ph type="body" sz="quarter" idx="18" hasCustomPrompt="1"/>
          </p:nvPr>
        </p:nvSpPr>
        <p:spPr>
          <a:xfrm>
            <a:off x="6281737" y="1800000"/>
            <a:ext cx="2376487" cy="4013201"/>
          </a:xfrm>
          <a:prstGeom prst="roundRect">
            <a:avLst>
              <a:gd name="adj" fmla="val 11857"/>
            </a:avLst>
          </a:prstGeom>
          <a:solidFill>
            <a:srgbClr val="FFFFFF"/>
          </a:solidFill>
        </p:spPr>
        <p:txBody>
          <a:bodyPr lIns="36000" tIns="108000">
            <a:noAutofit/>
          </a:bodyPr>
          <a:lstStyle>
            <a:lvl1pPr defTabSz="540000">
              <a:lnSpc>
                <a:spcPct val="130000"/>
              </a:lnSpc>
              <a:spcBef>
                <a:spcPts val="0"/>
              </a:spcBef>
              <a:buClr>
                <a:srgbClr val="F76376"/>
              </a:buClr>
              <a:defRPr sz="1400">
                <a:solidFill>
                  <a:schemeClr val="tx2"/>
                </a:solidFill>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a:t>Tekststijl van het model bewerken</a:t>
            </a:r>
          </a:p>
        </p:txBody>
      </p:sp>
      <p:sp>
        <p:nvSpPr>
          <p:cNvPr id="18" name="Text Placeholder 14">
            <a:extLst>
              <a:ext uri="{FF2B5EF4-FFF2-40B4-BE49-F238E27FC236}">
                <a16:creationId xmlns:a16="http://schemas.microsoft.com/office/drawing/2014/main" id="{7C9DB1E1-85EE-2E4C-B72E-41797B21FA18}"/>
              </a:ext>
            </a:extLst>
          </p:cNvPr>
          <p:cNvSpPr>
            <a:spLocks noGrp="1"/>
          </p:cNvSpPr>
          <p:nvPr>
            <p:ph type="body" sz="quarter" idx="19" hasCustomPrompt="1"/>
          </p:nvPr>
        </p:nvSpPr>
        <p:spPr>
          <a:xfrm>
            <a:off x="9050338" y="1800000"/>
            <a:ext cx="2376487" cy="4013201"/>
          </a:xfrm>
          <a:prstGeom prst="roundRect">
            <a:avLst>
              <a:gd name="adj" fmla="val 9853"/>
            </a:avLst>
          </a:prstGeom>
          <a:solidFill>
            <a:srgbClr val="FFFFFF"/>
          </a:solidFill>
        </p:spPr>
        <p:txBody>
          <a:bodyPr lIns="36000" tIns="108000">
            <a:noAutofit/>
          </a:bodyPr>
          <a:lstStyle>
            <a:lvl1pPr defTabSz="540000">
              <a:lnSpc>
                <a:spcPct val="130000"/>
              </a:lnSpc>
              <a:spcBef>
                <a:spcPts val="0"/>
              </a:spcBef>
              <a:buClr>
                <a:srgbClr val="F76376"/>
              </a:buClr>
              <a:defRPr sz="1400">
                <a:solidFill>
                  <a:schemeClr val="tx2"/>
                </a:solidFill>
              </a:defRPr>
            </a:lvl1pPr>
            <a:lvl2pPr>
              <a:buClr>
                <a:srgbClr val="F76376"/>
              </a:buClr>
              <a:defRPr sz="1400"/>
            </a:lvl2pPr>
            <a:lvl3pPr>
              <a:buClr>
                <a:srgbClr val="F76376"/>
              </a:buClr>
              <a:defRPr sz="1400"/>
            </a:lvl3pPr>
            <a:lvl4pPr>
              <a:buClr>
                <a:srgbClr val="F76376"/>
              </a:buClr>
              <a:defRPr sz="1400"/>
            </a:lvl4pPr>
            <a:lvl5pPr>
              <a:buClr>
                <a:srgbClr val="F76376"/>
              </a:buClr>
              <a:defRPr sz="1400"/>
            </a:lvl5pPr>
          </a:lstStyle>
          <a:p>
            <a:pPr lvl="0"/>
            <a:r>
              <a:rPr lang="nl-NL"/>
              <a:t>Tekststijl van het model bewerken</a:t>
            </a:r>
          </a:p>
        </p:txBody>
      </p:sp>
      <p:pic>
        <p:nvPicPr>
          <p:cNvPr id="93" name="Graphic 92">
            <a:extLst>
              <a:ext uri="{FF2B5EF4-FFF2-40B4-BE49-F238E27FC236}">
                <a16:creationId xmlns:a16="http://schemas.microsoft.com/office/drawing/2014/main" id="{4F079B63-6044-EC70-992D-DB756B896C1D}"/>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14" name="Vrije vorm: vorm 13">
            <a:extLst>
              <a:ext uri="{FF2B5EF4-FFF2-40B4-BE49-F238E27FC236}">
                <a16:creationId xmlns:a16="http://schemas.microsoft.com/office/drawing/2014/main" id="{E18F2C0D-17DE-7353-61F2-B2F74C8557C7}"/>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3FB3435F-8D11-4A15-3254-9C61E88C365A}"/>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FCBCE465-976B-7D8C-7174-C99B6EF73EC1}"/>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69C6A362-2C99-1EFC-93A2-7C6834A9FD68}"/>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C46CA15D-19CD-40A7-76B9-2E78C75A8001}"/>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76201965-8CF9-389B-8B89-162E4AAF07A4}"/>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9BBDD34D-736D-7D3E-FCEF-FE9639B5C864}"/>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93C8343F-3779-9536-832A-1EA109F0C7BA}"/>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0611B562-9C8E-76A2-752C-B8BA3CD35AA1}"/>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A60271FB-6C79-A093-E639-23C08578A685}"/>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22AE95E9-3DB3-8480-A9B6-4D79AF8E448E}"/>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8F5F5F71-DD8F-ADE1-75D6-0CA061A6B660}"/>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9B44257C-4437-5B4F-7DBD-A1DC0D3FE5B5}"/>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88CCDF10-2186-800E-DA0E-477016F91E88}"/>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64" name="Vrije vorm: vorm 63">
            <a:extLst>
              <a:ext uri="{FF2B5EF4-FFF2-40B4-BE49-F238E27FC236}">
                <a16:creationId xmlns:a16="http://schemas.microsoft.com/office/drawing/2014/main" id="{7BB06578-1289-3A07-8F39-402D2ABF18EE}"/>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65" name="Vrije vorm: vorm 64">
            <a:extLst>
              <a:ext uri="{FF2B5EF4-FFF2-40B4-BE49-F238E27FC236}">
                <a16:creationId xmlns:a16="http://schemas.microsoft.com/office/drawing/2014/main" id="{5F472E7D-34E8-F428-5AF7-B941BA2E97A2}"/>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66" name="Vrije vorm: vorm 65">
            <a:extLst>
              <a:ext uri="{FF2B5EF4-FFF2-40B4-BE49-F238E27FC236}">
                <a16:creationId xmlns:a16="http://schemas.microsoft.com/office/drawing/2014/main" id="{3299960E-A3E3-A71A-4ED4-DF0EC861E3E7}"/>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67" name="Vrije vorm: vorm 66">
            <a:extLst>
              <a:ext uri="{FF2B5EF4-FFF2-40B4-BE49-F238E27FC236}">
                <a16:creationId xmlns:a16="http://schemas.microsoft.com/office/drawing/2014/main" id="{866525CE-F1D3-48BD-145C-BC70869B419D}"/>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68" name="Vrije vorm: vorm 67">
            <a:extLst>
              <a:ext uri="{FF2B5EF4-FFF2-40B4-BE49-F238E27FC236}">
                <a16:creationId xmlns:a16="http://schemas.microsoft.com/office/drawing/2014/main" id="{A3D9F83E-4170-E8A1-085F-F333CFEFB334}"/>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69" name="Vrije vorm: vorm 68">
            <a:extLst>
              <a:ext uri="{FF2B5EF4-FFF2-40B4-BE49-F238E27FC236}">
                <a16:creationId xmlns:a16="http://schemas.microsoft.com/office/drawing/2014/main" id="{4CCCA9C3-E446-7BC2-55AE-44028090716A}"/>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70" name="Vrije vorm: vorm 69">
            <a:extLst>
              <a:ext uri="{FF2B5EF4-FFF2-40B4-BE49-F238E27FC236}">
                <a16:creationId xmlns:a16="http://schemas.microsoft.com/office/drawing/2014/main" id="{0CAF03D0-9F50-E734-9E02-FA83E8148131}"/>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71" name="Vrije vorm: vorm 70">
            <a:extLst>
              <a:ext uri="{FF2B5EF4-FFF2-40B4-BE49-F238E27FC236}">
                <a16:creationId xmlns:a16="http://schemas.microsoft.com/office/drawing/2014/main" id="{4650C071-3FA0-AD52-3EC3-01396FF7339D}"/>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72" name="Vrije vorm: vorm 71">
            <a:extLst>
              <a:ext uri="{FF2B5EF4-FFF2-40B4-BE49-F238E27FC236}">
                <a16:creationId xmlns:a16="http://schemas.microsoft.com/office/drawing/2014/main" id="{3BB028A3-73BA-9F3C-6B4B-7DBBEA53504B}"/>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73" name="Vrije vorm: vorm 72">
            <a:extLst>
              <a:ext uri="{FF2B5EF4-FFF2-40B4-BE49-F238E27FC236}">
                <a16:creationId xmlns:a16="http://schemas.microsoft.com/office/drawing/2014/main" id="{B8548594-7C1A-A89B-11B3-6BD7546EFA69}"/>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1935277134"/>
      </p:ext>
    </p:extLst>
  </p:cSld>
  <p:clrMapOvr>
    <a:masterClrMapping/>
  </p:clrMapOvr>
  <p:extLst>
    <p:ext uri="{DCECCB84-F9BA-43D5-87BE-67443E8EF086}">
      <p15:sldGuideLst xmlns:p15="http://schemas.microsoft.com/office/powerpoint/2012/main">
        <p15:guide id="1" orient="horz" pos="1144"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DAF97C7-F8BC-9447-3051-3B10D24C8E43}"/>
              </a:ext>
            </a:extLst>
          </p:cNvPr>
          <p:cNvGraphicFramePr>
            <a:graphicFrameLocks noChangeAspect="1"/>
          </p:cNvGraphicFramePr>
          <p:nvPr userDrawn="1">
            <p:custDataLst>
              <p:tags r:id="rId1"/>
            </p:custDataLst>
            <p:extLst>
              <p:ext uri="{D42A27DB-BD31-4B8C-83A1-F6EECF244321}">
                <p14:modId xmlns:p14="http://schemas.microsoft.com/office/powerpoint/2010/main" val="18349827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9DAF97C7-F8BC-9447-3051-3B10D24C8E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4" name="Rechthoek 133">
            <a:extLst>
              <a:ext uri="{FF2B5EF4-FFF2-40B4-BE49-F238E27FC236}">
                <a16:creationId xmlns:a16="http://schemas.microsoft.com/office/drawing/2014/main" id="{1F7E39A4-C337-8406-8CC2-B132269C2E18}"/>
              </a:ext>
            </a:extLst>
          </p:cNvPr>
          <p:cNvSpPr/>
          <p:nvPr userDrawn="1"/>
        </p:nvSpPr>
        <p:spPr>
          <a:xfrm>
            <a:off x="5905500" y="0"/>
            <a:ext cx="6285131" cy="68580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B79B20A-5C03-6847-BF25-E8FA57B5677B}"/>
              </a:ext>
            </a:extLst>
          </p:cNvPr>
          <p:cNvSpPr>
            <a:spLocks noGrp="1"/>
          </p:cNvSpPr>
          <p:nvPr>
            <p:ph type="title" hasCustomPrompt="1"/>
          </p:nvPr>
        </p:nvSpPr>
        <p:spPr>
          <a:xfrm>
            <a:off x="756000" y="756000"/>
            <a:ext cx="10658475" cy="1027049"/>
          </a:xfrm>
        </p:spPr>
        <p:txBody>
          <a:bodyPr vert="horz">
            <a:noAutofit/>
          </a:bodyPr>
          <a:lstStyle>
            <a:lvl1pPr>
              <a:defRPr sz="3200" b="1" i="0">
                <a:latin typeface="Arial" panose="020B0604020202020204" pitchFamily="34" charset="0"/>
                <a:cs typeface="Arial" panose="020B0604020202020204" pitchFamily="34" charset="0"/>
              </a:defRPr>
            </a:lvl1pPr>
          </a:lstStyle>
          <a:p>
            <a:r>
              <a:rPr lang="nl-NL" noProof="0" dirty="0"/>
              <a:t>Plaats hier je titel</a:t>
            </a:r>
          </a:p>
        </p:txBody>
      </p:sp>
      <p:sp>
        <p:nvSpPr>
          <p:cNvPr id="3" name="Text Placeholder 14">
            <a:extLst>
              <a:ext uri="{FF2B5EF4-FFF2-40B4-BE49-F238E27FC236}">
                <a16:creationId xmlns:a16="http://schemas.microsoft.com/office/drawing/2014/main" id="{64D84CD8-F2A4-DA47-930C-D585248CD348}"/>
              </a:ext>
            </a:extLst>
          </p:cNvPr>
          <p:cNvSpPr>
            <a:spLocks noGrp="1"/>
          </p:cNvSpPr>
          <p:nvPr>
            <p:ph type="body" sz="quarter" idx="12" hasCustomPrompt="1"/>
          </p:nvPr>
        </p:nvSpPr>
        <p:spPr>
          <a:xfrm>
            <a:off x="756000" y="1800000"/>
            <a:ext cx="4910137" cy="4300601"/>
          </a:xfrm>
        </p:spPr>
        <p:txBody>
          <a:bodyPr>
            <a:noAutofit/>
          </a:bodyPr>
          <a:lstStyle>
            <a:lvl1pPr marL="171450" indent="-171450" defTabSz="540000">
              <a:lnSpc>
                <a:spcPct val="130000"/>
              </a:lnSpc>
              <a:spcBef>
                <a:spcPts val="0"/>
              </a:spcBef>
              <a:buClr>
                <a:srgbClr val="F76376"/>
              </a:buClr>
              <a:buFont typeface="Arial" panose="020B0604020202020204" pitchFamily="34" charset="0"/>
              <a:buChar char="•"/>
              <a:tabLst/>
              <a:defRPr lang="en-GB" sz="1600" b="0" kern="1200" dirty="0">
                <a:solidFill>
                  <a:schemeClr val="tx2"/>
                </a:solidFill>
                <a:latin typeface="Arial" panose="020B0604020202020204" pitchFamily="34" charset="0"/>
                <a:ea typeface="+mn-ea"/>
                <a:cs typeface="Arial" panose="020B0604020202020204" pitchFamily="34" charset="0"/>
              </a:defRPr>
            </a:lvl1pPr>
            <a:lvl2pPr marL="409575" indent="-228600" defTabSz="540000">
              <a:spcBef>
                <a:spcPts val="0"/>
              </a:spcBef>
              <a:buClr>
                <a:schemeClr val="accent3"/>
              </a:buClr>
              <a:buSzPct val="100000"/>
              <a:buFont typeface="Arial" panose="020B0604020202020204" pitchFamily="34" charset="0"/>
              <a:buChar char="•"/>
              <a:tabLst/>
              <a:defRPr sz="1600" b="0">
                <a:solidFill>
                  <a:schemeClr val="tx2"/>
                </a:solidFill>
              </a:defRPr>
            </a:lvl2pPr>
            <a:lvl3pPr marL="628650" indent="-171450" defTabSz="540000">
              <a:spcBef>
                <a:spcPts val="0"/>
              </a:spcBef>
              <a:buClr>
                <a:schemeClr val="accent3"/>
              </a:buClr>
              <a:buFont typeface="Arial" panose="020B0604020202020204" pitchFamily="34" charset="0"/>
              <a:buChar char="•"/>
              <a:tabLst/>
              <a:defRPr sz="1600" b="0">
                <a:solidFill>
                  <a:schemeClr val="tx2"/>
                </a:solidFill>
              </a:defRPr>
            </a:lvl3pPr>
            <a:lvl4pPr marL="792000">
              <a:spcBef>
                <a:spcPts val="0"/>
              </a:spcBef>
              <a:spcAft>
                <a:spcPts val="600"/>
              </a:spcAft>
              <a:buClr>
                <a:srgbClr val="F76376"/>
              </a:buClr>
              <a:defRPr sz="1600">
                <a:solidFill>
                  <a:schemeClr val="tx2"/>
                </a:solidFill>
              </a:defRPr>
            </a:lvl4pPr>
            <a:lvl5pPr>
              <a:buClr>
                <a:srgbClr val="F76376"/>
              </a:buClr>
              <a:defRPr sz="1400"/>
            </a:lvl5pPr>
          </a:lstStyle>
          <a:p>
            <a:pPr lvl="0"/>
            <a:r>
              <a:rPr lang="nl-NL" noProof="0" dirty="0"/>
              <a:t>Opsomming 1</a:t>
            </a:r>
          </a:p>
          <a:p>
            <a:pPr lvl="1"/>
            <a:r>
              <a:rPr lang="nl-NL" noProof="0" dirty="0"/>
              <a:t>Tweede niveau</a:t>
            </a:r>
          </a:p>
          <a:p>
            <a:pPr lvl="1"/>
            <a:r>
              <a:rPr lang="nl-NL" noProof="0" dirty="0"/>
              <a:t>Tweede niveau </a:t>
            </a:r>
          </a:p>
          <a:p>
            <a:pPr lvl="1"/>
            <a:r>
              <a:rPr lang="nl-NL" noProof="0" dirty="0"/>
              <a:t>Tweede niveau</a:t>
            </a:r>
          </a:p>
          <a:p>
            <a:pPr lvl="2"/>
            <a:r>
              <a:rPr lang="nl-NL" noProof="0" dirty="0"/>
              <a:t>Derde niveau</a:t>
            </a:r>
          </a:p>
          <a:p>
            <a:pPr lvl="2"/>
            <a:r>
              <a:rPr lang="nl-NL" noProof="0" dirty="0"/>
              <a:t>Derde niveau</a:t>
            </a:r>
          </a:p>
          <a:p>
            <a:pPr lvl="3"/>
            <a:r>
              <a:rPr lang="nl-NL" noProof="0" dirty="0"/>
              <a:t>Vierde niveau</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2</a:t>
            </a:r>
          </a:p>
          <a:p>
            <a:pPr marL="171450" lvl="0" indent="-171450" algn="l" defTabSz="540000" rtl="0" eaLnBrk="1" latinLnBrk="0" hangingPunct="1">
              <a:lnSpc>
                <a:spcPct val="130000"/>
              </a:lnSpc>
              <a:spcBef>
                <a:spcPts val="0"/>
              </a:spcBef>
              <a:buClr>
                <a:srgbClr val="F76376"/>
              </a:buClr>
              <a:buFont typeface="Arial" panose="020B0604020202020204" pitchFamily="34" charset="0"/>
              <a:buChar char="•"/>
              <a:tabLst/>
            </a:pPr>
            <a:r>
              <a:rPr lang="nl-NL" noProof="0" dirty="0"/>
              <a:t>Opsomming 3</a:t>
            </a:r>
          </a:p>
        </p:txBody>
      </p:sp>
      <p:sp>
        <p:nvSpPr>
          <p:cNvPr id="5" name="Tijdelijke aanduiding voor dianummer 4">
            <a:extLst>
              <a:ext uri="{FF2B5EF4-FFF2-40B4-BE49-F238E27FC236}">
                <a16:creationId xmlns:a16="http://schemas.microsoft.com/office/drawing/2014/main" id="{095CCD11-E48D-1641-A370-E7B510E1C0F7}"/>
              </a:ext>
            </a:extLst>
          </p:cNvPr>
          <p:cNvSpPr txBox="1">
            <a:spLocks/>
          </p:cNvSpPr>
          <p:nvPr userDrawn="1"/>
        </p:nvSpPr>
        <p:spPr>
          <a:xfrm>
            <a:off x="11423868" y="6092825"/>
            <a:ext cx="766763" cy="765175"/>
          </a:xfrm>
          <a:prstGeom prst="rect">
            <a:avLst/>
          </a:prstGeom>
        </p:spPr>
        <p:txBody>
          <a:bodyPr vert="horz" lIns="0" tIns="0" rIns="0" bIns="0" rtlCol="0" anchor="ctr"/>
          <a:lstStyle>
            <a:defPPr>
              <a:defRPr lang="en-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7AB2DE-F162-C844-8C00-3D12379FDCE8}" type="slidenum">
              <a:rPr lang="nl-NL" sz="900" smtClean="0">
                <a:solidFill>
                  <a:schemeClr val="tx2"/>
                </a:solidFill>
                <a:latin typeface="Arial" panose="020B0604020202020204" pitchFamily="34" charset="0"/>
                <a:cs typeface="Arial" panose="020B0604020202020204" pitchFamily="34" charset="0"/>
              </a:rPr>
              <a:pPr algn="ctr"/>
              <a:t>‹nr.›</a:t>
            </a:fld>
            <a:endParaRPr lang="nl-NL" sz="900" dirty="0">
              <a:solidFill>
                <a:schemeClr val="tx2"/>
              </a:solidFill>
              <a:latin typeface="Arial" panose="020B0604020202020204" pitchFamily="34" charset="0"/>
              <a:cs typeface="Arial" panose="020B0604020202020204" pitchFamily="34" charset="0"/>
            </a:endParaRPr>
          </a:p>
        </p:txBody>
      </p:sp>
      <p:pic>
        <p:nvPicPr>
          <p:cNvPr id="91" name="Graphic 90">
            <a:extLst>
              <a:ext uri="{FF2B5EF4-FFF2-40B4-BE49-F238E27FC236}">
                <a16:creationId xmlns:a16="http://schemas.microsoft.com/office/drawing/2014/main" id="{F03C0C53-81E1-A8E8-5F44-6331F584C1F2}"/>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r="74388"/>
          <a:stretch/>
        </p:blipFill>
        <p:spPr>
          <a:xfrm>
            <a:off x="769143" y="6210299"/>
            <a:ext cx="586989" cy="647699"/>
          </a:xfrm>
          <a:prstGeom prst="rect">
            <a:avLst/>
          </a:prstGeom>
        </p:spPr>
      </p:pic>
      <p:sp>
        <p:nvSpPr>
          <p:cNvPr id="127" name="Vrije vorm: vorm 126">
            <a:extLst>
              <a:ext uri="{FF2B5EF4-FFF2-40B4-BE49-F238E27FC236}">
                <a16:creationId xmlns:a16="http://schemas.microsoft.com/office/drawing/2014/main" id="{7B541E65-F0CC-F4BE-7035-0D58167AE683}"/>
              </a:ext>
            </a:extLst>
          </p:cNvPr>
          <p:cNvSpPr/>
          <p:nvPr userDrawn="1"/>
        </p:nvSpPr>
        <p:spPr>
          <a:xfrm>
            <a:off x="8202000" y="1799999"/>
            <a:ext cx="3743719" cy="2302101"/>
          </a:xfrm>
          <a:custGeom>
            <a:avLst/>
            <a:gdLst>
              <a:gd name="connsiteX0" fmla="*/ 118695 w 3743719"/>
              <a:gd name="connsiteY0" fmla="*/ 0 h 2052827"/>
              <a:gd name="connsiteX1" fmla="*/ 227125 w 3743719"/>
              <a:gd name="connsiteY1" fmla="*/ 0 h 2052827"/>
              <a:gd name="connsiteX2" fmla="*/ 954105 w 3743719"/>
              <a:gd name="connsiteY2" fmla="*/ 0 h 2052827"/>
              <a:gd name="connsiteX3" fmla="*/ 3516594 w 3743719"/>
              <a:gd name="connsiteY3" fmla="*/ 0 h 2052827"/>
              <a:gd name="connsiteX4" fmla="*/ 3743719 w 3743719"/>
              <a:gd name="connsiteY4" fmla="*/ 227125 h 2052827"/>
              <a:gd name="connsiteX5" fmla="*/ 3743719 w 3743719"/>
              <a:gd name="connsiteY5" fmla="*/ 1825702 h 2052827"/>
              <a:gd name="connsiteX6" fmla="*/ 3516594 w 3743719"/>
              <a:gd name="connsiteY6" fmla="*/ 2052827 h 2052827"/>
              <a:gd name="connsiteX7" fmla="*/ 227125 w 3743719"/>
              <a:gd name="connsiteY7" fmla="*/ 2052827 h 2052827"/>
              <a:gd name="connsiteX8" fmla="*/ 0 w 3743719"/>
              <a:gd name="connsiteY8" fmla="*/ 1825702 h 2052827"/>
              <a:gd name="connsiteX9" fmla="*/ 0 w 3743719"/>
              <a:gd name="connsiteY9" fmla="*/ 1058912 h 2052827"/>
              <a:gd name="connsiteX10" fmla="*/ 0 w 3743719"/>
              <a:gd name="connsiteY10" fmla="*/ 227125 h 2052827"/>
              <a:gd name="connsiteX11" fmla="*/ 0 w 3743719"/>
              <a:gd name="connsiteY11" fmla="*/ 118695 h 2052827"/>
              <a:gd name="connsiteX12" fmla="*/ 118695 w 3743719"/>
              <a:gd name="connsiteY12" fmla="*/ 0 h 2052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43719" h="2052827">
                <a:moveTo>
                  <a:pt x="118695" y="0"/>
                </a:moveTo>
                <a:lnTo>
                  <a:pt x="227125" y="0"/>
                </a:lnTo>
                <a:lnTo>
                  <a:pt x="954105" y="0"/>
                </a:lnTo>
                <a:lnTo>
                  <a:pt x="3516594" y="0"/>
                </a:lnTo>
                <a:cubicBezTo>
                  <a:pt x="3642032" y="0"/>
                  <a:pt x="3743719" y="101687"/>
                  <a:pt x="3743719" y="227125"/>
                </a:cubicBezTo>
                <a:lnTo>
                  <a:pt x="3743719" y="1825702"/>
                </a:lnTo>
                <a:cubicBezTo>
                  <a:pt x="3743719" y="1951140"/>
                  <a:pt x="3642032" y="2052827"/>
                  <a:pt x="3516594" y="2052827"/>
                </a:cubicBezTo>
                <a:lnTo>
                  <a:pt x="227125" y="2052827"/>
                </a:lnTo>
                <a:cubicBezTo>
                  <a:pt x="101687" y="2052827"/>
                  <a:pt x="0" y="1951140"/>
                  <a:pt x="0" y="1825702"/>
                </a:cubicBezTo>
                <a:lnTo>
                  <a:pt x="0" y="1058912"/>
                </a:lnTo>
                <a:lnTo>
                  <a:pt x="0" y="227125"/>
                </a:lnTo>
                <a:lnTo>
                  <a:pt x="0" y="118695"/>
                </a:lnTo>
                <a:cubicBezTo>
                  <a:pt x="0" y="53142"/>
                  <a:pt x="53142" y="0"/>
                  <a:pt x="118695"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1" name="Tijdelijke aanduiding voor afbeelding 130">
            <a:extLst>
              <a:ext uri="{FF2B5EF4-FFF2-40B4-BE49-F238E27FC236}">
                <a16:creationId xmlns:a16="http://schemas.microsoft.com/office/drawing/2014/main" id="{E8BFB184-2A3C-1F06-505B-6EAB4D1829BE}"/>
              </a:ext>
            </a:extLst>
          </p:cNvPr>
          <p:cNvSpPr>
            <a:spLocks noGrp="1"/>
          </p:cNvSpPr>
          <p:nvPr>
            <p:ph type="pic" sz="quarter" idx="19" hasCustomPrompt="1"/>
          </p:nvPr>
        </p:nvSpPr>
        <p:spPr>
          <a:xfrm>
            <a:off x="6111825" y="1800000"/>
            <a:ext cx="1870125" cy="2302100"/>
          </a:xfrm>
          <a:custGeom>
            <a:avLst/>
            <a:gdLst>
              <a:gd name="connsiteX0" fmla="*/ 206911 w 1870125"/>
              <a:gd name="connsiteY0" fmla="*/ 0 h 2052827"/>
              <a:gd name="connsiteX1" fmla="*/ 916020 w 1870125"/>
              <a:gd name="connsiteY1" fmla="*/ 0 h 2052827"/>
              <a:gd name="connsiteX2" fmla="*/ 1663214 w 1870125"/>
              <a:gd name="connsiteY2" fmla="*/ 0 h 2052827"/>
              <a:gd name="connsiteX3" fmla="*/ 1751430 w 1870125"/>
              <a:gd name="connsiteY3" fmla="*/ 0 h 2052827"/>
              <a:gd name="connsiteX4" fmla="*/ 1870125 w 1870125"/>
              <a:gd name="connsiteY4" fmla="*/ 118695 h 2052827"/>
              <a:gd name="connsiteX5" fmla="*/ 1870125 w 1870125"/>
              <a:gd name="connsiteY5" fmla="*/ 206911 h 2052827"/>
              <a:gd name="connsiteX6" fmla="*/ 1870125 w 1870125"/>
              <a:gd name="connsiteY6" fmla="*/ 1058912 h 2052827"/>
              <a:gd name="connsiteX7" fmla="*/ 1870125 w 1870125"/>
              <a:gd name="connsiteY7" fmla="*/ 1845916 h 2052827"/>
              <a:gd name="connsiteX8" fmla="*/ 1663214 w 1870125"/>
              <a:gd name="connsiteY8" fmla="*/ 2052827 h 2052827"/>
              <a:gd name="connsiteX9" fmla="*/ 206911 w 1870125"/>
              <a:gd name="connsiteY9" fmla="*/ 2052827 h 2052827"/>
              <a:gd name="connsiteX10" fmla="*/ 0 w 1870125"/>
              <a:gd name="connsiteY10" fmla="*/ 1845916 h 2052827"/>
              <a:gd name="connsiteX11" fmla="*/ 0 w 1870125"/>
              <a:gd name="connsiteY11" fmla="*/ 206911 h 2052827"/>
              <a:gd name="connsiteX12" fmla="*/ 206911 w 1870125"/>
              <a:gd name="connsiteY12" fmla="*/ 0 h 2052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0125" h="2052827">
                <a:moveTo>
                  <a:pt x="206911" y="0"/>
                </a:moveTo>
                <a:lnTo>
                  <a:pt x="916020" y="0"/>
                </a:lnTo>
                <a:lnTo>
                  <a:pt x="1663214" y="0"/>
                </a:lnTo>
                <a:lnTo>
                  <a:pt x="1751430" y="0"/>
                </a:lnTo>
                <a:cubicBezTo>
                  <a:pt x="1816983" y="0"/>
                  <a:pt x="1870125" y="53142"/>
                  <a:pt x="1870125" y="118695"/>
                </a:cubicBezTo>
                <a:lnTo>
                  <a:pt x="1870125" y="206911"/>
                </a:lnTo>
                <a:lnTo>
                  <a:pt x="1870125" y="1058912"/>
                </a:lnTo>
                <a:lnTo>
                  <a:pt x="1870125" y="1845916"/>
                </a:lnTo>
                <a:cubicBezTo>
                  <a:pt x="1870125" y="1960190"/>
                  <a:pt x="1777488" y="2052827"/>
                  <a:pt x="1663214" y="2052827"/>
                </a:cubicBezTo>
                <a:lnTo>
                  <a:pt x="206911" y="2052827"/>
                </a:lnTo>
                <a:cubicBezTo>
                  <a:pt x="92637" y="2052827"/>
                  <a:pt x="0" y="1960190"/>
                  <a:pt x="0" y="1845916"/>
                </a:cubicBezTo>
                <a:lnTo>
                  <a:pt x="0" y="206911"/>
                </a:lnTo>
                <a:cubicBezTo>
                  <a:pt x="0" y="92637"/>
                  <a:pt x="92637" y="0"/>
                  <a:pt x="206911" y="0"/>
                </a:cubicBezTo>
                <a:close/>
              </a:path>
            </a:pathLst>
          </a:custGeom>
          <a:solidFill>
            <a:srgbClr val="E7EFF6"/>
          </a:solidFill>
        </p:spPr>
        <p:txBody>
          <a:bodyPr vert="horz" wrap="square" lIns="0" tIns="0" rIns="0" bIns="0" rtlCol="0">
            <a:noAutofit/>
          </a:bodyPr>
          <a:lstStyle>
            <a:lvl1pPr marL="0" indent="0">
              <a:buNone/>
              <a:defRPr lang="nl-NL" sz="1200" noProof="0" dirty="0"/>
            </a:lvl1pPr>
          </a:lstStyle>
          <a:p>
            <a:pPr marL="182563" lvl="0" indent="-182563" algn="ctr"/>
            <a:r>
              <a:rPr lang="nl-NL" noProof="0" dirty="0"/>
              <a:t>Klik op het icoon om een afbeelding toe te voegen</a:t>
            </a:r>
          </a:p>
        </p:txBody>
      </p:sp>
      <p:sp>
        <p:nvSpPr>
          <p:cNvPr id="133" name="Tijdelijke aanduiding voor tekst 132">
            <a:extLst>
              <a:ext uri="{FF2B5EF4-FFF2-40B4-BE49-F238E27FC236}">
                <a16:creationId xmlns:a16="http://schemas.microsoft.com/office/drawing/2014/main" id="{B578B4B0-42FE-3922-BA8B-A2DD92D850AF}"/>
              </a:ext>
            </a:extLst>
          </p:cNvPr>
          <p:cNvSpPr>
            <a:spLocks noGrp="1"/>
          </p:cNvSpPr>
          <p:nvPr>
            <p:ph type="body" sz="quarter" idx="20"/>
          </p:nvPr>
        </p:nvSpPr>
        <p:spPr>
          <a:xfrm>
            <a:off x="8436000" y="1800189"/>
            <a:ext cx="3509938" cy="1222411"/>
          </a:xfrm>
        </p:spPr>
        <p:txBody>
          <a:bodyPr tIns="144000" anchor="t" anchorCtr="0"/>
          <a:lstStyle>
            <a:lvl1pPr marL="0" indent="0">
              <a:buNone/>
              <a:defRPr>
                <a:solidFill>
                  <a:srgbClr val="FFFFFF"/>
                </a:solidFill>
              </a:defRPr>
            </a:lvl1pPr>
            <a:lvl2pPr marL="182562" indent="0">
              <a:buNone/>
              <a:defRPr>
                <a:solidFill>
                  <a:srgbClr val="FFFFFF"/>
                </a:solidFill>
              </a:defRPr>
            </a:lvl2pPr>
            <a:lvl3pPr marL="457200" indent="0">
              <a:buNone/>
              <a:defRPr>
                <a:solidFill>
                  <a:srgbClr val="FFFFFF"/>
                </a:solidFill>
              </a:defRPr>
            </a:lvl3pPr>
            <a:lvl4pPr marL="457200" indent="0">
              <a:buNone/>
              <a:defRPr>
                <a:solidFill>
                  <a:srgbClr val="FFFFFF"/>
                </a:solidFill>
              </a:defRPr>
            </a:lvl4pPr>
            <a:lvl5pPr marL="457200" indent="0">
              <a:buNone/>
              <a:defRPr>
                <a:solidFill>
                  <a:srgbClr val="FFFFFF"/>
                </a:solidFill>
              </a:defRPr>
            </a:lvl5pPr>
          </a:lstStyle>
          <a:p>
            <a:pPr lvl="0"/>
            <a:r>
              <a:rPr lang="nl-NL"/>
              <a:t>Klikken om de tekststijl van het model te bewerken</a:t>
            </a:r>
          </a:p>
        </p:txBody>
      </p:sp>
      <p:sp>
        <p:nvSpPr>
          <p:cNvPr id="4" name="Vrije vorm: vorm 3">
            <a:extLst>
              <a:ext uri="{FF2B5EF4-FFF2-40B4-BE49-F238E27FC236}">
                <a16:creationId xmlns:a16="http://schemas.microsoft.com/office/drawing/2014/main" id="{38B867CB-26F3-817B-2560-CB86D85A8F3D}"/>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solidFill>
            <a:srgbClr val="0863AC"/>
          </a:solidFill>
          <a:ln w="0" cap="flat">
            <a:noFill/>
            <a:prstDash val="solid"/>
            <a:miter/>
          </a:ln>
        </p:spPr>
        <p:txBody>
          <a:bodyPr rtlCol="0" anchor="ctr"/>
          <a:lstStyle/>
          <a:p>
            <a:endParaRPr lang="en-GB"/>
          </a:p>
        </p:txBody>
      </p:sp>
      <p:sp>
        <p:nvSpPr>
          <p:cNvPr id="6" name="Vrije vorm: vorm 5">
            <a:extLst>
              <a:ext uri="{FF2B5EF4-FFF2-40B4-BE49-F238E27FC236}">
                <a16:creationId xmlns:a16="http://schemas.microsoft.com/office/drawing/2014/main" id="{F42F42F0-5BE2-769A-C905-A0A4D252516E}"/>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9" name="Vrije vorm: vorm 8">
            <a:extLst>
              <a:ext uri="{FF2B5EF4-FFF2-40B4-BE49-F238E27FC236}">
                <a16:creationId xmlns:a16="http://schemas.microsoft.com/office/drawing/2014/main" id="{6B5C5662-43F2-CBA9-A0F4-447A52CF38F5}"/>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0" name="Vrije vorm: vorm 9">
            <a:extLst>
              <a:ext uri="{FF2B5EF4-FFF2-40B4-BE49-F238E27FC236}">
                <a16:creationId xmlns:a16="http://schemas.microsoft.com/office/drawing/2014/main" id="{924A1103-1314-68EF-9EC4-02A5C88FC6E2}"/>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11" name="Vrije vorm: vorm 10">
            <a:extLst>
              <a:ext uri="{FF2B5EF4-FFF2-40B4-BE49-F238E27FC236}">
                <a16:creationId xmlns:a16="http://schemas.microsoft.com/office/drawing/2014/main" id="{605BFEB2-0A9F-14C5-B79D-5D68010BC134}"/>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solidFill>
            <a:srgbClr val="0863AC"/>
          </a:solidFill>
          <a:ln w="0"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19FAA65B-B6A1-6138-6FFA-BE2519E12184}"/>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solidFill>
            <a:srgbClr val="0863AC"/>
          </a:solidFill>
          <a:ln w="0"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FAAA0FB7-A77A-EBFD-AB41-79C484752407}"/>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C2171F97-2987-E778-C83B-0AF84DE3743F}"/>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solidFill>
            <a:srgbClr val="0863AC"/>
          </a:solidFill>
          <a:ln w="0"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9E15AFB2-B2FA-CC91-04ED-31587C3BC265}"/>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C2529127-3A40-2892-8A9F-144598D547F0}"/>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solidFill>
            <a:srgbClr val="0863AC"/>
          </a:solidFill>
          <a:ln w="0"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F4BCD60C-872C-C9A0-234F-4902FC326219}"/>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solidFill>
            <a:srgbClr val="0863AC"/>
          </a:solidFill>
          <a:ln w="0" cap="flat">
            <a:noFill/>
            <a:prstDash val="solid"/>
            <a:miter/>
          </a:ln>
        </p:spPr>
        <p:txBody>
          <a:bodyPr rtlCol="0" anchor="ctr"/>
          <a:lstStyle/>
          <a:p>
            <a:endParaRPr lang="en-GB"/>
          </a:p>
        </p:txBody>
      </p:sp>
      <p:sp>
        <p:nvSpPr>
          <p:cNvPr id="18" name="Vrije vorm: vorm 17">
            <a:extLst>
              <a:ext uri="{FF2B5EF4-FFF2-40B4-BE49-F238E27FC236}">
                <a16:creationId xmlns:a16="http://schemas.microsoft.com/office/drawing/2014/main" id="{17F16CC6-4DB1-0F4D-2E51-40F122A54CAB}"/>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E6E5335F-60C5-3EB0-C3EE-0810F079F9E3}"/>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solidFill>
            <a:srgbClr val="0863AC"/>
          </a:solidFill>
          <a:ln w="0" cap="flat">
            <a:noFill/>
            <a:prstDash val="solid"/>
            <a:miter/>
          </a:ln>
        </p:spPr>
        <p:txBody>
          <a:bodyPr rtlCol="0" anchor="ctr"/>
          <a:lstStyle/>
          <a:p>
            <a:endParaRPr lang="en-GB"/>
          </a:p>
        </p:txBody>
      </p:sp>
      <p:sp>
        <p:nvSpPr>
          <p:cNvPr id="20" name="Vrije vorm: vorm 19">
            <a:extLst>
              <a:ext uri="{FF2B5EF4-FFF2-40B4-BE49-F238E27FC236}">
                <a16:creationId xmlns:a16="http://schemas.microsoft.com/office/drawing/2014/main" id="{CDF2E63D-19AE-759F-46F3-FB3E974A4670}"/>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1" name="Vrije vorm: vorm 20">
            <a:extLst>
              <a:ext uri="{FF2B5EF4-FFF2-40B4-BE49-F238E27FC236}">
                <a16:creationId xmlns:a16="http://schemas.microsoft.com/office/drawing/2014/main" id="{CBB606E4-CF98-B25B-A47C-6E37CF8FA268}"/>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solidFill>
            <a:srgbClr val="0863AC"/>
          </a:solidFill>
          <a:ln w="0" cap="flat">
            <a:noFill/>
            <a:prstDash val="solid"/>
            <a:miter/>
          </a:ln>
        </p:spPr>
        <p:txBody>
          <a:bodyPr rtlCol="0" anchor="ctr"/>
          <a:lstStyle/>
          <a:p>
            <a:endParaRPr lang="en-GB"/>
          </a:p>
        </p:txBody>
      </p:sp>
      <p:sp>
        <p:nvSpPr>
          <p:cNvPr id="22" name="Vrije vorm: vorm 21">
            <a:extLst>
              <a:ext uri="{FF2B5EF4-FFF2-40B4-BE49-F238E27FC236}">
                <a16:creationId xmlns:a16="http://schemas.microsoft.com/office/drawing/2014/main" id="{F17BD304-460E-246F-B10A-DE2D53A3446F}"/>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solidFill>
            <a:srgbClr val="0863AC"/>
          </a:solidFill>
          <a:ln w="0" cap="flat">
            <a:noFill/>
            <a:prstDash val="solid"/>
            <a:miter/>
          </a:ln>
        </p:spPr>
        <p:txBody>
          <a:bodyPr rtlCol="0" anchor="ctr"/>
          <a:lstStyle/>
          <a:p>
            <a:endParaRPr lang="en-GB"/>
          </a:p>
        </p:txBody>
      </p:sp>
      <p:sp>
        <p:nvSpPr>
          <p:cNvPr id="23" name="Vrije vorm: vorm 22">
            <a:extLst>
              <a:ext uri="{FF2B5EF4-FFF2-40B4-BE49-F238E27FC236}">
                <a16:creationId xmlns:a16="http://schemas.microsoft.com/office/drawing/2014/main" id="{0F6E2398-7FD2-9155-8991-FD01B3F55E56}"/>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solidFill>
            <a:srgbClr val="0863AC"/>
          </a:solidFill>
          <a:ln w="0" cap="flat">
            <a:noFill/>
            <a:prstDash val="solid"/>
            <a:miter/>
          </a:ln>
        </p:spPr>
        <p:txBody>
          <a:bodyPr rtlCol="0" anchor="ctr"/>
          <a:lstStyle/>
          <a:p>
            <a:endParaRPr lang="en-GB"/>
          </a:p>
        </p:txBody>
      </p:sp>
      <p:sp>
        <p:nvSpPr>
          <p:cNvPr id="24" name="Vrije vorm: vorm 23">
            <a:extLst>
              <a:ext uri="{FF2B5EF4-FFF2-40B4-BE49-F238E27FC236}">
                <a16:creationId xmlns:a16="http://schemas.microsoft.com/office/drawing/2014/main" id="{3990CADE-9ADE-474C-2365-0408322AF992}"/>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solidFill>
            <a:srgbClr val="0863AC"/>
          </a:solidFill>
          <a:ln w="0" cap="flat">
            <a:noFill/>
            <a:prstDash val="solid"/>
            <a:miter/>
          </a:ln>
        </p:spPr>
        <p:txBody>
          <a:bodyPr rtlCol="0" anchor="ctr"/>
          <a:lstStyle/>
          <a:p>
            <a:endParaRPr lang="en-GB"/>
          </a:p>
        </p:txBody>
      </p:sp>
      <p:sp>
        <p:nvSpPr>
          <p:cNvPr id="25" name="Vrije vorm: vorm 24">
            <a:extLst>
              <a:ext uri="{FF2B5EF4-FFF2-40B4-BE49-F238E27FC236}">
                <a16:creationId xmlns:a16="http://schemas.microsoft.com/office/drawing/2014/main" id="{0386EFCA-7072-E539-6E21-AE9C718539D9}"/>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6" name="Vrije vorm: vorm 25">
            <a:extLst>
              <a:ext uri="{FF2B5EF4-FFF2-40B4-BE49-F238E27FC236}">
                <a16:creationId xmlns:a16="http://schemas.microsoft.com/office/drawing/2014/main" id="{219E118E-E838-C8C5-0D1C-45E1D4855759}"/>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solidFill>
            <a:srgbClr val="0863AC"/>
          </a:solidFill>
          <a:ln w="0"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F4FB1DFE-07C9-791A-0CB1-CB0A0C75C6C1}"/>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solidFill>
            <a:srgbClr val="0863AC"/>
          </a:solidFill>
          <a:ln w="0"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AE053887-2205-0969-EDD7-8A3D0F4B56B2}"/>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solidFill>
            <a:srgbClr val="0863AC"/>
          </a:solidFill>
          <a:ln w="0"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A3D85C3C-416C-2959-72DB-4E3B62330C48}"/>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solidFill>
            <a:srgbClr val="0863AC"/>
          </a:solidFill>
          <a:ln w="0"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5C1862E1-3CB8-734B-BE4A-5BEE46864800}"/>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solidFill>
            <a:srgbClr val="0863AC"/>
          </a:solidFill>
          <a:ln w="0" cap="flat">
            <a:noFill/>
            <a:prstDash val="solid"/>
            <a:miter/>
          </a:ln>
        </p:spPr>
        <p:txBody>
          <a:bodyPr rtlCol="0" anchor="ctr"/>
          <a:lstStyle/>
          <a:p>
            <a:endParaRPr lang="en-GB"/>
          </a:p>
        </p:txBody>
      </p:sp>
      <p:sp>
        <p:nvSpPr>
          <p:cNvPr id="31" name="Tijdelijke aanduiding voor tekst 132">
            <a:extLst>
              <a:ext uri="{FF2B5EF4-FFF2-40B4-BE49-F238E27FC236}">
                <a16:creationId xmlns:a16="http://schemas.microsoft.com/office/drawing/2014/main" id="{E0B81095-1B4A-CC71-C3F3-2D4C3D1616F5}"/>
              </a:ext>
            </a:extLst>
          </p:cNvPr>
          <p:cNvSpPr>
            <a:spLocks noGrp="1"/>
          </p:cNvSpPr>
          <p:nvPr>
            <p:ph type="body" sz="quarter" idx="21" hasCustomPrompt="1"/>
          </p:nvPr>
        </p:nvSpPr>
        <p:spPr>
          <a:xfrm>
            <a:off x="8789194" y="3086101"/>
            <a:ext cx="3156744" cy="368300"/>
          </a:xfrm>
        </p:spPr>
        <p:txBody>
          <a:bodyPr tIns="144000" anchor="t" anchorCtr="0">
            <a:normAutofit/>
          </a:bodyPr>
          <a:lstStyle>
            <a:lvl1pPr marL="0" indent="0">
              <a:buNone/>
              <a:defRPr sz="1400">
                <a:solidFill>
                  <a:schemeClr val="accent3"/>
                </a:solidFill>
              </a:defRPr>
            </a:lvl1pPr>
            <a:lvl2pPr marL="182562" indent="0">
              <a:buNone/>
              <a:defRPr>
                <a:solidFill>
                  <a:srgbClr val="FFFFFF"/>
                </a:solidFill>
              </a:defRPr>
            </a:lvl2pPr>
            <a:lvl3pPr marL="457200" indent="0">
              <a:buNone/>
              <a:defRPr>
                <a:solidFill>
                  <a:srgbClr val="FFFFFF"/>
                </a:solidFill>
              </a:defRPr>
            </a:lvl3pPr>
            <a:lvl4pPr marL="457200" indent="0">
              <a:buNone/>
              <a:defRPr>
                <a:solidFill>
                  <a:srgbClr val="FFFFFF"/>
                </a:solidFill>
              </a:defRPr>
            </a:lvl4pPr>
            <a:lvl5pPr marL="457200" indent="0">
              <a:buNone/>
              <a:defRPr>
                <a:solidFill>
                  <a:srgbClr val="FFFFFF"/>
                </a:solidFill>
              </a:defRPr>
            </a:lvl5pPr>
          </a:lstStyle>
          <a:p>
            <a:pPr lvl="0"/>
            <a:r>
              <a:rPr lang="nl-NL" dirty="0"/>
              <a:t>Vul in telefoonnummer</a:t>
            </a:r>
          </a:p>
        </p:txBody>
      </p:sp>
      <p:sp>
        <p:nvSpPr>
          <p:cNvPr id="64" name="Tijdelijke aanduiding voor tekst 132">
            <a:extLst>
              <a:ext uri="{FF2B5EF4-FFF2-40B4-BE49-F238E27FC236}">
                <a16:creationId xmlns:a16="http://schemas.microsoft.com/office/drawing/2014/main" id="{F3636CBE-5756-C6F0-8E85-10E0662B945B}"/>
              </a:ext>
            </a:extLst>
          </p:cNvPr>
          <p:cNvSpPr>
            <a:spLocks noGrp="1"/>
          </p:cNvSpPr>
          <p:nvPr>
            <p:ph type="body" sz="quarter" idx="22" hasCustomPrompt="1"/>
          </p:nvPr>
        </p:nvSpPr>
        <p:spPr>
          <a:xfrm>
            <a:off x="8789194" y="3454402"/>
            <a:ext cx="3156744" cy="368300"/>
          </a:xfrm>
        </p:spPr>
        <p:txBody>
          <a:bodyPr tIns="144000" anchor="t" anchorCtr="0">
            <a:normAutofit/>
          </a:bodyPr>
          <a:lstStyle>
            <a:lvl1pPr marL="0" indent="0">
              <a:buNone/>
              <a:defRPr sz="1400">
                <a:solidFill>
                  <a:schemeClr val="accent3"/>
                </a:solidFill>
              </a:defRPr>
            </a:lvl1pPr>
            <a:lvl2pPr marL="182562" indent="0">
              <a:buNone/>
              <a:defRPr>
                <a:solidFill>
                  <a:srgbClr val="FFFFFF"/>
                </a:solidFill>
              </a:defRPr>
            </a:lvl2pPr>
            <a:lvl3pPr marL="457200" indent="0">
              <a:buNone/>
              <a:defRPr>
                <a:solidFill>
                  <a:srgbClr val="FFFFFF"/>
                </a:solidFill>
              </a:defRPr>
            </a:lvl3pPr>
            <a:lvl4pPr marL="457200" indent="0">
              <a:buNone/>
              <a:defRPr>
                <a:solidFill>
                  <a:srgbClr val="FFFFFF"/>
                </a:solidFill>
              </a:defRPr>
            </a:lvl4pPr>
            <a:lvl5pPr marL="457200" indent="0">
              <a:buNone/>
              <a:defRPr>
                <a:solidFill>
                  <a:srgbClr val="FFFFFF"/>
                </a:solidFill>
              </a:defRPr>
            </a:lvl5pPr>
          </a:lstStyle>
          <a:p>
            <a:pPr lvl="0"/>
            <a:r>
              <a:rPr lang="nl-NL" dirty="0"/>
              <a:t>Vul in emailadres</a:t>
            </a:r>
          </a:p>
        </p:txBody>
      </p:sp>
      <p:pic>
        <p:nvPicPr>
          <p:cNvPr id="66" name="Graphic 65">
            <a:extLst>
              <a:ext uri="{FF2B5EF4-FFF2-40B4-BE49-F238E27FC236}">
                <a16:creationId xmlns:a16="http://schemas.microsoft.com/office/drawing/2014/main" id="{B07982D9-4610-FA9A-D4A1-E74BB9E2A7A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8436000" y="3562350"/>
            <a:ext cx="266700" cy="266700"/>
          </a:xfrm>
          <a:prstGeom prst="rect">
            <a:avLst/>
          </a:prstGeom>
        </p:spPr>
      </p:pic>
      <p:pic>
        <p:nvPicPr>
          <p:cNvPr id="68" name="Graphic 67">
            <a:extLst>
              <a:ext uri="{FF2B5EF4-FFF2-40B4-BE49-F238E27FC236}">
                <a16:creationId xmlns:a16="http://schemas.microsoft.com/office/drawing/2014/main" id="{AAC81016-82D6-29D0-EA74-5D73290DF14C}"/>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8436000" y="3178950"/>
            <a:ext cx="266700" cy="266700"/>
          </a:xfrm>
          <a:prstGeom prst="rect">
            <a:avLst/>
          </a:prstGeom>
        </p:spPr>
      </p:pic>
    </p:spTree>
    <p:extLst>
      <p:ext uri="{BB962C8B-B14F-4D97-AF65-F5344CB8AC3E}">
        <p14:creationId xmlns:p14="http://schemas.microsoft.com/office/powerpoint/2010/main" val="19418135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fsluiting">
    <p:bg>
      <p:bgPr>
        <a:solidFill>
          <a:schemeClr val="accent6"/>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7C56CCC-6006-76B7-F544-6138673ED5C8}"/>
              </a:ext>
            </a:extLst>
          </p:cNvPr>
          <p:cNvGraphicFramePr>
            <a:graphicFrameLocks noChangeAspect="1"/>
          </p:cNvGraphicFramePr>
          <p:nvPr userDrawn="1">
            <p:custDataLst>
              <p:tags r:id="rId1"/>
            </p:custDataLst>
            <p:extLst>
              <p:ext uri="{D42A27DB-BD31-4B8C-83A1-F6EECF244321}">
                <p14:modId xmlns:p14="http://schemas.microsoft.com/office/powerpoint/2010/main" val="7308802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57C56CCC-6006-76B7-F544-6138673ED5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hthoek: afgeronde hoeken 3">
            <a:extLst>
              <a:ext uri="{FF2B5EF4-FFF2-40B4-BE49-F238E27FC236}">
                <a16:creationId xmlns:a16="http://schemas.microsoft.com/office/drawing/2014/main" id="{BF090382-D589-4375-25AB-C0A0B0AE9B29}"/>
              </a:ext>
            </a:extLst>
          </p:cNvPr>
          <p:cNvSpPr/>
          <p:nvPr userDrawn="1"/>
        </p:nvSpPr>
        <p:spPr>
          <a:xfrm>
            <a:off x="246062" y="188913"/>
            <a:ext cx="11699875" cy="6480175"/>
          </a:xfrm>
          <a:prstGeom prst="roundRect">
            <a:avLst>
              <a:gd name="adj" fmla="val 388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B395E8AD-04EF-7344-A404-4C8BD33BE0CA}"/>
              </a:ext>
            </a:extLst>
          </p:cNvPr>
          <p:cNvPicPr>
            <a:picLocks noChangeAspect="1"/>
          </p:cNvPicPr>
          <p:nvPr userDrawn="1"/>
        </p:nvPicPr>
        <p:blipFill rotWithShape="1">
          <a:blip r:embed="rId5"/>
          <a:srcRect l="1" r="79037"/>
          <a:stretch/>
        </p:blipFill>
        <p:spPr>
          <a:xfrm>
            <a:off x="3143251" y="2926015"/>
            <a:ext cx="1238250" cy="1097491"/>
          </a:xfrm>
          <a:prstGeom prst="rect">
            <a:avLst/>
          </a:prstGeom>
        </p:spPr>
      </p:pic>
      <p:grpSp>
        <p:nvGrpSpPr>
          <p:cNvPr id="30" name="Groep 29">
            <a:extLst>
              <a:ext uri="{FF2B5EF4-FFF2-40B4-BE49-F238E27FC236}">
                <a16:creationId xmlns:a16="http://schemas.microsoft.com/office/drawing/2014/main" id="{FDA3DE14-7B28-CFF8-29FB-1E3DDF2E0806}"/>
              </a:ext>
            </a:extLst>
          </p:cNvPr>
          <p:cNvGrpSpPr/>
          <p:nvPr userDrawn="1"/>
        </p:nvGrpSpPr>
        <p:grpSpPr>
          <a:xfrm>
            <a:off x="4722404" y="3355420"/>
            <a:ext cx="4351886" cy="325683"/>
            <a:chOff x="1421407" y="6421922"/>
            <a:chExt cx="1639960" cy="122730"/>
          </a:xfrm>
          <a:solidFill>
            <a:schemeClr val="bg1"/>
          </a:solidFill>
        </p:grpSpPr>
        <p:sp>
          <p:nvSpPr>
            <p:cNvPr id="31" name="Vrije vorm: vorm 30">
              <a:extLst>
                <a:ext uri="{FF2B5EF4-FFF2-40B4-BE49-F238E27FC236}">
                  <a16:creationId xmlns:a16="http://schemas.microsoft.com/office/drawing/2014/main" id="{F57D1B9C-B2D8-B166-DB5C-51FA7BA8D781}"/>
                </a:ext>
              </a:extLst>
            </p:cNvPr>
            <p:cNvSpPr/>
            <p:nvPr userDrawn="1"/>
          </p:nvSpPr>
          <p:spPr>
            <a:xfrm>
              <a:off x="1421407" y="6422461"/>
              <a:ext cx="93168" cy="90428"/>
            </a:xfrm>
            <a:custGeom>
              <a:avLst/>
              <a:gdLst>
                <a:gd name="connsiteX0" fmla="*/ 78679 w 93168"/>
                <a:gd name="connsiteY0" fmla="*/ 21050 h 90428"/>
                <a:gd name="connsiteX1" fmla="*/ 47913 w 93168"/>
                <a:gd name="connsiteY1" fmla="*/ 63815 h 90428"/>
                <a:gd name="connsiteX2" fmla="*/ 44841 w 93168"/>
                <a:gd name="connsiteY2" fmla="*/ 63815 h 90428"/>
                <a:gd name="connsiteX3" fmla="*/ 14449 w 93168"/>
                <a:gd name="connsiteY3" fmla="*/ 21050 h 90428"/>
                <a:gd name="connsiteX4" fmla="*/ 14449 w 93168"/>
                <a:gd name="connsiteY4" fmla="*/ 90429 h 90428"/>
                <a:gd name="connsiteX5" fmla="*/ 0 w 93168"/>
                <a:gd name="connsiteY5" fmla="*/ 90429 h 90428"/>
                <a:gd name="connsiteX6" fmla="*/ 0 w 93168"/>
                <a:gd name="connsiteY6" fmla="*/ 0 h 90428"/>
                <a:gd name="connsiteX7" fmla="*/ 16774 w 93168"/>
                <a:gd name="connsiteY7" fmla="*/ 0 h 90428"/>
                <a:gd name="connsiteX8" fmla="*/ 46626 w 93168"/>
                <a:gd name="connsiteY8" fmla="*/ 42350 h 90428"/>
                <a:gd name="connsiteX9" fmla="*/ 76354 w 93168"/>
                <a:gd name="connsiteY9" fmla="*/ 0 h 90428"/>
                <a:gd name="connsiteX10" fmla="*/ 93169 w 93168"/>
                <a:gd name="connsiteY10" fmla="*/ 0 h 90428"/>
                <a:gd name="connsiteX11" fmla="*/ 93169 w 93168"/>
                <a:gd name="connsiteY11" fmla="*/ 90429 h 90428"/>
                <a:gd name="connsiteX12" fmla="*/ 78679 w 93168"/>
                <a:gd name="connsiteY12" fmla="*/ 90429 h 90428"/>
                <a:gd name="connsiteX13" fmla="*/ 78679 w 93168"/>
                <a:gd name="connsiteY13" fmla="*/ 21050 h 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68" h="90428">
                  <a:moveTo>
                    <a:pt x="78679" y="21050"/>
                  </a:moveTo>
                  <a:lnTo>
                    <a:pt x="47913" y="63815"/>
                  </a:lnTo>
                  <a:lnTo>
                    <a:pt x="44841" y="63815"/>
                  </a:lnTo>
                  <a:lnTo>
                    <a:pt x="14449" y="21050"/>
                  </a:lnTo>
                  <a:lnTo>
                    <a:pt x="14449" y="90429"/>
                  </a:lnTo>
                  <a:lnTo>
                    <a:pt x="0" y="90429"/>
                  </a:lnTo>
                  <a:lnTo>
                    <a:pt x="0" y="0"/>
                  </a:lnTo>
                  <a:lnTo>
                    <a:pt x="16774" y="0"/>
                  </a:lnTo>
                  <a:lnTo>
                    <a:pt x="46626" y="42350"/>
                  </a:lnTo>
                  <a:lnTo>
                    <a:pt x="76354" y="0"/>
                  </a:lnTo>
                  <a:lnTo>
                    <a:pt x="93169" y="0"/>
                  </a:lnTo>
                  <a:lnTo>
                    <a:pt x="93169" y="90429"/>
                  </a:lnTo>
                  <a:lnTo>
                    <a:pt x="78679" y="90429"/>
                  </a:lnTo>
                  <a:lnTo>
                    <a:pt x="78679" y="21050"/>
                  </a:lnTo>
                  <a:close/>
                </a:path>
              </a:pathLst>
            </a:custGeom>
            <a:grpFill/>
            <a:ln w="0" cap="flat">
              <a:noFill/>
              <a:prstDash val="solid"/>
              <a:miter/>
            </a:ln>
          </p:spPr>
          <p:txBody>
            <a:bodyPr rtlCol="0" anchor="ctr"/>
            <a:lstStyle/>
            <a:p>
              <a:endParaRPr lang="en-GB">
                <a:solidFill>
                  <a:schemeClr val="bg1"/>
                </a:solidFill>
              </a:endParaRPr>
            </a:p>
          </p:txBody>
        </p:sp>
        <p:sp>
          <p:nvSpPr>
            <p:cNvPr id="32" name="Vrije vorm: vorm 31">
              <a:extLst>
                <a:ext uri="{FF2B5EF4-FFF2-40B4-BE49-F238E27FC236}">
                  <a16:creationId xmlns:a16="http://schemas.microsoft.com/office/drawing/2014/main" id="{DA2C0230-4D04-F33F-5390-249AD3FA5269}"/>
                </a:ext>
              </a:extLst>
            </p:cNvPr>
            <p:cNvSpPr/>
            <p:nvPr userDrawn="1"/>
          </p:nvSpPr>
          <p:spPr>
            <a:xfrm>
              <a:off x="153155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grpFill/>
            <a:ln w="0" cap="flat">
              <a:noFill/>
              <a:prstDash val="solid"/>
              <a:miter/>
            </a:ln>
          </p:spPr>
          <p:txBody>
            <a:bodyPr rtlCol="0" anchor="ctr"/>
            <a:lstStyle/>
            <a:p>
              <a:endParaRPr lang="en-GB">
                <a:solidFill>
                  <a:schemeClr val="bg1"/>
                </a:solidFill>
              </a:endParaRPr>
            </a:p>
          </p:txBody>
        </p:sp>
        <p:sp>
          <p:nvSpPr>
            <p:cNvPr id="33" name="Vrije vorm: vorm 32">
              <a:extLst>
                <a:ext uri="{FF2B5EF4-FFF2-40B4-BE49-F238E27FC236}">
                  <a16:creationId xmlns:a16="http://schemas.microsoft.com/office/drawing/2014/main" id="{6FF7D8C3-F1B0-5593-FF71-408C2D1CB69F}"/>
                </a:ext>
              </a:extLst>
            </p:cNvPr>
            <p:cNvSpPr/>
            <p:nvPr userDrawn="1"/>
          </p:nvSpPr>
          <p:spPr>
            <a:xfrm>
              <a:off x="1607827"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grpFill/>
            <a:ln w="0" cap="flat">
              <a:noFill/>
              <a:prstDash val="solid"/>
              <a:miter/>
            </a:ln>
          </p:spPr>
          <p:txBody>
            <a:bodyPr rtlCol="0" anchor="ctr"/>
            <a:lstStyle/>
            <a:p>
              <a:endParaRPr lang="en-GB">
                <a:solidFill>
                  <a:schemeClr val="bg1"/>
                </a:solidFill>
              </a:endParaRPr>
            </a:p>
          </p:txBody>
        </p:sp>
        <p:sp>
          <p:nvSpPr>
            <p:cNvPr id="34" name="Vrije vorm: vorm 33">
              <a:extLst>
                <a:ext uri="{FF2B5EF4-FFF2-40B4-BE49-F238E27FC236}">
                  <a16:creationId xmlns:a16="http://schemas.microsoft.com/office/drawing/2014/main" id="{52FD784C-6577-A6BA-49CD-2B869B625DB4}"/>
                </a:ext>
              </a:extLst>
            </p:cNvPr>
            <p:cNvSpPr/>
            <p:nvPr userDrawn="1"/>
          </p:nvSpPr>
          <p:spPr>
            <a:xfrm>
              <a:off x="1682229"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54" y="55470"/>
                  </a:cubicBezTo>
                  <a:cubicBezTo>
                    <a:pt x="35416" y="55470"/>
                    <a:pt x="42931" y="53145"/>
                    <a:pt x="42931" y="47207"/>
                  </a:cubicBezTo>
                  <a:cubicBezTo>
                    <a:pt x="43055" y="41519"/>
                    <a:pt x="37658"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grpFill/>
            <a:ln w="0" cap="flat">
              <a:noFill/>
              <a:prstDash val="solid"/>
              <a:miter/>
            </a:ln>
          </p:spPr>
          <p:txBody>
            <a:bodyPr rtlCol="0" anchor="ctr"/>
            <a:lstStyle/>
            <a:p>
              <a:endParaRPr lang="en-GB">
                <a:solidFill>
                  <a:schemeClr val="bg1"/>
                </a:solidFill>
              </a:endParaRPr>
            </a:p>
          </p:txBody>
        </p:sp>
        <p:sp>
          <p:nvSpPr>
            <p:cNvPr id="35" name="Vrije vorm: vorm 34">
              <a:extLst>
                <a:ext uri="{FF2B5EF4-FFF2-40B4-BE49-F238E27FC236}">
                  <a16:creationId xmlns:a16="http://schemas.microsoft.com/office/drawing/2014/main" id="{AEAE19CD-DC1F-83BD-702C-EAE4BF429099}"/>
                </a:ext>
              </a:extLst>
            </p:cNvPr>
            <p:cNvSpPr/>
            <p:nvPr userDrawn="1"/>
          </p:nvSpPr>
          <p:spPr>
            <a:xfrm>
              <a:off x="1746792" y="6430724"/>
              <a:ext cx="46750" cy="82802"/>
            </a:xfrm>
            <a:custGeom>
              <a:avLst/>
              <a:gdLst>
                <a:gd name="connsiteX0" fmla="*/ 25700 w 46750"/>
                <a:gd name="connsiteY0" fmla="*/ 0 h 82802"/>
                <a:gd name="connsiteX1" fmla="*/ 25700 w 46750"/>
                <a:gd name="connsiteY1" fmla="*/ 18476 h 82802"/>
                <a:gd name="connsiteX2" fmla="*/ 44301 w 46750"/>
                <a:gd name="connsiteY2" fmla="*/ 18476 h 82802"/>
                <a:gd name="connsiteX3" fmla="*/ 44301 w 46750"/>
                <a:gd name="connsiteY3" fmla="*/ 29977 h 82802"/>
                <a:gd name="connsiteX4" fmla="*/ 25576 w 46750"/>
                <a:gd name="connsiteY4" fmla="*/ 29977 h 82802"/>
                <a:gd name="connsiteX5" fmla="*/ 25576 w 46750"/>
                <a:gd name="connsiteY5" fmla="*/ 60327 h 82802"/>
                <a:gd name="connsiteX6" fmla="*/ 34751 w 46750"/>
                <a:gd name="connsiteY6" fmla="*/ 70790 h 82802"/>
                <a:gd name="connsiteX7" fmla="*/ 42889 w 46750"/>
                <a:gd name="connsiteY7" fmla="*/ 68590 h 82802"/>
                <a:gd name="connsiteX8" fmla="*/ 46750 w 46750"/>
                <a:gd name="connsiteY8" fmla="*/ 79966 h 82802"/>
                <a:gd name="connsiteX9" fmla="*/ 33963 w 46750"/>
                <a:gd name="connsiteY9" fmla="*/ 82789 h 82802"/>
                <a:gd name="connsiteX10" fmla="*/ 12248 w 46750"/>
                <a:gd name="connsiteY10" fmla="*/ 60327 h 82802"/>
                <a:gd name="connsiteX11" fmla="*/ 12248 w 46750"/>
                <a:gd name="connsiteY11" fmla="*/ 29977 h 82802"/>
                <a:gd name="connsiteX12" fmla="*/ 0 w 46750"/>
                <a:gd name="connsiteY12" fmla="*/ 29977 h 82802"/>
                <a:gd name="connsiteX13" fmla="*/ 0 w 46750"/>
                <a:gd name="connsiteY13" fmla="*/ 18476 h 82802"/>
                <a:gd name="connsiteX14" fmla="*/ 12248 w 46750"/>
                <a:gd name="connsiteY14" fmla="*/ 18476 h 82802"/>
                <a:gd name="connsiteX15" fmla="*/ 12248 w 46750"/>
                <a:gd name="connsiteY15" fmla="*/ 1412 h 82802"/>
                <a:gd name="connsiteX16" fmla="*/ 25700 w 46750"/>
                <a:gd name="connsiteY16" fmla="*/ 0 h 8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50" h="82802">
                  <a:moveTo>
                    <a:pt x="25700" y="0"/>
                  </a:moveTo>
                  <a:lnTo>
                    <a:pt x="25700" y="18476"/>
                  </a:lnTo>
                  <a:lnTo>
                    <a:pt x="44301" y="18476"/>
                  </a:lnTo>
                  <a:lnTo>
                    <a:pt x="44301" y="29977"/>
                  </a:lnTo>
                  <a:lnTo>
                    <a:pt x="25576" y="29977"/>
                  </a:lnTo>
                  <a:lnTo>
                    <a:pt x="25576" y="60327"/>
                  </a:lnTo>
                  <a:cubicBezTo>
                    <a:pt x="25576" y="67053"/>
                    <a:pt x="28565" y="70790"/>
                    <a:pt x="34751" y="70790"/>
                  </a:cubicBezTo>
                  <a:cubicBezTo>
                    <a:pt x="37326" y="70790"/>
                    <a:pt x="40315" y="70001"/>
                    <a:pt x="42889" y="68590"/>
                  </a:cubicBezTo>
                  <a:lnTo>
                    <a:pt x="46750" y="79966"/>
                  </a:lnTo>
                  <a:cubicBezTo>
                    <a:pt x="42225" y="81917"/>
                    <a:pt x="38488" y="82789"/>
                    <a:pt x="33963" y="82789"/>
                  </a:cubicBezTo>
                  <a:cubicBezTo>
                    <a:pt x="20012" y="83163"/>
                    <a:pt x="12248" y="75440"/>
                    <a:pt x="12248" y="60327"/>
                  </a:cubicBezTo>
                  <a:lnTo>
                    <a:pt x="12248" y="29977"/>
                  </a:lnTo>
                  <a:lnTo>
                    <a:pt x="0" y="29977"/>
                  </a:lnTo>
                  <a:lnTo>
                    <a:pt x="0" y="18476"/>
                  </a:lnTo>
                  <a:lnTo>
                    <a:pt x="12248" y="18476"/>
                  </a:lnTo>
                  <a:lnTo>
                    <a:pt x="12248" y="1412"/>
                  </a:lnTo>
                  <a:lnTo>
                    <a:pt x="25700" y="0"/>
                  </a:lnTo>
                  <a:close/>
                </a:path>
              </a:pathLst>
            </a:custGeom>
            <a:grpFill/>
            <a:ln w="0" cap="flat">
              <a:noFill/>
              <a:prstDash val="solid"/>
              <a:miter/>
            </a:ln>
          </p:spPr>
          <p:txBody>
            <a:bodyPr rtlCol="0" anchor="ctr"/>
            <a:lstStyle/>
            <a:p>
              <a:endParaRPr lang="en-GB">
                <a:solidFill>
                  <a:schemeClr val="bg1"/>
                </a:solidFill>
              </a:endParaRPr>
            </a:p>
          </p:txBody>
        </p:sp>
        <p:sp>
          <p:nvSpPr>
            <p:cNvPr id="36" name="Vrije vorm: vorm 35">
              <a:extLst>
                <a:ext uri="{FF2B5EF4-FFF2-40B4-BE49-F238E27FC236}">
                  <a16:creationId xmlns:a16="http://schemas.microsoft.com/office/drawing/2014/main" id="{ABE823DC-499B-AAB3-FAF8-CFA4DB25ABFD}"/>
                </a:ext>
              </a:extLst>
            </p:cNvPr>
            <p:cNvSpPr/>
            <p:nvPr userDrawn="1"/>
          </p:nvSpPr>
          <p:spPr>
            <a:xfrm>
              <a:off x="1799189"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771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9" y="54556"/>
                    <a:pt x="34668" y="54556"/>
                  </a:cubicBezTo>
                  <a:cubicBezTo>
                    <a:pt x="41270" y="54556"/>
                    <a:pt x="49117"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771" y="27278"/>
                  </a:lnTo>
                  <a:close/>
                </a:path>
              </a:pathLst>
            </a:custGeom>
            <a:grpFill/>
            <a:ln w="0" cap="flat">
              <a:noFill/>
              <a:prstDash val="solid"/>
              <a:miter/>
            </a:ln>
          </p:spPr>
          <p:txBody>
            <a:bodyPr rtlCol="0" anchor="ctr"/>
            <a:lstStyle/>
            <a:p>
              <a:endParaRPr lang="en-GB">
                <a:solidFill>
                  <a:schemeClr val="bg1"/>
                </a:solidFill>
              </a:endParaRPr>
            </a:p>
          </p:txBody>
        </p:sp>
        <p:sp>
          <p:nvSpPr>
            <p:cNvPr id="37" name="Vrije vorm: vorm 36">
              <a:extLst>
                <a:ext uri="{FF2B5EF4-FFF2-40B4-BE49-F238E27FC236}">
                  <a16:creationId xmlns:a16="http://schemas.microsoft.com/office/drawing/2014/main" id="{D084AE28-BE41-D98F-93EE-19286AEB992E}"/>
                </a:ext>
              </a:extLst>
            </p:cNvPr>
            <p:cNvSpPr/>
            <p:nvPr userDrawn="1"/>
          </p:nvSpPr>
          <p:spPr>
            <a:xfrm>
              <a:off x="1878822" y="6447664"/>
              <a:ext cx="47830" cy="65143"/>
            </a:xfrm>
            <a:custGeom>
              <a:avLst/>
              <a:gdLst>
                <a:gd name="connsiteX0" fmla="*/ 12414 w 47830"/>
                <a:gd name="connsiteY0" fmla="*/ 1412 h 65143"/>
                <a:gd name="connsiteX1" fmla="*/ 13328 w 47830"/>
                <a:gd name="connsiteY1" fmla="*/ 9799 h 65143"/>
                <a:gd name="connsiteX2" fmla="*/ 32053 w 47830"/>
                <a:gd name="connsiteY2" fmla="*/ 0 h 65143"/>
                <a:gd name="connsiteX3" fmla="*/ 47830 w 47830"/>
                <a:gd name="connsiteY3" fmla="*/ 5439 h 65143"/>
                <a:gd name="connsiteX4" fmla="*/ 41768 w 47830"/>
                <a:gd name="connsiteY4" fmla="*/ 17064 h 65143"/>
                <a:gd name="connsiteX5" fmla="*/ 30517 w 47830"/>
                <a:gd name="connsiteY5" fmla="*/ 13203 h 65143"/>
                <a:gd name="connsiteX6" fmla="*/ 13328 w 47830"/>
                <a:gd name="connsiteY6" fmla="*/ 30641 h 65143"/>
                <a:gd name="connsiteX7" fmla="*/ 13328 w 47830"/>
                <a:gd name="connsiteY7" fmla="*/ 65144 h 65143"/>
                <a:gd name="connsiteX8" fmla="*/ 0 w 47830"/>
                <a:gd name="connsiteY8" fmla="*/ 65144 h 65143"/>
                <a:gd name="connsiteX9" fmla="*/ 0 w 47830"/>
                <a:gd name="connsiteY9" fmla="*/ 1453 h 65143"/>
                <a:gd name="connsiteX10" fmla="*/ 12414 w 47830"/>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30"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grpFill/>
            <a:ln w="0" cap="flat">
              <a:noFill/>
              <a:prstDash val="solid"/>
              <a:miter/>
            </a:ln>
          </p:spPr>
          <p:txBody>
            <a:bodyPr rtlCol="0" anchor="ctr"/>
            <a:lstStyle/>
            <a:p>
              <a:endParaRPr lang="en-GB">
                <a:solidFill>
                  <a:schemeClr val="bg1"/>
                </a:solidFill>
              </a:endParaRPr>
            </a:p>
          </p:txBody>
        </p:sp>
        <p:sp>
          <p:nvSpPr>
            <p:cNvPr id="38" name="Vrije vorm: vorm 37">
              <a:extLst>
                <a:ext uri="{FF2B5EF4-FFF2-40B4-BE49-F238E27FC236}">
                  <a16:creationId xmlns:a16="http://schemas.microsoft.com/office/drawing/2014/main" id="{70EE7FA0-9101-5B59-852D-943B1B4117AF}"/>
                </a:ext>
              </a:extLst>
            </p:cNvPr>
            <p:cNvSpPr/>
            <p:nvPr userDrawn="1"/>
          </p:nvSpPr>
          <p:spPr>
            <a:xfrm>
              <a:off x="1931468" y="6447414"/>
              <a:ext cx="56175" cy="67219"/>
            </a:xfrm>
            <a:custGeom>
              <a:avLst/>
              <a:gdLst>
                <a:gd name="connsiteX0" fmla="*/ 45754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12 w 56175"/>
                <a:gd name="connsiteY8" fmla="*/ 55470 h 67219"/>
                <a:gd name="connsiteX9" fmla="*/ 42889 w 56175"/>
                <a:gd name="connsiteY9" fmla="*/ 47207 h 67219"/>
                <a:gd name="connsiteX10" fmla="*/ 28150 w 56175"/>
                <a:gd name="connsiteY10" fmla="*/ 38405 h 67219"/>
                <a:gd name="connsiteX11" fmla="*/ 2159 w 56175"/>
                <a:gd name="connsiteY11" fmla="*/ 19265 h 67219"/>
                <a:gd name="connsiteX12" fmla="*/ 28648 w 56175"/>
                <a:gd name="connsiteY12" fmla="*/ 0 h 67219"/>
                <a:gd name="connsiteX13" fmla="*/ 53227 w 56175"/>
                <a:gd name="connsiteY13" fmla="*/ 8387 h 67219"/>
                <a:gd name="connsiteX14" fmla="*/ 45712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54" y="17272"/>
                  </a:moveTo>
                  <a:cubicBezTo>
                    <a:pt x="40689" y="12622"/>
                    <a:pt x="35291" y="11335"/>
                    <a:pt x="28939" y="11335"/>
                  </a:cubicBezTo>
                  <a:cubicBezTo>
                    <a:pt x="20676"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4" y="55345"/>
                    <a:pt x="29312" y="55470"/>
                  </a:cubicBezTo>
                  <a:cubicBezTo>
                    <a:pt x="35374" y="55470"/>
                    <a:pt x="42889" y="53145"/>
                    <a:pt x="42889" y="47207"/>
                  </a:cubicBezTo>
                  <a:cubicBezTo>
                    <a:pt x="43014" y="41519"/>
                    <a:pt x="37575" y="39319"/>
                    <a:pt x="28150" y="38405"/>
                  </a:cubicBezTo>
                  <a:cubicBezTo>
                    <a:pt x="16275" y="37367"/>
                    <a:pt x="2159" y="33257"/>
                    <a:pt x="2159" y="19265"/>
                  </a:cubicBezTo>
                  <a:cubicBezTo>
                    <a:pt x="2159" y="5273"/>
                    <a:pt x="16774" y="0"/>
                    <a:pt x="28648" y="0"/>
                  </a:cubicBezTo>
                  <a:cubicBezTo>
                    <a:pt x="38488" y="0"/>
                    <a:pt x="45961" y="2201"/>
                    <a:pt x="53227" y="8387"/>
                  </a:cubicBezTo>
                  <a:lnTo>
                    <a:pt x="45712" y="17189"/>
                  </a:lnTo>
                  <a:close/>
                </a:path>
              </a:pathLst>
            </a:custGeom>
            <a:grpFill/>
            <a:ln w="0" cap="flat">
              <a:noFill/>
              <a:prstDash val="solid"/>
              <a:miter/>
            </a:ln>
          </p:spPr>
          <p:txBody>
            <a:bodyPr rtlCol="0" anchor="ctr"/>
            <a:lstStyle/>
            <a:p>
              <a:endParaRPr lang="en-GB">
                <a:solidFill>
                  <a:schemeClr val="bg1"/>
                </a:solidFill>
              </a:endParaRPr>
            </a:p>
          </p:txBody>
        </p:sp>
        <p:sp>
          <p:nvSpPr>
            <p:cNvPr id="39" name="Vrije vorm: vorm 38">
              <a:extLst>
                <a:ext uri="{FF2B5EF4-FFF2-40B4-BE49-F238E27FC236}">
                  <a16:creationId xmlns:a16="http://schemas.microsoft.com/office/drawing/2014/main" id="{2AF9C0E5-7BB8-1347-A452-9062BDA0405F}"/>
                </a:ext>
              </a:extLst>
            </p:cNvPr>
            <p:cNvSpPr/>
            <p:nvPr userDrawn="1"/>
          </p:nvSpPr>
          <p:spPr>
            <a:xfrm>
              <a:off x="2031571"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grpFill/>
            <a:ln w="0" cap="flat">
              <a:noFill/>
              <a:prstDash val="solid"/>
              <a:miter/>
            </a:ln>
          </p:spPr>
          <p:txBody>
            <a:bodyPr rtlCol="0" anchor="ctr"/>
            <a:lstStyle/>
            <a:p>
              <a:endParaRPr lang="en-GB">
                <a:solidFill>
                  <a:schemeClr val="bg1"/>
                </a:solidFill>
              </a:endParaRPr>
            </a:p>
          </p:txBody>
        </p:sp>
        <p:sp>
          <p:nvSpPr>
            <p:cNvPr id="40" name="Vrije vorm: vorm 39">
              <a:extLst>
                <a:ext uri="{FF2B5EF4-FFF2-40B4-BE49-F238E27FC236}">
                  <a16:creationId xmlns:a16="http://schemas.microsoft.com/office/drawing/2014/main" id="{36029BBE-7CC9-037D-BAE3-1F1037B85E7A}"/>
                </a:ext>
              </a:extLst>
            </p:cNvPr>
            <p:cNvSpPr/>
            <p:nvPr userDrawn="1"/>
          </p:nvSpPr>
          <p:spPr>
            <a:xfrm>
              <a:off x="2064578" y="6447788"/>
              <a:ext cx="61821" cy="65019"/>
            </a:xfrm>
            <a:custGeom>
              <a:avLst/>
              <a:gdLst>
                <a:gd name="connsiteX0" fmla="*/ 48328 w 61821"/>
                <a:gd name="connsiteY0" fmla="*/ 64977 h 65019"/>
                <a:gd name="connsiteX1" fmla="*/ 48328 w 61821"/>
                <a:gd name="connsiteY1" fmla="*/ 30849 h 65019"/>
                <a:gd name="connsiteX2" fmla="*/ 31139 w 61821"/>
                <a:gd name="connsiteY2" fmla="*/ 12248 h 65019"/>
                <a:gd name="connsiteX3" fmla="*/ 13328 w 61821"/>
                <a:gd name="connsiteY3" fmla="*/ 31638 h 65019"/>
                <a:gd name="connsiteX4" fmla="*/ 13328 w 61821"/>
                <a:gd name="connsiteY4" fmla="*/ 64977 h 65019"/>
                <a:gd name="connsiteX5" fmla="*/ 0 w 61821"/>
                <a:gd name="connsiteY5" fmla="*/ 64977 h 65019"/>
                <a:gd name="connsiteX6" fmla="*/ 0 w 61821"/>
                <a:gd name="connsiteY6" fmla="*/ 1163 h 65019"/>
                <a:gd name="connsiteX7" fmla="*/ 12165 w 61821"/>
                <a:gd name="connsiteY7" fmla="*/ 1163 h 65019"/>
                <a:gd name="connsiteX8" fmla="*/ 12954 w 61821"/>
                <a:gd name="connsiteY8" fmla="*/ 10463 h 65019"/>
                <a:gd name="connsiteX9" fmla="*/ 34419 w 61821"/>
                <a:gd name="connsiteY9" fmla="*/ 0 h 65019"/>
                <a:gd name="connsiteX10" fmla="*/ 61822 w 61821"/>
                <a:gd name="connsiteY10" fmla="*/ 30766 h 65019"/>
                <a:gd name="connsiteX11" fmla="*/ 61822 w 61821"/>
                <a:gd name="connsiteY11" fmla="*/ 65019 h 65019"/>
                <a:gd name="connsiteX12" fmla="*/ 48370 w 61821"/>
                <a:gd name="connsiteY12" fmla="*/ 65019 h 6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821" h="65019">
                  <a:moveTo>
                    <a:pt x="48328" y="64977"/>
                  </a:moveTo>
                  <a:lnTo>
                    <a:pt x="48328" y="30849"/>
                  </a:lnTo>
                  <a:cubicBezTo>
                    <a:pt x="48328" y="19846"/>
                    <a:pt x="42100" y="12248"/>
                    <a:pt x="31139" y="12248"/>
                  </a:cubicBezTo>
                  <a:cubicBezTo>
                    <a:pt x="20178" y="12248"/>
                    <a:pt x="13328" y="21175"/>
                    <a:pt x="13328" y="31638"/>
                  </a:cubicBezTo>
                  <a:lnTo>
                    <a:pt x="13328" y="64977"/>
                  </a:lnTo>
                  <a:lnTo>
                    <a:pt x="0" y="64977"/>
                  </a:lnTo>
                  <a:lnTo>
                    <a:pt x="0" y="1163"/>
                  </a:lnTo>
                  <a:lnTo>
                    <a:pt x="12165" y="1163"/>
                  </a:lnTo>
                  <a:lnTo>
                    <a:pt x="12954" y="10463"/>
                  </a:lnTo>
                  <a:cubicBezTo>
                    <a:pt x="19016" y="3488"/>
                    <a:pt x="26115" y="0"/>
                    <a:pt x="34419" y="0"/>
                  </a:cubicBezTo>
                  <a:cubicBezTo>
                    <a:pt x="49781" y="0"/>
                    <a:pt x="61822" y="10878"/>
                    <a:pt x="61822" y="30766"/>
                  </a:cubicBezTo>
                  <a:lnTo>
                    <a:pt x="61822" y="65019"/>
                  </a:lnTo>
                  <a:lnTo>
                    <a:pt x="48370" y="65019"/>
                  </a:lnTo>
                  <a:close/>
                </a:path>
              </a:pathLst>
            </a:custGeom>
            <a:grpFill/>
            <a:ln w="0" cap="flat">
              <a:noFill/>
              <a:prstDash val="solid"/>
              <a:miter/>
            </a:ln>
          </p:spPr>
          <p:txBody>
            <a:bodyPr rtlCol="0" anchor="ctr"/>
            <a:lstStyle/>
            <a:p>
              <a:endParaRPr lang="en-GB">
                <a:solidFill>
                  <a:schemeClr val="bg1"/>
                </a:solidFill>
              </a:endParaRPr>
            </a:p>
          </p:txBody>
        </p:sp>
        <p:sp>
          <p:nvSpPr>
            <p:cNvPr id="41" name="Vrije vorm: vorm 40">
              <a:extLst>
                <a:ext uri="{FF2B5EF4-FFF2-40B4-BE49-F238E27FC236}">
                  <a16:creationId xmlns:a16="http://schemas.microsoft.com/office/drawing/2014/main" id="{7A1F166A-0AE3-6B4B-92DF-989524699129}"/>
                </a:ext>
              </a:extLst>
            </p:cNvPr>
            <p:cNvSpPr/>
            <p:nvPr userDrawn="1"/>
          </p:nvSpPr>
          <p:spPr>
            <a:xfrm>
              <a:off x="2155173" y="6421922"/>
              <a:ext cx="35291" cy="122730"/>
            </a:xfrm>
            <a:custGeom>
              <a:avLst/>
              <a:gdLst>
                <a:gd name="connsiteX0" fmla="*/ 33630 w 35291"/>
                <a:gd name="connsiteY0" fmla="*/ 26863 h 122730"/>
                <a:gd name="connsiteX1" fmla="*/ 33630 w 35291"/>
                <a:gd name="connsiteY1" fmla="*/ 98317 h 122730"/>
                <a:gd name="connsiteX2" fmla="*/ 13452 w 35291"/>
                <a:gd name="connsiteY2" fmla="*/ 122731 h 122730"/>
                <a:gd name="connsiteX3" fmla="*/ 0 w 35291"/>
                <a:gd name="connsiteY3" fmla="*/ 118703 h 122730"/>
                <a:gd name="connsiteX4" fmla="*/ 4775 w 35291"/>
                <a:gd name="connsiteY4" fmla="*/ 108240 h 122730"/>
                <a:gd name="connsiteX5" fmla="*/ 12290 w 35291"/>
                <a:gd name="connsiteY5" fmla="*/ 110192 h 122730"/>
                <a:gd name="connsiteX6" fmla="*/ 20303 w 35291"/>
                <a:gd name="connsiteY6" fmla="*/ 98317 h 122730"/>
                <a:gd name="connsiteX7" fmla="*/ 20303 w 35291"/>
                <a:gd name="connsiteY7" fmla="*/ 26863 h 122730"/>
                <a:gd name="connsiteX8" fmla="*/ 33630 w 35291"/>
                <a:gd name="connsiteY8" fmla="*/ 26863 h 122730"/>
                <a:gd name="connsiteX9" fmla="*/ 27029 w 35291"/>
                <a:gd name="connsiteY9" fmla="*/ 0 h 122730"/>
                <a:gd name="connsiteX10" fmla="*/ 35291 w 35291"/>
                <a:gd name="connsiteY10" fmla="*/ 8138 h 122730"/>
                <a:gd name="connsiteX11" fmla="*/ 27029 w 35291"/>
                <a:gd name="connsiteY11" fmla="*/ 16400 h 122730"/>
                <a:gd name="connsiteX12" fmla="*/ 18767 w 35291"/>
                <a:gd name="connsiteY12" fmla="*/ 8138 h 122730"/>
                <a:gd name="connsiteX13" fmla="*/ 27029 w 35291"/>
                <a:gd name="connsiteY13" fmla="*/ 0 h 12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291" h="122730">
                  <a:moveTo>
                    <a:pt x="33630" y="26863"/>
                  </a:moveTo>
                  <a:lnTo>
                    <a:pt x="33630" y="98317"/>
                  </a:lnTo>
                  <a:cubicBezTo>
                    <a:pt x="33630" y="114468"/>
                    <a:pt x="27942" y="122731"/>
                    <a:pt x="13452" y="122731"/>
                  </a:cubicBezTo>
                  <a:cubicBezTo>
                    <a:pt x="8927" y="122731"/>
                    <a:pt x="4526" y="121693"/>
                    <a:pt x="0" y="118703"/>
                  </a:cubicBezTo>
                  <a:lnTo>
                    <a:pt x="4775" y="108240"/>
                  </a:lnTo>
                  <a:cubicBezTo>
                    <a:pt x="7474" y="109528"/>
                    <a:pt x="9923" y="110192"/>
                    <a:pt x="12290" y="110192"/>
                  </a:cubicBezTo>
                  <a:cubicBezTo>
                    <a:pt x="19140" y="110192"/>
                    <a:pt x="20303" y="106040"/>
                    <a:pt x="20303" y="98317"/>
                  </a:cubicBezTo>
                  <a:lnTo>
                    <a:pt x="20303" y="26863"/>
                  </a:lnTo>
                  <a:lnTo>
                    <a:pt x="33630" y="26863"/>
                  </a:lnTo>
                  <a:close/>
                  <a:moveTo>
                    <a:pt x="27029" y="0"/>
                  </a:moveTo>
                  <a:cubicBezTo>
                    <a:pt x="31139" y="0"/>
                    <a:pt x="35291" y="2574"/>
                    <a:pt x="35291" y="8138"/>
                  </a:cubicBezTo>
                  <a:cubicBezTo>
                    <a:pt x="35291" y="13701"/>
                    <a:pt x="31139" y="16400"/>
                    <a:pt x="27029" y="16400"/>
                  </a:cubicBezTo>
                  <a:cubicBezTo>
                    <a:pt x="22919" y="16400"/>
                    <a:pt x="18767" y="13701"/>
                    <a:pt x="18767" y="8138"/>
                  </a:cubicBezTo>
                  <a:cubicBezTo>
                    <a:pt x="18767" y="2574"/>
                    <a:pt x="22919" y="0"/>
                    <a:pt x="27029" y="0"/>
                  </a:cubicBezTo>
                </a:path>
              </a:pathLst>
            </a:custGeom>
            <a:grpFill/>
            <a:ln w="0" cap="flat">
              <a:noFill/>
              <a:prstDash val="solid"/>
              <a:miter/>
            </a:ln>
          </p:spPr>
          <p:txBody>
            <a:bodyPr rtlCol="0" anchor="ctr"/>
            <a:lstStyle/>
            <a:p>
              <a:endParaRPr lang="en-GB">
                <a:solidFill>
                  <a:schemeClr val="bg1"/>
                </a:solidFill>
              </a:endParaRPr>
            </a:p>
          </p:txBody>
        </p:sp>
        <p:sp>
          <p:nvSpPr>
            <p:cNvPr id="42" name="Vrije vorm: vorm 41">
              <a:extLst>
                <a:ext uri="{FF2B5EF4-FFF2-40B4-BE49-F238E27FC236}">
                  <a16:creationId xmlns:a16="http://schemas.microsoft.com/office/drawing/2014/main" id="{D8DA159F-816A-DBA7-5531-B1FF7D9DC84D}"/>
                </a:ext>
              </a:extLst>
            </p:cNvPr>
            <p:cNvSpPr/>
            <p:nvPr userDrawn="1"/>
          </p:nvSpPr>
          <p:spPr>
            <a:xfrm>
              <a:off x="2205743" y="6449324"/>
              <a:ext cx="61655" cy="64977"/>
            </a:xfrm>
            <a:custGeom>
              <a:avLst/>
              <a:gdLst>
                <a:gd name="connsiteX0" fmla="*/ 13369 w 61655"/>
                <a:gd name="connsiteY0" fmla="*/ 0 h 64977"/>
                <a:gd name="connsiteX1" fmla="*/ 13369 w 61655"/>
                <a:gd name="connsiteY1" fmla="*/ 34378 h 64977"/>
                <a:gd name="connsiteX2" fmla="*/ 30683 w 61655"/>
                <a:gd name="connsiteY2" fmla="*/ 52729 h 64977"/>
                <a:gd name="connsiteX3" fmla="*/ 48370 w 61655"/>
                <a:gd name="connsiteY3" fmla="*/ 33464 h 64977"/>
                <a:gd name="connsiteX4" fmla="*/ 48370 w 61655"/>
                <a:gd name="connsiteY4" fmla="*/ 0 h 64977"/>
                <a:gd name="connsiteX5" fmla="*/ 61656 w 61655"/>
                <a:gd name="connsiteY5" fmla="*/ 0 h 64977"/>
                <a:gd name="connsiteX6" fmla="*/ 61656 w 61655"/>
                <a:gd name="connsiteY6" fmla="*/ 63566 h 64977"/>
                <a:gd name="connsiteX7" fmla="*/ 49615 w 61655"/>
                <a:gd name="connsiteY7" fmla="*/ 63566 h 64977"/>
                <a:gd name="connsiteX8" fmla="*/ 48826 w 61655"/>
                <a:gd name="connsiteY8" fmla="*/ 54639 h 64977"/>
                <a:gd name="connsiteX9" fmla="*/ 26863 w 61655"/>
                <a:gd name="connsiteY9" fmla="*/ 64978 h 64977"/>
                <a:gd name="connsiteX10" fmla="*/ 0 w 61655"/>
                <a:gd name="connsiteY10" fmla="*/ 34502 h 64977"/>
                <a:gd name="connsiteX11" fmla="*/ 0 w 61655"/>
                <a:gd name="connsiteY11" fmla="*/ 0 h 64977"/>
                <a:gd name="connsiteX12" fmla="*/ 13328 w 61655"/>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55" h="64977">
                  <a:moveTo>
                    <a:pt x="13369" y="0"/>
                  </a:moveTo>
                  <a:lnTo>
                    <a:pt x="13369" y="34378"/>
                  </a:lnTo>
                  <a:cubicBezTo>
                    <a:pt x="13369" y="45214"/>
                    <a:pt x="19431" y="52729"/>
                    <a:pt x="30683" y="52729"/>
                  </a:cubicBezTo>
                  <a:cubicBezTo>
                    <a:pt x="41145" y="52729"/>
                    <a:pt x="48370" y="44218"/>
                    <a:pt x="48370" y="33464"/>
                  </a:cubicBezTo>
                  <a:lnTo>
                    <a:pt x="48370" y="0"/>
                  </a:lnTo>
                  <a:lnTo>
                    <a:pt x="61656" y="0"/>
                  </a:lnTo>
                  <a:lnTo>
                    <a:pt x="61656" y="63566"/>
                  </a:lnTo>
                  <a:lnTo>
                    <a:pt x="49615" y="63566"/>
                  </a:lnTo>
                  <a:lnTo>
                    <a:pt x="48826" y="54639"/>
                  </a:lnTo>
                  <a:cubicBezTo>
                    <a:pt x="42640" y="61864"/>
                    <a:pt x="35789" y="64978"/>
                    <a:pt x="26863" y="64978"/>
                  </a:cubicBezTo>
                  <a:cubicBezTo>
                    <a:pt x="11210" y="64978"/>
                    <a:pt x="0" y="53726"/>
                    <a:pt x="0" y="34502"/>
                  </a:cubicBezTo>
                  <a:lnTo>
                    <a:pt x="0" y="0"/>
                  </a:lnTo>
                  <a:lnTo>
                    <a:pt x="13328" y="0"/>
                  </a:lnTo>
                  <a:close/>
                </a:path>
              </a:pathLst>
            </a:custGeom>
            <a:grpFill/>
            <a:ln w="0" cap="flat">
              <a:noFill/>
              <a:prstDash val="solid"/>
              <a:miter/>
            </a:ln>
          </p:spPr>
          <p:txBody>
            <a:bodyPr rtlCol="0" anchor="ctr"/>
            <a:lstStyle/>
            <a:p>
              <a:endParaRPr lang="en-GB">
                <a:solidFill>
                  <a:schemeClr val="bg1"/>
                </a:solidFill>
              </a:endParaRPr>
            </a:p>
          </p:txBody>
        </p:sp>
        <p:sp>
          <p:nvSpPr>
            <p:cNvPr id="43" name="Vrije vorm: vorm 42">
              <a:extLst>
                <a:ext uri="{FF2B5EF4-FFF2-40B4-BE49-F238E27FC236}">
                  <a16:creationId xmlns:a16="http://schemas.microsoft.com/office/drawing/2014/main" id="{AAF75163-9021-DDA0-2C70-BCA8375E786F}"/>
                </a:ext>
              </a:extLst>
            </p:cNvPr>
            <p:cNvSpPr/>
            <p:nvPr userDrawn="1"/>
          </p:nvSpPr>
          <p:spPr>
            <a:xfrm>
              <a:off x="2285626" y="6447664"/>
              <a:ext cx="47829" cy="65143"/>
            </a:xfrm>
            <a:custGeom>
              <a:avLst/>
              <a:gdLst>
                <a:gd name="connsiteX0" fmla="*/ 12414 w 47829"/>
                <a:gd name="connsiteY0" fmla="*/ 1412 h 65143"/>
                <a:gd name="connsiteX1" fmla="*/ 13328 w 47829"/>
                <a:gd name="connsiteY1" fmla="*/ 9799 h 65143"/>
                <a:gd name="connsiteX2" fmla="*/ 32053 w 47829"/>
                <a:gd name="connsiteY2" fmla="*/ 0 h 65143"/>
                <a:gd name="connsiteX3" fmla="*/ 47830 w 47829"/>
                <a:gd name="connsiteY3" fmla="*/ 5439 h 65143"/>
                <a:gd name="connsiteX4" fmla="*/ 41768 w 47829"/>
                <a:gd name="connsiteY4" fmla="*/ 17064 h 65143"/>
                <a:gd name="connsiteX5" fmla="*/ 30517 w 47829"/>
                <a:gd name="connsiteY5" fmla="*/ 13203 h 65143"/>
                <a:gd name="connsiteX6" fmla="*/ 13328 w 47829"/>
                <a:gd name="connsiteY6" fmla="*/ 30641 h 65143"/>
                <a:gd name="connsiteX7" fmla="*/ 13328 w 47829"/>
                <a:gd name="connsiteY7" fmla="*/ 65144 h 65143"/>
                <a:gd name="connsiteX8" fmla="*/ 0 w 47829"/>
                <a:gd name="connsiteY8" fmla="*/ 65144 h 65143"/>
                <a:gd name="connsiteX9" fmla="*/ 0 w 47829"/>
                <a:gd name="connsiteY9" fmla="*/ 1453 h 65143"/>
                <a:gd name="connsiteX10" fmla="*/ 12414 w 47829"/>
                <a:gd name="connsiteY10" fmla="*/ 1453 h 6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29" h="65143">
                  <a:moveTo>
                    <a:pt x="12414" y="1412"/>
                  </a:moveTo>
                  <a:lnTo>
                    <a:pt x="13328" y="9799"/>
                  </a:lnTo>
                  <a:cubicBezTo>
                    <a:pt x="17978" y="1661"/>
                    <a:pt x="25202" y="0"/>
                    <a:pt x="32053" y="0"/>
                  </a:cubicBezTo>
                  <a:cubicBezTo>
                    <a:pt x="38281" y="0"/>
                    <a:pt x="44218" y="2201"/>
                    <a:pt x="47830" y="5439"/>
                  </a:cubicBezTo>
                  <a:lnTo>
                    <a:pt x="41768" y="17064"/>
                  </a:lnTo>
                  <a:cubicBezTo>
                    <a:pt x="38530" y="14490"/>
                    <a:pt x="35540" y="13203"/>
                    <a:pt x="30517" y="13203"/>
                  </a:cubicBezTo>
                  <a:cubicBezTo>
                    <a:pt x="21341" y="13203"/>
                    <a:pt x="13328" y="18891"/>
                    <a:pt x="13328" y="30641"/>
                  </a:cubicBezTo>
                  <a:lnTo>
                    <a:pt x="13328" y="65144"/>
                  </a:lnTo>
                  <a:lnTo>
                    <a:pt x="0" y="65144"/>
                  </a:lnTo>
                  <a:lnTo>
                    <a:pt x="0" y="1453"/>
                  </a:lnTo>
                  <a:lnTo>
                    <a:pt x="12414" y="1453"/>
                  </a:lnTo>
                  <a:close/>
                </a:path>
              </a:pathLst>
            </a:custGeom>
            <a:grpFill/>
            <a:ln w="0" cap="flat">
              <a:noFill/>
              <a:prstDash val="solid"/>
              <a:miter/>
            </a:ln>
          </p:spPr>
          <p:txBody>
            <a:bodyPr rtlCol="0" anchor="ctr"/>
            <a:lstStyle/>
            <a:p>
              <a:endParaRPr lang="en-GB">
                <a:solidFill>
                  <a:schemeClr val="bg1"/>
                </a:solidFill>
              </a:endParaRPr>
            </a:p>
          </p:txBody>
        </p:sp>
        <p:sp>
          <p:nvSpPr>
            <p:cNvPr id="44" name="Vrije vorm: vorm 43">
              <a:extLst>
                <a:ext uri="{FF2B5EF4-FFF2-40B4-BE49-F238E27FC236}">
                  <a16:creationId xmlns:a16="http://schemas.microsoft.com/office/drawing/2014/main" id="{C3F759F7-7339-B886-D56B-259D5D03A24B}"/>
                </a:ext>
              </a:extLst>
            </p:cNvPr>
            <p:cNvSpPr/>
            <p:nvPr userDrawn="1"/>
          </p:nvSpPr>
          <p:spPr>
            <a:xfrm>
              <a:off x="2342133"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78 w 16524"/>
                <a:gd name="connsiteY6" fmla="*/ 90553 h 90553"/>
                <a:gd name="connsiteX7" fmla="*/ 1578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414" y="0"/>
                    <a:pt x="16525" y="2574"/>
                    <a:pt x="16525" y="8138"/>
                  </a:cubicBezTo>
                  <a:cubicBezTo>
                    <a:pt x="16525" y="13701"/>
                    <a:pt x="12373" y="16400"/>
                    <a:pt x="8262" y="16400"/>
                  </a:cubicBezTo>
                  <a:cubicBezTo>
                    <a:pt x="4152" y="16400"/>
                    <a:pt x="0" y="13701"/>
                    <a:pt x="0" y="8138"/>
                  </a:cubicBezTo>
                  <a:cubicBezTo>
                    <a:pt x="0" y="2574"/>
                    <a:pt x="4152" y="0"/>
                    <a:pt x="8262" y="0"/>
                  </a:cubicBezTo>
                  <a:moveTo>
                    <a:pt x="14864" y="90553"/>
                  </a:moveTo>
                  <a:lnTo>
                    <a:pt x="1578" y="90553"/>
                  </a:lnTo>
                  <a:lnTo>
                    <a:pt x="1578" y="26614"/>
                  </a:lnTo>
                  <a:lnTo>
                    <a:pt x="14864" y="26614"/>
                  </a:lnTo>
                  <a:lnTo>
                    <a:pt x="14864" y="90553"/>
                  </a:lnTo>
                  <a:close/>
                </a:path>
              </a:pathLst>
            </a:custGeom>
            <a:grpFill/>
            <a:ln w="0" cap="flat">
              <a:noFill/>
              <a:prstDash val="solid"/>
              <a:miter/>
            </a:ln>
          </p:spPr>
          <p:txBody>
            <a:bodyPr rtlCol="0" anchor="ctr"/>
            <a:lstStyle/>
            <a:p>
              <a:endParaRPr lang="en-GB">
                <a:solidFill>
                  <a:schemeClr val="bg1"/>
                </a:solidFill>
              </a:endParaRPr>
            </a:p>
          </p:txBody>
        </p:sp>
        <p:sp>
          <p:nvSpPr>
            <p:cNvPr id="45" name="Vrije vorm: vorm 44">
              <a:extLst>
                <a:ext uri="{FF2B5EF4-FFF2-40B4-BE49-F238E27FC236}">
                  <a16:creationId xmlns:a16="http://schemas.microsoft.com/office/drawing/2014/main" id="{32609706-86FA-9FF4-0D4B-33B65863B0CF}"/>
                </a:ext>
              </a:extLst>
            </p:cNvPr>
            <p:cNvSpPr/>
            <p:nvPr userDrawn="1"/>
          </p:nvSpPr>
          <p:spPr>
            <a:xfrm>
              <a:off x="2371363" y="6422420"/>
              <a:ext cx="67966" cy="91632"/>
            </a:xfrm>
            <a:custGeom>
              <a:avLst/>
              <a:gdLst>
                <a:gd name="connsiteX0" fmla="*/ 67967 w 67966"/>
                <a:gd name="connsiteY0" fmla="*/ 42 h 91632"/>
                <a:gd name="connsiteX1" fmla="*/ 67967 w 67966"/>
                <a:gd name="connsiteY1" fmla="*/ 90346 h 91632"/>
                <a:gd name="connsiteX2" fmla="*/ 55428 w 67966"/>
                <a:gd name="connsiteY2" fmla="*/ 90346 h 91632"/>
                <a:gd name="connsiteX3" fmla="*/ 54639 w 67966"/>
                <a:gd name="connsiteY3" fmla="*/ 80257 h 91632"/>
                <a:gd name="connsiteX4" fmla="*/ 32551 w 67966"/>
                <a:gd name="connsiteY4" fmla="*/ 91633 h 91632"/>
                <a:gd name="connsiteX5" fmla="*/ 0 w 67966"/>
                <a:gd name="connsiteY5" fmla="*/ 58417 h 91632"/>
                <a:gd name="connsiteX6" fmla="*/ 32302 w 67966"/>
                <a:gd name="connsiteY6" fmla="*/ 25202 h 91632"/>
                <a:gd name="connsiteX7" fmla="*/ 54681 w 67966"/>
                <a:gd name="connsiteY7" fmla="*/ 36578 h 91632"/>
                <a:gd name="connsiteX8" fmla="*/ 54681 w 67966"/>
                <a:gd name="connsiteY8" fmla="*/ 0 h 91632"/>
                <a:gd name="connsiteX9" fmla="*/ 67967 w 67966"/>
                <a:gd name="connsiteY9" fmla="*/ 0 h 91632"/>
                <a:gd name="connsiteX10" fmla="*/ 13328 w 67966"/>
                <a:gd name="connsiteY10" fmla="*/ 58417 h 91632"/>
                <a:gd name="connsiteX11" fmla="*/ 33464 w 67966"/>
                <a:gd name="connsiteY11" fmla="*/ 79219 h 91632"/>
                <a:gd name="connsiteX12" fmla="*/ 53767 w 67966"/>
                <a:gd name="connsiteY12" fmla="*/ 58417 h 91632"/>
                <a:gd name="connsiteX13" fmla="*/ 33464 w 67966"/>
                <a:gd name="connsiteY13" fmla="*/ 37741 h 91632"/>
                <a:gd name="connsiteX14" fmla="*/ 13328 w 67966"/>
                <a:gd name="connsiteY14" fmla="*/ 58417 h 9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6" h="91632">
                  <a:moveTo>
                    <a:pt x="67967" y="42"/>
                  </a:moveTo>
                  <a:lnTo>
                    <a:pt x="67967" y="90346"/>
                  </a:lnTo>
                  <a:lnTo>
                    <a:pt x="55428" y="90346"/>
                  </a:lnTo>
                  <a:lnTo>
                    <a:pt x="54639" y="80257"/>
                  </a:lnTo>
                  <a:cubicBezTo>
                    <a:pt x="49574" y="88394"/>
                    <a:pt x="40938" y="91633"/>
                    <a:pt x="32551" y="91633"/>
                  </a:cubicBezTo>
                  <a:cubicBezTo>
                    <a:pt x="14075" y="91633"/>
                    <a:pt x="0" y="79634"/>
                    <a:pt x="0" y="58417"/>
                  </a:cubicBezTo>
                  <a:cubicBezTo>
                    <a:pt x="0" y="37201"/>
                    <a:pt x="13826" y="25202"/>
                    <a:pt x="32302" y="25202"/>
                  </a:cubicBezTo>
                  <a:cubicBezTo>
                    <a:pt x="40066" y="25202"/>
                    <a:pt x="50529" y="28939"/>
                    <a:pt x="54681" y="36578"/>
                  </a:cubicBezTo>
                  <a:lnTo>
                    <a:pt x="54681" y="0"/>
                  </a:lnTo>
                  <a:lnTo>
                    <a:pt x="67967" y="0"/>
                  </a:lnTo>
                  <a:close/>
                  <a:moveTo>
                    <a:pt x="13328" y="58417"/>
                  </a:moveTo>
                  <a:cubicBezTo>
                    <a:pt x="13328" y="71330"/>
                    <a:pt x="22130" y="79219"/>
                    <a:pt x="33464" y="79219"/>
                  </a:cubicBezTo>
                  <a:cubicBezTo>
                    <a:pt x="44799" y="79219"/>
                    <a:pt x="53767" y="70956"/>
                    <a:pt x="53767" y="58417"/>
                  </a:cubicBezTo>
                  <a:cubicBezTo>
                    <a:pt x="53767" y="45879"/>
                    <a:pt x="44467" y="37741"/>
                    <a:pt x="33464" y="37741"/>
                  </a:cubicBezTo>
                  <a:cubicBezTo>
                    <a:pt x="22462" y="37741"/>
                    <a:pt x="13328" y="45505"/>
                    <a:pt x="13328" y="58417"/>
                  </a:cubicBezTo>
                </a:path>
              </a:pathLst>
            </a:custGeom>
            <a:grpFill/>
            <a:ln w="0" cap="flat">
              <a:noFill/>
              <a:prstDash val="solid"/>
              <a:miter/>
            </a:ln>
          </p:spPr>
          <p:txBody>
            <a:bodyPr rtlCol="0" anchor="ctr"/>
            <a:lstStyle/>
            <a:p>
              <a:endParaRPr lang="en-GB">
                <a:solidFill>
                  <a:schemeClr val="bg1"/>
                </a:solidFill>
              </a:endParaRPr>
            </a:p>
          </p:txBody>
        </p:sp>
        <p:sp>
          <p:nvSpPr>
            <p:cNvPr id="46" name="Vrije vorm: vorm 45">
              <a:extLst>
                <a:ext uri="{FF2B5EF4-FFF2-40B4-BE49-F238E27FC236}">
                  <a16:creationId xmlns:a16="http://schemas.microsoft.com/office/drawing/2014/main" id="{498CBED3-C787-80E1-0B70-BAB33108FF0B}"/>
                </a:ext>
              </a:extLst>
            </p:cNvPr>
            <p:cNvSpPr/>
            <p:nvPr userDrawn="1"/>
          </p:nvSpPr>
          <p:spPr>
            <a:xfrm>
              <a:off x="2456186" y="6422171"/>
              <a:ext cx="16524" cy="90553"/>
            </a:xfrm>
            <a:custGeom>
              <a:avLst/>
              <a:gdLst>
                <a:gd name="connsiteX0" fmla="*/ 8262 w 16524"/>
                <a:gd name="connsiteY0" fmla="*/ 0 h 90553"/>
                <a:gd name="connsiteX1" fmla="*/ 16525 w 16524"/>
                <a:gd name="connsiteY1" fmla="*/ 8138 h 90553"/>
                <a:gd name="connsiteX2" fmla="*/ 8262 w 16524"/>
                <a:gd name="connsiteY2" fmla="*/ 16400 h 90553"/>
                <a:gd name="connsiteX3" fmla="*/ 0 w 16524"/>
                <a:gd name="connsiteY3" fmla="*/ 8138 h 90553"/>
                <a:gd name="connsiteX4" fmla="*/ 8262 w 16524"/>
                <a:gd name="connsiteY4" fmla="*/ 0 h 90553"/>
                <a:gd name="connsiteX5" fmla="*/ 14864 w 16524"/>
                <a:gd name="connsiteY5" fmla="*/ 90553 h 90553"/>
                <a:gd name="connsiteX6" fmla="*/ 1536 w 16524"/>
                <a:gd name="connsiteY6" fmla="*/ 90553 h 90553"/>
                <a:gd name="connsiteX7" fmla="*/ 1536 w 16524"/>
                <a:gd name="connsiteY7" fmla="*/ 26614 h 90553"/>
                <a:gd name="connsiteX8" fmla="*/ 14864 w 16524"/>
                <a:gd name="connsiteY8" fmla="*/ 26614 h 90553"/>
                <a:gd name="connsiteX9" fmla="*/ 14864 w 16524"/>
                <a:gd name="connsiteY9" fmla="*/ 90553 h 9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24" h="90553">
                  <a:moveTo>
                    <a:pt x="8262" y="0"/>
                  </a:moveTo>
                  <a:cubicBezTo>
                    <a:pt x="12373" y="0"/>
                    <a:pt x="16525" y="2574"/>
                    <a:pt x="16525" y="8138"/>
                  </a:cubicBezTo>
                  <a:cubicBezTo>
                    <a:pt x="16525" y="13701"/>
                    <a:pt x="12373" y="16400"/>
                    <a:pt x="8262" y="16400"/>
                  </a:cubicBezTo>
                  <a:cubicBezTo>
                    <a:pt x="4152" y="16400"/>
                    <a:pt x="0" y="13701"/>
                    <a:pt x="0" y="8138"/>
                  </a:cubicBezTo>
                  <a:cubicBezTo>
                    <a:pt x="0" y="2574"/>
                    <a:pt x="4110" y="0"/>
                    <a:pt x="8262" y="0"/>
                  </a:cubicBezTo>
                  <a:moveTo>
                    <a:pt x="14864" y="90553"/>
                  </a:moveTo>
                  <a:lnTo>
                    <a:pt x="1536" y="90553"/>
                  </a:lnTo>
                  <a:lnTo>
                    <a:pt x="1536" y="26614"/>
                  </a:lnTo>
                  <a:lnTo>
                    <a:pt x="14864" y="26614"/>
                  </a:lnTo>
                  <a:lnTo>
                    <a:pt x="14864" y="90553"/>
                  </a:lnTo>
                  <a:close/>
                </a:path>
              </a:pathLst>
            </a:custGeom>
            <a:grpFill/>
            <a:ln w="0" cap="flat">
              <a:noFill/>
              <a:prstDash val="solid"/>
              <a:miter/>
            </a:ln>
          </p:spPr>
          <p:txBody>
            <a:bodyPr rtlCol="0" anchor="ctr"/>
            <a:lstStyle/>
            <a:p>
              <a:endParaRPr lang="en-GB">
                <a:solidFill>
                  <a:schemeClr val="bg1"/>
                </a:solidFill>
              </a:endParaRPr>
            </a:p>
          </p:txBody>
        </p:sp>
        <p:sp>
          <p:nvSpPr>
            <p:cNvPr id="47" name="Vrije vorm: vorm 46">
              <a:extLst>
                <a:ext uri="{FF2B5EF4-FFF2-40B4-BE49-F238E27FC236}">
                  <a16:creationId xmlns:a16="http://schemas.microsoft.com/office/drawing/2014/main" id="{285F8B3E-C5A1-C643-27E3-8143B696367B}"/>
                </a:ext>
              </a:extLst>
            </p:cNvPr>
            <p:cNvSpPr/>
            <p:nvPr userDrawn="1"/>
          </p:nvSpPr>
          <p:spPr>
            <a:xfrm>
              <a:off x="2484336" y="6447414"/>
              <a:ext cx="56175" cy="67219"/>
            </a:xfrm>
            <a:custGeom>
              <a:avLst/>
              <a:gdLst>
                <a:gd name="connsiteX0" fmla="*/ 45713 w 56175"/>
                <a:gd name="connsiteY0" fmla="*/ 17272 h 67219"/>
                <a:gd name="connsiteX1" fmla="*/ 28939 w 56175"/>
                <a:gd name="connsiteY1" fmla="*/ 11335 h 67219"/>
                <a:gd name="connsiteX2" fmla="*/ 15362 w 56175"/>
                <a:gd name="connsiteY2" fmla="*/ 18933 h 67219"/>
                <a:gd name="connsiteX3" fmla="*/ 29188 w 56175"/>
                <a:gd name="connsiteY3" fmla="*/ 27070 h 67219"/>
                <a:gd name="connsiteX4" fmla="*/ 56175 w 56175"/>
                <a:gd name="connsiteY4" fmla="*/ 47083 h 67219"/>
                <a:gd name="connsiteX5" fmla="*/ 29063 w 56175"/>
                <a:gd name="connsiteY5" fmla="*/ 67220 h 67219"/>
                <a:gd name="connsiteX6" fmla="*/ 0 w 56175"/>
                <a:gd name="connsiteY6" fmla="*/ 55470 h 67219"/>
                <a:gd name="connsiteX7" fmla="*/ 6975 w 56175"/>
                <a:gd name="connsiteY7" fmla="*/ 46045 h 67219"/>
                <a:gd name="connsiteX8" fmla="*/ 29354 w 56175"/>
                <a:gd name="connsiteY8" fmla="*/ 55470 h 67219"/>
                <a:gd name="connsiteX9" fmla="*/ 42931 w 56175"/>
                <a:gd name="connsiteY9" fmla="*/ 47207 h 67219"/>
                <a:gd name="connsiteX10" fmla="*/ 28191 w 56175"/>
                <a:gd name="connsiteY10" fmla="*/ 38405 h 67219"/>
                <a:gd name="connsiteX11" fmla="*/ 2201 w 56175"/>
                <a:gd name="connsiteY11" fmla="*/ 19265 h 67219"/>
                <a:gd name="connsiteX12" fmla="*/ 28690 w 56175"/>
                <a:gd name="connsiteY12" fmla="*/ 0 h 67219"/>
                <a:gd name="connsiteX13" fmla="*/ 53269 w 56175"/>
                <a:gd name="connsiteY13" fmla="*/ 8387 h 67219"/>
                <a:gd name="connsiteX14" fmla="*/ 45754 w 56175"/>
                <a:gd name="connsiteY14" fmla="*/ 17189 h 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175" h="67219">
                  <a:moveTo>
                    <a:pt x="45713" y="17272"/>
                  </a:moveTo>
                  <a:cubicBezTo>
                    <a:pt x="40647" y="12622"/>
                    <a:pt x="35250" y="11335"/>
                    <a:pt x="28939" y="11335"/>
                  </a:cubicBezTo>
                  <a:cubicBezTo>
                    <a:pt x="20677" y="11210"/>
                    <a:pt x="15362" y="13909"/>
                    <a:pt x="15362" y="18933"/>
                  </a:cubicBezTo>
                  <a:cubicBezTo>
                    <a:pt x="15487" y="24247"/>
                    <a:pt x="20926" y="26157"/>
                    <a:pt x="29188" y="27070"/>
                  </a:cubicBezTo>
                  <a:cubicBezTo>
                    <a:pt x="40938" y="28108"/>
                    <a:pt x="56175" y="30558"/>
                    <a:pt x="56175" y="47083"/>
                  </a:cubicBezTo>
                  <a:cubicBezTo>
                    <a:pt x="56175" y="58957"/>
                    <a:pt x="45463" y="67220"/>
                    <a:pt x="29063" y="67220"/>
                  </a:cubicBezTo>
                  <a:cubicBezTo>
                    <a:pt x="18725" y="67220"/>
                    <a:pt x="8387" y="64894"/>
                    <a:pt x="0" y="55470"/>
                  </a:cubicBezTo>
                  <a:lnTo>
                    <a:pt x="6975" y="46045"/>
                  </a:lnTo>
                  <a:cubicBezTo>
                    <a:pt x="13037" y="52646"/>
                    <a:pt x="21715" y="55345"/>
                    <a:pt x="29354" y="55470"/>
                  </a:cubicBezTo>
                  <a:cubicBezTo>
                    <a:pt x="35416" y="55470"/>
                    <a:pt x="42931" y="53145"/>
                    <a:pt x="42931" y="47207"/>
                  </a:cubicBezTo>
                  <a:cubicBezTo>
                    <a:pt x="43055" y="41519"/>
                    <a:pt x="37616" y="39319"/>
                    <a:pt x="28191" y="38405"/>
                  </a:cubicBezTo>
                  <a:cubicBezTo>
                    <a:pt x="16317" y="37367"/>
                    <a:pt x="2201" y="33257"/>
                    <a:pt x="2201" y="19265"/>
                  </a:cubicBezTo>
                  <a:cubicBezTo>
                    <a:pt x="2201" y="5273"/>
                    <a:pt x="16815" y="0"/>
                    <a:pt x="28690" y="0"/>
                  </a:cubicBezTo>
                  <a:cubicBezTo>
                    <a:pt x="38530" y="0"/>
                    <a:pt x="46003" y="2201"/>
                    <a:pt x="53269" y="8387"/>
                  </a:cubicBezTo>
                  <a:lnTo>
                    <a:pt x="45754" y="17189"/>
                  </a:lnTo>
                  <a:close/>
                </a:path>
              </a:pathLst>
            </a:custGeom>
            <a:grpFill/>
            <a:ln w="0" cap="flat">
              <a:noFill/>
              <a:prstDash val="solid"/>
              <a:miter/>
            </a:ln>
          </p:spPr>
          <p:txBody>
            <a:bodyPr rtlCol="0" anchor="ctr"/>
            <a:lstStyle/>
            <a:p>
              <a:endParaRPr lang="en-GB">
                <a:solidFill>
                  <a:schemeClr val="bg1"/>
                </a:solidFill>
              </a:endParaRPr>
            </a:p>
          </p:txBody>
        </p:sp>
        <p:sp>
          <p:nvSpPr>
            <p:cNvPr id="48" name="Vrije vorm: vorm 47">
              <a:extLst>
                <a:ext uri="{FF2B5EF4-FFF2-40B4-BE49-F238E27FC236}">
                  <a16:creationId xmlns:a16="http://schemas.microsoft.com/office/drawing/2014/main" id="{FBB22CE7-AFA8-4D7E-E21F-6F1BFEC4A126}"/>
                </a:ext>
              </a:extLst>
            </p:cNvPr>
            <p:cNvSpPr/>
            <p:nvPr userDrawn="1"/>
          </p:nvSpPr>
          <p:spPr>
            <a:xfrm>
              <a:off x="2550600" y="6447664"/>
              <a:ext cx="57753" cy="66928"/>
            </a:xfrm>
            <a:custGeom>
              <a:avLst/>
              <a:gdLst>
                <a:gd name="connsiteX0" fmla="*/ 57753 w 57753"/>
                <a:gd name="connsiteY0" fmla="*/ 56964 h 66928"/>
                <a:gd name="connsiteX1" fmla="*/ 33589 w 57753"/>
                <a:gd name="connsiteY1" fmla="*/ 66929 h 66928"/>
                <a:gd name="connsiteX2" fmla="*/ 0 w 57753"/>
                <a:gd name="connsiteY2" fmla="*/ 33464 h 66928"/>
                <a:gd name="connsiteX3" fmla="*/ 33589 w 57753"/>
                <a:gd name="connsiteY3" fmla="*/ 0 h 66928"/>
                <a:gd name="connsiteX4" fmla="*/ 56590 w 57753"/>
                <a:gd name="connsiteY4" fmla="*/ 9425 h 66928"/>
                <a:gd name="connsiteX5" fmla="*/ 48162 w 57753"/>
                <a:gd name="connsiteY5" fmla="*/ 18061 h 66928"/>
                <a:gd name="connsiteX6" fmla="*/ 33713 w 57753"/>
                <a:gd name="connsiteY6" fmla="*/ 12622 h 66928"/>
                <a:gd name="connsiteX7" fmla="*/ 13286 w 57753"/>
                <a:gd name="connsiteY7" fmla="*/ 33423 h 66928"/>
                <a:gd name="connsiteX8" fmla="*/ 33547 w 57753"/>
                <a:gd name="connsiteY8" fmla="*/ 53975 h 66928"/>
                <a:gd name="connsiteX9" fmla="*/ 48660 w 57753"/>
                <a:gd name="connsiteY9" fmla="*/ 48038 h 66928"/>
                <a:gd name="connsiteX10" fmla="*/ 57711 w 57753"/>
                <a:gd name="connsiteY10" fmla="*/ 56964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53" h="66928">
                  <a:moveTo>
                    <a:pt x="57753" y="56964"/>
                  </a:moveTo>
                  <a:cubicBezTo>
                    <a:pt x="50529" y="64064"/>
                    <a:pt x="42889" y="66929"/>
                    <a:pt x="33589" y="66929"/>
                  </a:cubicBezTo>
                  <a:cubicBezTo>
                    <a:pt x="15237" y="66929"/>
                    <a:pt x="0" y="55553"/>
                    <a:pt x="0" y="33464"/>
                  </a:cubicBezTo>
                  <a:cubicBezTo>
                    <a:pt x="0" y="11376"/>
                    <a:pt x="15113" y="0"/>
                    <a:pt x="33589" y="0"/>
                  </a:cubicBezTo>
                  <a:cubicBezTo>
                    <a:pt x="42391" y="0"/>
                    <a:pt x="49740" y="2699"/>
                    <a:pt x="56590" y="9425"/>
                  </a:cubicBezTo>
                  <a:lnTo>
                    <a:pt x="48162" y="18061"/>
                  </a:lnTo>
                  <a:cubicBezTo>
                    <a:pt x="44010" y="14449"/>
                    <a:pt x="38737" y="12622"/>
                    <a:pt x="33713" y="12622"/>
                  </a:cubicBezTo>
                  <a:cubicBezTo>
                    <a:pt x="22213" y="12622"/>
                    <a:pt x="13286" y="20760"/>
                    <a:pt x="13286" y="33423"/>
                  </a:cubicBezTo>
                  <a:cubicBezTo>
                    <a:pt x="13286" y="46875"/>
                    <a:pt x="22586" y="53975"/>
                    <a:pt x="33547" y="53975"/>
                  </a:cubicBezTo>
                  <a:cubicBezTo>
                    <a:pt x="39111" y="53975"/>
                    <a:pt x="44550" y="52314"/>
                    <a:pt x="48660" y="48038"/>
                  </a:cubicBezTo>
                  <a:lnTo>
                    <a:pt x="57711" y="56964"/>
                  </a:lnTo>
                  <a:close/>
                </a:path>
              </a:pathLst>
            </a:custGeom>
            <a:grpFill/>
            <a:ln w="0" cap="flat">
              <a:noFill/>
              <a:prstDash val="solid"/>
              <a:miter/>
            </a:ln>
          </p:spPr>
          <p:txBody>
            <a:bodyPr rtlCol="0" anchor="ctr"/>
            <a:lstStyle/>
            <a:p>
              <a:endParaRPr lang="en-GB">
                <a:solidFill>
                  <a:schemeClr val="bg1"/>
                </a:solidFill>
              </a:endParaRPr>
            </a:p>
          </p:txBody>
        </p:sp>
        <p:sp>
          <p:nvSpPr>
            <p:cNvPr id="49" name="Vrije vorm: vorm 48">
              <a:extLst>
                <a:ext uri="{FF2B5EF4-FFF2-40B4-BE49-F238E27FC236}">
                  <a16:creationId xmlns:a16="http://schemas.microsoft.com/office/drawing/2014/main" id="{2943CFC0-EA3F-95EC-E401-BF52EE4EB8A7}"/>
                </a:ext>
              </a:extLst>
            </p:cNvPr>
            <p:cNvSpPr/>
            <p:nvPr userDrawn="1"/>
          </p:nvSpPr>
          <p:spPr>
            <a:xfrm>
              <a:off x="2620020" y="6422254"/>
              <a:ext cx="60244" cy="90470"/>
            </a:xfrm>
            <a:custGeom>
              <a:avLst/>
              <a:gdLst>
                <a:gd name="connsiteX0" fmla="*/ 13328 w 60244"/>
                <a:gd name="connsiteY0" fmla="*/ 42 h 90470"/>
                <a:gd name="connsiteX1" fmla="*/ 13328 w 60244"/>
                <a:gd name="connsiteY1" fmla="*/ 35706 h 90470"/>
                <a:gd name="connsiteX2" fmla="*/ 34004 w 60244"/>
                <a:gd name="connsiteY2" fmla="*/ 25368 h 90470"/>
                <a:gd name="connsiteX3" fmla="*/ 60244 w 60244"/>
                <a:gd name="connsiteY3" fmla="*/ 55594 h 90470"/>
                <a:gd name="connsiteX4" fmla="*/ 60244 w 60244"/>
                <a:gd name="connsiteY4" fmla="*/ 90470 h 90470"/>
                <a:gd name="connsiteX5" fmla="*/ 46916 w 60244"/>
                <a:gd name="connsiteY5" fmla="*/ 90470 h 90470"/>
                <a:gd name="connsiteX6" fmla="*/ 46916 w 60244"/>
                <a:gd name="connsiteY6" fmla="*/ 55719 h 90470"/>
                <a:gd name="connsiteX7" fmla="*/ 30890 w 60244"/>
                <a:gd name="connsiteY7" fmla="*/ 37741 h 90470"/>
                <a:gd name="connsiteX8" fmla="*/ 13328 w 60244"/>
                <a:gd name="connsiteY8" fmla="*/ 56715 h 90470"/>
                <a:gd name="connsiteX9" fmla="*/ 13328 w 60244"/>
                <a:gd name="connsiteY9" fmla="*/ 90429 h 90470"/>
                <a:gd name="connsiteX10" fmla="*/ 0 w 60244"/>
                <a:gd name="connsiteY10" fmla="*/ 90429 h 90470"/>
                <a:gd name="connsiteX11" fmla="*/ 0 w 60244"/>
                <a:gd name="connsiteY11" fmla="*/ 0 h 90470"/>
                <a:gd name="connsiteX12" fmla="*/ 13328 w 60244"/>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44" h="90470">
                  <a:moveTo>
                    <a:pt x="13328" y="42"/>
                  </a:moveTo>
                  <a:lnTo>
                    <a:pt x="13328" y="35706"/>
                  </a:lnTo>
                  <a:cubicBezTo>
                    <a:pt x="18891" y="27942"/>
                    <a:pt x="26240" y="25368"/>
                    <a:pt x="34004" y="25368"/>
                  </a:cubicBezTo>
                  <a:cubicBezTo>
                    <a:pt x="52106" y="25368"/>
                    <a:pt x="60244" y="37367"/>
                    <a:pt x="60244" y="55594"/>
                  </a:cubicBezTo>
                  <a:lnTo>
                    <a:pt x="60244" y="90470"/>
                  </a:lnTo>
                  <a:lnTo>
                    <a:pt x="46916" y="90470"/>
                  </a:lnTo>
                  <a:lnTo>
                    <a:pt x="46916" y="55719"/>
                  </a:lnTo>
                  <a:cubicBezTo>
                    <a:pt x="46916" y="43678"/>
                    <a:pt x="40730" y="37741"/>
                    <a:pt x="30890" y="37741"/>
                  </a:cubicBezTo>
                  <a:cubicBezTo>
                    <a:pt x="20552" y="37741"/>
                    <a:pt x="13328" y="46252"/>
                    <a:pt x="13328" y="56715"/>
                  </a:cubicBezTo>
                  <a:lnTo>
                    <a:pt x="13328" y="90429"/>
                  </a:lnTo>
                  <a:lnTo>
                    <a:pt x="0" y="90429"/>
                  </a:lnTo>
                  <a:lnTo>
                    <a:pt x="0" y="0"/>
                  </a:lnTo>
                  <a:lnTo>
                    <a:pt x="13328" y="0"/>
                  </a:lnTo>
                  <a:close/>
                </a:path>
              </a:pathLst>
            </a:custGeom>
            <a:grpFill/>
            <a:ln w="0" cap="flat">
              <a:noFill/>
              <a:prstDash val="solid"/>
              <a:miter/>
            </a:ln>
          </p:spPr>
          <p:txBody>
            <a:bodyPr rtlCol="0" anchor="ctr"/>
            <a:lstStyle/>
            <a:p>
              <a:endParaRPr lang="en-GB">
                <a:solidFill>
                  <a:schemeClr val="bg1"/>
                </a:solidFill>
              </a:endParaRPr>
            </a:p>
          </p:txBody>
        </p:sp>
        <p:sp>
          <p:nvSpPr>
            <p:cNvPr id="50" name="Vrije vorm: vorm 49">
              <a:extLst>
                <a:ext uri="{FF2B5EF4-FFF2-40B4-BE49-F238E27FC236}">
                  <a16:creationId xmlns:a16="http://schemas.microsoft.com/office/drawing/2014/main" id="{820321BC-D3EA-6EDF-0726-28AB1E84ECA0}"/>
                </a:ext>
              </a:extLst>
            </p:cNvPr>
            <p:cNvSpPr/>
            <p:nvPr userDrawn="1"/>
          </p:nvSpPr>
          <p:spPr>
            <a:xfrm>
              <a:off x="2693924" y="6447622"/>
              <a:ext cx="65785" cy="66928"/>
            </a:xfrm>
            <a:custGeom>
              <a:avLst/>
              <a:gdLst>
                <a:gd name="connsiteX0" fmla="*/ 13867 w 65785"/>
                <a:gd name="connsiteY0" fmla="*/ 38530 h 66928"/>
                <a:gd name="connsiteX1" fmla="*/ 34668 w 65785"/>
                <a:gd name="connsiteY1" fmla="*/ 54556 h 66928"/>
                <a:gd name="connsiteX2" fmla="*/ 53144 w 65785"/>
                <a:gd name="connsiteY2" fmla="*/ 47706 h 66928"/>
                <a:gd name="connsiteX3" fmla="*/ 61780 w 65785"/>
                <a:gd name="connsiteY3" fmla="*/ 56092 h 66928"/>
                <a:gd name="connsiteX4" fmla="*/ 34378 w 65785"/>
                <a:gd name="connsiteY4" fmla="*/ 66929 h 66928"/>
                <a:gd name="connsiteX5" fmla="*/ 0 w 65785"/>
                <a:gd name="connsiteY5" fmla="*/ 33215 h 66928"/>
                <a:gd name="connsiteX6" fmla="*/ 33464 w 65785"/>
                <a:gd name="connsiteY6" fmla="*/ 0 h 66928"/>
                <a:gd name="connsiteX7" fmla="*/ 65517 w 65785"/>
                <a:gd name="connsiteY7" fmla="*/ 38488 h 66928"/>
                <a:gd name="connsiteX8" fmla="*/ 13826 w 65785"/>
                <a:gd name="connsiteY8" fmla="*/ 38488 h 66928"/>
                <a:gd name="connsiteX9" fmla="*/ 52771 w 65785"/>
                <a:gd name="connsiteY9" fmla="*/ 27278 h 66928"/>
                <a:gd name="connsiteX10" fmla="*/ 33921 w 65785"/>
                <a:gd name="connsiteY10" fmla="*/ 11916 h 66928"/>
                <a:gd name="connsiteX11" fmla="*/ 14158 w 65785"/>
                <a:gd name="connsiteY11" fmla="*/ 27278 h 66928"/>
                <a:gd name="connsiteX12" fmla="*/ 52812 w 65785"/>
                <a:gd name="connsiteY12" fmla="*/ 27278 h 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85" h="66928">
                  <a:moveTo>
                    <a:pt x="13867" y="38530"/>
                  </a:moveTo>
                  <a:cubicBezTo>
                    <a:pt x="15030" y="48370"/>
                    <a:pt x="22918" y="54556"/>
                    <a:pt x="34668" y="54556"/>
                  </a:cubicBezTo>
                  <a:cubicBezTo>
                    <a:pt x="41270" y="54556"/>
                    <a:pt x="49159" y="52231"/>
                    <a:pt x="53144" y="47706"/>
                  </a:cubicBezTo>
                  <a:lnTo>
                    <a:pt x="61780" y="56092"/>
                  </a:lnTo>
                  <a:cubicBezTo>
                    <a:pt x="55179" y="63441"/>
                    <a:pt x="44218" y="66929"/>
                    <a:pt x="34378" y="66929"/>
                  </a:cubicBezTo>
                  <a:cubicBezTo>
                    <a:pt x="13452" y="66929"/>
                    <a:pt x="0" y="53643"/>
                    <a:pt x="0" y="33215"/>
                  </a:cubicBezTo>
                  <a:cubicBezTo>
                    <a:pt x="0" y="12788"/>
                    <a:pt x="13577" y="0"/>
                    <a:pt x="33464" y="0"/>
                  </a:cubicBezTo>
                  <a:cubicBezTo>
                    <a:pt x="53352" y="0"/>
                    <a:pt x="67967" y="12663"/>
                    <a:pt x="65517" y="38488"/>
                  </a:cubicBezTo>
                  <a:lnTo>
                    <a:pt x="13826" y="38488"/>
                  </a:lnTo>
                  <a:close/>
                  <a:moveTo>
                    <a:pt x="52771" y="27278"/>
                  </a:moveTo>
                  <a:cubicBezTo>
                    <a:pt x="51857" y="17064"/>
                    <a:pt x="44758" y="11916"/>
                    <a:pt x="33921" y="11916"/>
                  </a:cubicBezTo>
                  <a:cubicBezTo>
                    <a:pt x="24081" y="11916"/>
                    <a:pt x="16234" y="17064"/>
                    <a:pt x="14158" y="27278"/>
                  </a:cubicBezTo>
                  <a:lnTo>
                    <a:pt x="52812" y="27278"/>
                  </a:lnTo>
                  <a:close/>
                </a:path>
              </a:pathLst>
            </a:custGeom>
            <a:grpFill/>
            <a:ln w="0" cap="flat">
              <a:noFill/>
              <a:prstDash val="solid"/>
              <a:miter/>
            </a:ln>
          </p:spPr>
          <p:txBody>
            <a:bodyPr rtlCol="0" anchor="ctr"/>
            <a:lstStyle/>
            <a:p>
              <a:endParaRPr lang="en-GB">
                <a:solidFill>
                  <a:schemeClr val="bg1"/>
                </a:solidFill>
              </a:endParaRPr>
            </a:p>
          </p:txBody>
        </p:sp>
        <p:sp>
          <p:nvSpPr>
            <p:cNvPr id="51" name="Vrije vorm: vorm 50">
              <a:extLst>
                <a:ext uri="{FF2B5EF4-FFF2-40B4-BE49-F238E27FC236}">
                  <a16:creationId xmlns:a16="http://schemas.microsoft.com/office/drawing/2014/main" id="{6E15FCEF-E76F-8263-9DE9-3645E3553020}"/>
                </a:ext>
              </a:extLst>
            </p:cNvPr>
            <p:cNvSpPr/>
            <p:nvPr userDrawn="1"/>
          </p:nvSpPr>
          <p:spPr>
            <a:xfrm>
              <a:off x="2805195" y="6422254"/>
              <a:ext cx="60202" cy="90470"/>
            </a:xfrm>
            <a:custGeom>
              <a:avLst/>
              <a:gdLst>
                <a:gd name="connsiteX0" fmla="*/ 13286 w 60202"/>
                <a:gd name="connsiteY0" fmla="*/ 42 h 90470"/>
                <a:gd name="connsiteX1" fmla="*/ 13286 w 60202"/>
                <a:gd name="connsiteY1" fmla="*/ 35706 h 90470"/>
                <a:gd name="connsiteX2" fmla="*/ 33963 w 60202"/>
                <a:gd name="connsiteY2" fmla="*/ 25368 h 90470"/>
                <a:gd name="connsiteX3" fmla="*/ 60203 w 60202"/>
                <a:gd name="connsiteY3" fmla="*/ 55594 h 90470"/>
                <a:gd name="connsiteX4" fmla="*/ 60203 w 60202"/>
                <a:gd name="connsiteY4" fmla="*/ 90470 h 90470"/>
                <a:gd name="connsiteX5" fmla="*/ 46875 w 60202"/>
                <a:gd name="connsiteY5" fmla="*/ 90470 h 90470"/>
                <a:gd name="connsiteX6" fmla="*/ 46875 w 60202"/>
                <a:gd name="connsiteY6" fmla="*/ 55719 h 90470"/>
                <a:gd name="connsiteX7" fmla="*/ 30849 w 60202"/>
                <a:gd name="connsiteY7" fmla="*/ 37741 h 90470"/>
                <a:gd name="connsiteX8" fmla="*/ 13286 w 60202"/>
                <a:gd name="connsiteY8" fmla="*/ 56715 h 90470"/>
                <a:gd name="connsiteX9" fmla="*/ 13286 w 60202"/>
                <a:gd name="connsiteY9" fmla="*/ 90429 h 90470"/>
                <a:gd name="connsiteX10" fmla="*/ 0 w 60202"/>
                <a:gd name="connsiteY10" fmla="*/ 90429 h 90470"/>
                <a:gd name="connsiteX11" fmla="*/ 0 w 60202"/>
                <a:gd name="connsiteY11" fmla="*/ 0 h 90470"/>
                <a:gd name="connsiteX12" fmla="*/ 13286 w 60202"/>
                <a:gd name="connsiteY12" fmla="*/ 0 h 9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02" h="90470">
                  <a:moveTo>
                    <a:pt x="13286" y="42"/>
                  </a:moveTo>
                  <a:lnTo>
                    <a:pt x="13286" y="35706"/>
                  </a:lnTo>
                  <a:cubicBezTo>
                    <a:pt x="18850" y="27942"/>
                    <a:pt x="26199" y="25368"/>
                    <a:pt x="33963" y="25368"/>
                  </a:cubicBezTo>
                  <a:cubicBezTo>
                    <a:pt x="52065" y="25368"/>
                    <a:pt x="60203" y="37367"/>
                    <a:pt x="60203" y="55594"/>
                  </a:cubicBezTo>
                  <a:lnTo>
                    <a:pt x="60203" y="90470"/>
                  </a:lnTo>
                  <a:lnTo>
                    <a:pt x="46875" y="90470"/>
                  </a:lnTo>
                  <a:lnTo>
                    <a:pt x="46875" y="55719"/>
                  </a:lnTo>
                  <a:cubicBezTo>
                    <a:pt x="46875" y="43678"/>
                    <a:pt x="40689" y="37741"/>
                    <a:pt x="30849" y="37741"/>
                  </a:cubicBezTo>
                  <a:cubicBezTo>
                    <a:pt x="20510" y="37741"/>
                    <a:pt x="13286" y="46252"/>
                    <a:pt x="13286" y="56715"/>
                  </a:cubicBezTo>
                  <a:lnTo>
                    <a:pt x="13286" y="90429"/>
                  </a:lnTo>
                  <a:lnTo>
                    <a:pt x="0" y="90429"/>
                  </a:lnTo>
                  <a:lnTo>
                    <a:pt x="0" y="0"/>
                  </a:lnTo>
                  <a:lnTo>
                    <a:pt x="13286" y="0"/>
                  </a:lnTo>
                  <a:close/>
                </a:path>
              </a:pathLst>
            </a:custGeom>
            <a:grpFill/>
            <a:ln w="0" cap="flat">
              <a:noFill/>
              <a:prstDash val="solid"/>
              <a:miter/>
            </a:ln>
          </p:spPr>
          <p:txBody>
            <a:bodyPr rtlCol="0" anchor="ctr"/>
            <a:lstStyle/>
            <a:p>
              <a:endParaRPr lang="en-GB">
                <a:solidFill>
                  <a:schemeClr val="bg1"/>
                </a:solidFill>
              </a:endParaRPr>
            </a:p>
          </p:txBody>
        </p:sp>
        <p:sp>
          <p:nvSpPr>
            <p:cNvPr id="52" name="Vrije vorm: vorm 51">
              <a:extLst>
                <a:ext uri="{FF2B5EF4-FFF2-40B4-BE49-F238E27FC236}">
                  <a16:creationId xmlns:a16="http://schemas.microsoft.com/office/drawing/2014/main" id="{2D68DD41-2A35-9722-09E6-D884E884EF30}"/>
                </a:ext>
              </a:extLst>
            </p:cNvPr>
            <p:cNvSpPr/>
            <p:nvPr userDrawn="1"/>
          </p:nvSpPr>
          <p:spPr>
            <a:xfrm>
              <a:off x="2881673" y="6449324"/>
              <a:ext cx="61614" cy="64977"/>
            </a:xfrm>
            <a:custGeom>
              <a:avLst/>
              <a:gdLst>
                <a:gd name="connsiteX0" fmla="*/ 13328 w 61614"/>
                <a:gd name="connsiteY0" fmla="*/ 0 h 64977"/>
                <a:gd name="connsiteX1" fmla="*/ 13328 w 61614"/>
                <a:gd name="connsiteY1" fmla="*/ 34378 h 64977"/>
                <a:gd name="connsiteX2" fmla="*/ 30641 w 61614"/>
                <a:gd name="connsiteY2" fmla="*/ 52729 h 64977"/>
                <a:gd name="connsiteX3" fmla="*/ 48328 w 61614"/>
                <a:gd name="connsiteY3" fmla="*/ 33464 h 64977"/>
                <a:gd name="connsiteX4" fmla="*/ 48328 w 61614"/>
                <a:gd name="connsiteY4" fmla="*/ 0 h 64977"/>
                <a:gd name="connsiteX5" fmla="*/ 61614 w 61614"/>
                <a:gd name="connsiteY5" fmla="*/ 0 h 64977"/>
                <a:gd name="connsiteX6" fmla="*/ 61614 w 61614"/>
                <a:gd name="connsiteY6" fmla="*/ 63566 h 64977"/>
                <a:gd name="connsiteX7" fmla="*/ 49615 w 61614"/>
                <a:gd name="connsiteY7" fmla="*/ 63566 h 64977"/>
                <a:gd name="connsiteX8" fmla="*/ 48826 w 61614"/>
                <a:gd name="connsiteY8" fmla="*/ 54639 h 64977"/>
                <a:gd name="connsiteX9" fmla="*/ 26863 w 61614"/>
                <a:gd name="connsiteY9" fmla="*/ 64978 h 64977"/>
                <a:gd name="connsiteX10" fmla="*/ 0 w 61614"/>
                <a:gd name="connsiteY10" fmla="*/ 34502 h 64977"/>
                <a:gd name="connsiteX11" fmla="*/ 0 w 61614"/>
                <a:gd name="connsiteY11" fmla="*/ 0 h 64977"/>
                <a:gd name="connsiteX12" fmla="*/ 13328 w 61614"/>
                <a:gd name="connsiteY12" fmla="*/ 0 h 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14" h="64977">
                  <a:moveTo>
                    <a:pt x="13328" y="0"/>
                  </a:moveTo>
                  <a:lnTo>
                    <a:pt x="13328" y="34378"/>
                  </a:lnTo>
                  <a:cubicBezTo>
                    <a:pt x="13328" y="45214"/>
                    <a:pt x="19389" y="52729"/>
                    <a:pt x="30641" y="52729"/>
                  </a:cubicBezTo>
                  <a:cubicBezTo>
                    <a:pt x="41104" y="52729"/>
                    <a:pt x="48328" y="44218"/>
                    <a:pt x="48328" y="33464"/>
                  </a:cubicBezTo>
                  <a:lnTo>
                    <a:pt x="48328" y="0"/>
                  </a:lnTo>
                  <a:lnTo>
                    <a:pt x="61614" y="0"/>
                  </a:lnTo>
                  <a:lnTo>
                    <a:pt x="61614" y="63566"/>
                  </a:lnTo>
                  <a:lnTo>
                    <a:pt x="49615" y="63566"/>
                  </a:lnTo>
                  <a:lnTo>
                    <a:pt x="48826" y="54639"/>
                  </a:lnTo>
                  <a:cubicBezTo>
                    <a:pt x="42640" y="61864"/>
                    <a:pt x="35748" y="64978"/>
                    <a:pt x="26863" y="64978"/>
                  </a:cubicBezTo>
                  <a:cubicBezTo>
                    <a:pt x="11210" y="64978"/>
                    <a:pt x="0" y="53726"/>
                    <a:pt x="0" y="34502"/>
                  </a:cubicBezTo>
                  <a:lnTo>
                    <a:pt x="0" y="0"/>
                  </a:lnTo>
                  <a:lnTo>
                    <a:pt x="13328" y="0"/>
                  </a:lnTo>
                  <a:close/>
                </a:path>
              </a:pathLst>
            </a:custGeom>
            <a:grpFill/>
            <a:ln w="0" cap="flat">
              <a:noFill/>
              <a:prstDash val="solid"/>
              <a:miter/>
            </a:ln>
          </p:spPr>
          <p:txBody>
            <a:bodyPr rtlCol="0" anchor="ctr"/>
            <a:lstStyle/>
            <a:p>
              <a:endParaRPr lang="en-GB">
                <a:solidFill>
                  <a:schemeClr val="bg1"/>
                </a:solidFill>
              </a:endParaRPr>
            </a:p>
          </p:txBody>
        </p:sp>
        <p:sp>
          <p:nvSpPr>
            <p:cNvPr id="53" name="Vrije vorm: vorm 52">
              <a:extLst>
                <a:ext uri="{FF2B5EF4-FFF2-40B4-BE49-F238E27FC236}">
                  <a16:creationId xmlns:a16="http://schemas.microsoft.com/office/drawing/2014/main" id="{E030D40A-AF45-F2E6-69DC-87A4E565D3C2}"/>
                </a:ext>
              </a:extLst>
            </p:cNvPr>
            <p:cNvSpPr/>
            <p:nvPr userDrawn="1"/>
          </p:nvSpPr>
          <p:spPr>
            <a:xfrm>
              <a:off x="2961805" y="6422461"/>
              <a:ext cx="13286" cy="90304"/>
            </a:xfrm>
            <a:custGeom>
              <a:avLst/>
              <a:gdLst>
                <a:gd name="connsiteX0" fmla="*/ 0 w 13286"/>
                <a:gd name="connsiteY0" fmla="*/ 0 h 90304"/>
                <a:gd name="connsiteX1" fmla="*/ 13286 w 13286"/>
                <a:gd name="connsiteY1" fmla="*/ 0 h 90304"/>
                <a:gd name="connsiteX2" fmla="*/ 13286 w 13286"/>
                <a:gd name="connsiteY2" fmla="*/ 90304 h 90304"/>
                <a:gd name="connsiteX3" fmla="*/ 0 w 13286"/>
                <a:gd name="connsiteY3" fmla="*/ 90304 h 90304"/>
              </a:gdLst>
              <a:ahLst/>
              <a:cxnLst>
                <a:cxn ang="0">
                  <a:pos x="connsiteX0" y="connsiteY0"/>
                </a:cxn>
                <a:cxn ang="0">
                  <a:pos x="connsiteX1" y="connsiteY1"/>
                </a:cxn>
                <a:cxn ang="0">
                  <a:pos x="connsiteX2" y="connsiteY2"/>
                </a:cxn>
                <a:cxn ang="0">
                  <a:pos x="connsiteX3" y="connsiteY3"/>
                </a:cxn>
              </a:cxnLst>
              <a:rect l="l" t="t" r="r" b="b"/>
              <a:pathLst>
                <a:path w="13286" h="90304">
                  <a:moveTo>
                    <a:pt x="0" y="0"/>
                  </a:moveTo>
                  <a:lnTo>
                    <a:pt x="13286" y="0"/>
                  </a:lnTo>
                  <a:lnTo>
                    <a:pt x="13286" y="90304"/>
                  </a:lnTo>
                  <a:lnTo>
                    <a:pt x="0" y="90304"/>
                  </a:lnTo>
                  <a:close/>
                </a:path>
              </a:pathLst>
            </a:custGeom>
            <a:grpFill/>
            <a:ln w="0" cap="flat">
              <a:noFill/>
              <a:prstDash val="solid"/>
              <a:miter/>
            </a:ln>
          </p:spPr>
          <p:txBody>
            <a:bodyPr rtlCol="0" anchor="ctr"/>
            <a:lstStyle/>
            <a:p>
              <a:endParaRPr lang="en-GB">
                <a:solidFill>
                  <a:schemeClr val="bg1"/>
                </a:solidFill>
              </a:endParaRPr>
            </a:p>
          </p:txBody>
        </p:sp>
        <p:sp>
          <p:nvSpPr>
            <p:cNvPr id="54" name="Vrije vorm: vorm 53">
              <a:extLst>
                <a:ext uri="{FF2B5EF4-FFF2-40B4-BE49-F238E27FC236}">
                  <a16:creationId xmlns:a16="http://schemas.microsoft.com/office/drawing/2014/main" id="{78191768-D707-0F9E-F68A-24471635144F}"/>
                </a:ext>
              </a:extLst>
            </p:cNvPr>
            <p:cNvSpPr/>
            <p:nvPr userDrawn="1"/>
          </p:nvSpPr>
          <p:spPr>
            <a:xfrm>
              <a:off x="2993442" y="6447788"/>
              <a:ext cx="67925" cy="94622"/>
            </a:xfrm>
            <a:custGeom>
              <a:avLst/>
              <a:gdLst>
                <a:gd name="connsiteX0" fmla="*/ 0 w 67925"/>
                <a:gd name="connsiteY0" fmla="*/ 94581 h 94622"/>
                <a:gd name="connsiteX1" fmla="*/ 0 w 67925"/>
                <a:gd name="connsiteY1" fmla="*/ 1287 h 94622"/>
                <a:gd name="connsiteX2" fmla="*/ 12539 w 67925"/>
                <a:gd name="connsiteY2" fmla="*/ 1287 h 94622"/>
                <a:gd name="connsiteX3" fmla="*/ 13286 w 67925"/>
                <a:gd name="connsiteY3" fmla="*/ 11625 h 94622"/>
                <a:gd name="connsiteX4" fmla="*/ 35748 w 67925"/>
                <a:gd name="connsiteY4" fmla="*/ 0 h 94622"/>
                <a:gd name="connsiteX5" fmla="*/ 67925 w 67925"/>
                <a:gd name="connsiteY5" fmla="*/ 33215 h 94622"/>
                <a:gd name="connsiteX6" fmla="*/ 35748 w 67925"/>
                <a:gd name="connsiteY6" fmla="*/ 66680 h 94622"/>
                <a:gd name="connsiteX7" fmla="*/ 13286 w 67925"/>
                <a:gd name="connsiteY7" fmla="*/ 55968 h 94622"/>
                <a:gd name="connsiteX8" fmla="*/ 13286 w 67925"/>
                <a:gd name="connsiteY8" fmla="*/ 94622 h 94622"/>
                <a:gd name="connsiteX9" fmla="*/ 0 w 67925"/>
                <a:gd name="connsiteY9" fmla="*/ 94622 h 94622"/>
                <a:gd name="connsiteX10" fmla="*/ 54639 w 67925"/>
                <a:gd name="connsiteY10" fmla="*/ 33215 h 94622"/>
                <a:gd name="connsiteX11" fmla="*/ 34502 w 67925"/>
                <a:gd name="connsiteY11" fmla="*/ 12912 h 94622"/>
                <a:gd name="connsiteX12" fmla="*/ 14449 w 67925"/>
                <a:gd name="connsiteY12" fmla="*/ 33215 h 94622"/>
                <a:gd name="connsiteX13" fmla="*/ 34502 w 67925"/>
                <a:gd name="connsiteY13" fmla="*/ 53767 h 94622"/>
                <a:gd name="connsiteX14" fmla="*/ 54639 w 67925"/>
                <a:gd name="connsiteY14" fmla="*/ 33215 h 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25" h="94622">
                  <a:moveTo>
                    <a:pt x="0" y="94581"/>
                  </a:moveTo>
                  <a:lnTo>
                    <a:pt x="0" y="1287"/>
                  </a:lnTo>
                  <a:lnTo>
                    <a:pt x="12539" y="1287"/>
                  </a:lnTo>
                  <a:lnTo>
                    <a:pt x="13286" y="11625"/>
                  </a:lnTo>
                  <a:cubicBezTo>
                    <a:pt x="18352" y="3861"/>
                    <a:pt x="27112" y="0"/>
                    <a:pt x="35748" y="0"/>
                  </a:cubicBezTo>
                  <a:cubicBezTo>
                    <a:pt x="54888" y="0"/>
                    <a:pt x="67925" y="14075"/>
                    <a:pt x="67925" y="33215"/>
                  </a:cubicBezTo>
                  <a:cubicBezTo>
                    <a:pt x="67925" y="52356"/>
                    <a:pt x="55511" y="66680"/>
                    <a:pt x="35748" y="66680"/>
                  </a:cubicBezTo>
                  <a:cubicBezTo>
                    <a:pt x="27984" y="66680"/>
                    <a:pt x="18061" y="63981"/>
                    <a:pt x="13286" y="55968"/>
                  </a:cubicBezTo>
                  <a:lnTo>
                    <a:pt x="13286" y="94622"/>
                  </a:lnTo>
                  <a:lnTo>
                    <a:pt x="0" y="94622"/>
                  </a:lnTo>
                  <a:close/>
                  <a:moveTo>
                    <a:pt x="54639" y="33215"/>
                  </a:moveTo>
                  <a:cubicBezTo>
                    <a:pt x="54639" y="21216"/>
                    <a:pt x="46750" y="12912"/>
                    <a:pt x="34502" y="12912"/>
                  </a:cubicBezTo>
                  <a:cubicBezTo>
                    <a:pt x="22254" y="12912"/>
                    <a:pt x="14449" y="21839"/>
                    <a:pt x="14449" y="33215"/>
                  </a:cubicBezTo>
                  <a:cubicBezTo>
                    <a:pt x="14449" y="44592"/>
                    <a:pt x="22711" y="53767"/>
                    <a:pt x="34502" y="53767"/>
                  </a:cubicBezTo>
                  <a:cubicBezTo>
                    <a:pt x="46294" y="53767"/>
                    <a:pt x="54639" y="45131"/>
                    <a:pt x="54639" y="33215"/>
                  </a:cubicBezTo>
                </a:path>
              </a:pathLst>
            </a:custGeom>
            <a:grpFill/>
            <a:ln w="0" cap="flat">
              <a:noFill/>
              <a:prstDash val="solid"/>
              <a:miter/>
            </a:ln>
          </p:spPr>
          <p:txBody>
            <a:bodyPr rtlCol="0" anchor="ctr"/>
            <a:lstStyle/>
            <a:p>
              <a:endParaRPr lang="en-GB">
                <a:solidFill>
                  <a:schemeClr val="bg1"/>
                </a:solidFill>
              </a:endParaRPr>
            </a:p>
          </p:txBody>
        </p:sp>
      </p:grpSp>
    </p:spTree>
    <p:extLst>
      <p:ext uri="{BB962C8B-B14F-4D97-AF65-F5344CB8AC3E}">
        <p14:creationId xmlns:p14="http://schemas.microsoft.com/office/powerpoint/2010/main" val="42183944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C8BBC65-F47E-36F3-F17C-9CF44367BA23}"/>
              </a:ext>
            </a:extLst>
          </p:cNvPr>
          <p:cNvGraphicFramePr>
            <a:graphicFrameLocks noChangeAspect="1"/>
          </p:cNvGraphicFramePr>
          <p:nvPr userDrawn="1">
            <p:custDataLst>
              <p:tags r:id="rId34"/>
            </p:custDataLst>
            <p:extLst>
              <p:ext uri="{D42A27DB-BD31-4B8C-83A1-F6EECF244321}">
                <p14:modId xmlns:p14="http://schemas.microsoft.com/office/powerpoint/2010/main" val="30102604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5" imgW="306" imgH="306" progId="TCLayout.ActiveDocument.1">
                  <p:embed/>
                </p:oleObj>
              </mc:Choice>
              <mc:Fallback>
                <p:oleObj name="think-cell Slide" r:id="rId35" imgW="306" imgH="306" progId="TCLayout.ActiveDocument.1">
                  <p:embed/>
                  <p:pic>
                    <p:nvPicPr>
                      <p:cNvPr id="6" name="think-cell data - do not delete" hidden="1">
                        <a:extLst>
                          <a:ext uri="{FF2B5EF4-FFF2-40B4-BE49-F238E27FC236}">
                            <a16:creationId xmlns:a16="http://schemas.microsoft.com/office/drawing/2014/main" id="{DC8BBC65-F47E-36F3-F17C-9CF44367BA23}"/>
                          </a:ext>
                        </a:extLst>
                      </p:cNvPr>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BEE665C9-696D-F64F-846F-B48C9D1963F8}"/>
              </a:ext>
            </a:extLst>
          </p:cNvPr>
          <p:cNvSpPr>
            <a:spLocks noGrp="1"/>
          </p:cNvSpPr>
          <p:nvPr>
            <p:ph type="title"/>
          </p:nvPr>
        </p:nvSpPr>
        <p:spPr>
          <a:xfrm>
            <a:off x="766762" y="765175"/>
            <a:ext cx="10658475" cy="918019"/>
          </a:xfrm>
          <a:prstGeom prst="rect">
            <a:avLst/>
          </a:prstGeom>
        </p:spPr>
        <p:txBody>
          <a:bodyPr vert="horz" lIns="0" tIns="0" rIns="0" bIns="0" rtlCol="0" anchor="t">
            <a:normAutofit/>
          </a:bodyPr>
          <a:lstStyle/>
          <a:p>
            <a:r>
              <a:rPr lang="nl-NL" dirty="0"/>
              <a:t>Klik om de stijl van de mastertitel te bewerken</a:t>
            </a:r>
            <a:endParaRPr lang="en-NL" dirty="0"/>
          </a:p>
        </p:txBody>
      </p:sp>
      <p:sp>
        <p:nvSpPr>
          <p:cNvPr id="3" name="Text Placeholder 2">
            <a:extLst>
              <a:ext uri="{FF2B5EF4-FFF2-40B4-BE49-F238E27FC236}">
                <a16:creationId xmlns:a16="http://schemas.microsoft.com/office/drawing/2014/main" id="{20B22256-747E-C342-8B16-6702699A7A08}"/>
              </a:ext>
            </a:extLst>
          </p:cNvPr>
          <p:cNvSpPr>
            <a:spLocks noGrp="1"/>
          </p:cNvSpPr>
          <p:nvPr>
            <p:ph type="body" idx="1"/>
          </p:nvPr>
        </p:nvSpPr>
        <p:spPr>
          <a:xfrm>
            <a:off x="772587" y="1939460"/>
            <a:ext cx="10652650" cy="4153365"/>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7" name="Tijdelijke aanduiding voor voettekst 6">
            <a:extLst>
              <a:ext uri="{FF2B5EF4-FFF2-40B4-BE49-F238E27FC236}">
                <a16:creationId xmlns:a16="http://schemas.microsoft.com/office/drawing/2014/main" id="{FE68E268-7B60-37E6-7900-49E8C4DE50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l">
              <a:defRPr sz="900">
                <a:solidFill>
                  <a:schemeClr val="bg2"/>
                </a:solidFill>
              </a:defRPr>
            </a:lvl1pPr>
          </a:lstStyle>
          <a:p>
            <a:endParaRPr lang="nl-NL" dirty="0"/>
          </a:p>
        </p:txBody>
      </p:sp>
    </p:spTree>
    <p:extLst>
      <p:ext uri="{BB962C8B-B14F-4D97-AF65-F5344CB8AC3E}">
        <p14:creationId xmlns:p14="http://schemas.microsoft.com/office/powerpoint/2010/main" val="280095054"/>
      </p:ext>
    </p:extLst>
  </p:cSld>
  <p:clrMap bg1="lt1" tx1="dk1" bg2="lt2" tx2="dk2" accent1="accent1" accent2="accent2" accent3="accent3" accent4="accent4" accent5="accent5" accent6="accent6" hlink="hlink" folHlink="folHlink"/>
  <p:sldLayoutIdLst>
    <p:sldLayoutId id="2147483700" r:id="rId1"/>
    <p:sldLayoutId id="2147483715" r:id="rId2"/>
    <p:sldLayoutId id="2147483701" r:id="rId3"/>
    <p:sldLayoutId id="2147483716" r:id="rId4"/>
    <p:sldLayoutId id="2147483681" r:id="rId5"/>
    <p:sldLayoutId id="2147483702" r:id="rId6"/>
    <p:sldLayoutId id="2147483682" r:id="rId7"/>
    <p:sldLayoutId id="2147483683" r:id="rId8"/>
    <p:sldLayoutId id="2147483688" r:id="rId9"/>
    <p:sldLayoutId id="2147483699" r:id="rId10"/>
    <p:sldLayoutId id="2147483664" r:id="rId11"/>
    <p:sldLayoutId id="2147483655" r:id="rId12"/>
    <p:sldLayoutId id="2147483703" r:id="rId13"/>
    <p:sldLayoutId id="2147483704" r:id="rId14"/>
    <p:sldLayoutId id="2147483705" r:id="rId15"/>
    <p:sldLayoutId id="2147483686" r:id="rId16"/>
    <p:sldLayoutId id="2147483709" r:id="rId17"/>
    <p:sldLayoutId id="2147483687" r:id="rId18"/>
    <p:sldLayoutId id="2147483710" r:id="rId19"/>
    <p:sldLayoutId id="2147483692" r:id="rId20"/>
    <p:sldLayoutId id="2147483693" r:id="rId21"/>
    <p:sldLayoutId id="2147483694" r:id="rId22"/>
    <p:sldLayoutId id="2147483713" r:id="rId23"/>
    <p:sldLayoutId id="2147483714" r:id="rId24"/>
    <p:sldLayoutId id="2147483685" r:id="rId25"/>
    <p:sldLayoutId id="2147483691" r:id="rId26"/>
    <p:sldLayoutId id="2147483690" r:id="rId27"/>
    <p:sldLayoutId id="2147483712" r:id="rId28"/>
    <p:sldLayoutId id="2147483669" r:id="rId29"/>
    <p:sldLayoutId id="2147483711" r:id="rId30"/>
    <p:sldLayoutId id="2147483696" r:id="rId31"/>
    <p:sldLayoutId id="2147483679" r:id="rId32"/>
  </p:sldLayoutIdLst>
  <p:hf sldNum="0" hdr="0" dt="0"/>
  <p:txStyles>
    <p:titleStyle>
      <a:lvl1pPr algn="l" defTabSz="914400" rtl="0" eaLnBrk="1" latinLnBrk="0" hangingPunct="1">
        <a:lnSpc>
          <a:spcPct val="90000"/>
        </a:lnSpc>
        <a:spcBef>
          <a:spcPct val="0"/>
        </a:spcBef>
        <a:buNone/>
        <a:defRPr sz="3600" b="1" i="0" kern="1200">
          <a:solidFill>
            <a:srgbClr val="0062AB"/>
          </a:solidFill>
          <a:latin typeface="Arial" panose="020B0604020202020204" pitchFamily="34" charset="0"/>
          <a:ea typeface="+mj-ea"/>
          <a:cs typeface="Arial" panose="020B0604020202020204" pitchFamily="34" charset="0"/>
        </a:defRPr>
      </a:lvl1pPr>
    </p:titleStyle>
    <p:bodyStyle>
      <a:lvl1pPr marL="182563" indent="-182563" algn="l" defTabSz="914400" rtl="0" eaLnBrk="1" latinLnBrk="0" hangingPunct="1">
        <a:lnSpc>
          <a:spcPct val="100000"/>
        </a:lnSpc>
        <a:spcBef>
          <a:spcPts val="1000"/>
        </a:spcBef>
        <a:buClr>
          <a:srgbClr val="F76376"/>
        </a:buClr>
        <a:buFont typeface="Arial" panose="020B0604020202020204" pitchFamily="34" charset="0"/>
        <a:buChar char="•"/>
        <a:defRPr sz="1600" kern="1200">
          <a:solidFill>
            <a:srgbClr val="0062AB"/>
          </a:solidFill>
          <a:latin typeface="Arial" panose="020B0604020202020204" pitchFamily="34" charset="0"/>
          <a:ea typeface="+mn-ea"/>
          <a:cs typeface="Arial" panose="020B0604020202020204" pitchFamily="34" charset="0"/>
        </a:defRPr>
      </a:lvl1pPr>
      <a:lvl2pPr marL="365125" indent="-182563" algn="l" defTabSz="914400" rtl="0" eaLnBrk="1" latinLnBrk="0" hangingPunct="1">
        <a:lnSpc>
          <a:spcPct val="100000"/>
        </a:lnSpc>
        <a:spcBef>
          <a:spcPts val="500"/>
        </a:spcBef>
        <a:buClr>
          <a:srgbClr val="F76376"/>
        </a:buClr>
        <a:buFont typeface="Arial" panose="020B0604020202020204" pitchFamily="34" charset="0"/>
        <a:buChar char="•"/>
        <a:defRPr sz="1600" kern="1200">
          <a:solidFill>
            <a:srgbClr val="0062AB"/>
          </a:solidFill>
          <a:latin typeface="Arial" panose="020B0604020202020204" pitchFamily="34" charset="0"/>
          <a:ea typeface="+mn-ea"/>
          <a:cs typeface="Arial" panose="020B0604020202020204" pitchFamily="34" charset="0"/>
        </a:defRPr>
      </a:lvl2pPr>
      <a:lvl3pPr marL="576000" indent="-182563" algn="l" defTabSz="914400" rtl="0" eaLnBrk="1" latinLnBrk="0" hangingPunct="1">
        <a:lnSpc>
          <a:spcPct val="100000"/>
        </a:lnSpc>
        <a:spcBef>
          <a:spcPts val="500"/>
        </a:spcBef>
        <a:buClr>
          <a:srgbClr val="F76376"/>
        </a:buClr>
        <a:buFont typeface="Arial" panose="020B0604020202020204" pitchFamily="34" charset="0"/>
        <a:buChar char="•"/>
        <a:defRPr lang="en-NL" sz="1600" kern="1200" dirty="0">
          <a:solidFill>
            <a:srgbClr val="0062AB"/>
          </a:solidFill>
          <a:latin typeface="Arial" panose="020B0604020202020204" pitchFamily="34" charset="0"/>
          <a:ea typeface="+mn-ea"/>
          <a:cs typeface="Arial" panose="020B0604020202020204" pitchFamily="34" charset="0"/>
        </a:defRPr>
      </a:lvl3pPr>
      <a:lvl4pPr marL="756000" indent="-182563" algn="l" defTabSz="914400" rtl="0" eaLnBrk="1" latinLnBrk="0" hangingPunct="1">
        <a:lnSpc>
          <a:spcPct val="100000"/>
        </a:lnSpc>
        <a:spcBef>
          <a:spcPts val="500"/>
        </a:spcBef>
        <a:buClr>
          <a:srgbClr val="F76376"/>
        </a:buClr>
        <a:buFont typeface="Arial" panose="020B0604020202020204" pitchFamily="34" charset="0"/>
        <a:buChar char="•"/>
        <a:defRPr sz="1600" kern="1200">
          <a:solidFill>
            <a:srgbClr val="0062AB"/>
          </a:solidFill>
          <a:latin typeface="Arial" panose="020B0604020202020204" pitchFamily="34" charset="0"/>
          <a:ea typeface="+mn-ea"/>
          <a:cs typeface="Arial" panose="020B0604020202020204" pitchFamily="34" charset="0"/>
        </a:defRPr>
      </a:lvl4pPr>
      <a:lvl5pPr marL="936000" indent="-182563" algn="l" defTabSz="914400" rtl="0" eaLnBrk="1" latinLnBrk="0" hangingPunct="1">
        <a:lnSpc>
          <a:spcPct val="100000"/>
        </a:lnSpc>
        <a:spcBef>
          <a:spcPts val="500"/>
        </a:spcBef>
        <a:buClr>
          <a:srgbClr val="F76376"/>
        </a:buClr>
        <a:buFont typeface="Arial" panose="020B0604020202020204" pitchFamily="34" charset="0"/>
        <a:buChar char="•"/>
        <a:defRPr sz="1600" kern="1200">
          <a:solidFill>
            <a:srgbClr val="0062A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38" userDrawn="1">
          <p15:clr>
            <a:srgbClr val="F26B43"/>
          </p15:clr>
        </p15:guide>
        <p15:guide id="2" pos="483" userDrawn="1">
          <p15:clr>
            <a:srgbClr val="F26B43"/>
          </p15:clr>
        </p15:guide>
        <p15:guide id="3" orient="horz" pos="482" userDrawn="1">
          <p15:clr>
            <a:srgbClr val="F26B43"/>
          </p15:clr>
        </p15:guide>
        <p15:guide id="4" pos="7197" userDrawn="1">
          <p15:clr>
            <a:srgbClr val="F26B43"/>
          </p15:clr>
        </p15:guide>
        <p15:guide id="5" pos="2220" userDrawn="1">
          <p15:clr>
            <a:srgbClr val="F26B43"/>
          </p15:clr>
        </p15:guide>
        <p15:guide id="6" pos="1980" userDrawn="1">
          <p15:clr>
            <a:srgbClr val="F26B43"/>
          </p15:clr>
        </p15:guide>
        <p15:guide id="7" pos="3720" userDrawn="1">
          <p15:clr>
            <a:srgbClr val="F26B43"/>
          </p15:clr>
        </p15:guide>
        <p15:guide id="8" pos="3959" userDrawn="1">
          <p15:clr>
            <a:srgbClr val="F26B43"/>
          </p15:clr>
        </p15:guide>
        <p15:guide id="9" pos="5459" userDrawn="1">
          <p15:clr>
            <a:srgbClr val="F26B43"/>
          </p15:clr>
        </p15:guide>
        <p15:guide id="10" pos="5701" userDrawn="1">
          <p15:clr>
            <a:srgbClr val="F26B43"/>
          </p15:clr>
        </p15:guide>
        <p15:guide id="11" orient="horz"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E3A036B-67CA-6EFF-0ED7-B3B3EB679E60}"/>
              </a:ext>
            </a:extLst>
          </p:cNvPr>
          <p:cNvSpPr>
            <a:spLocks noGrp="1"/>
          </p:cNvSpPr>
          <p:nvPr>
            <p:ph type="title"/>
          </p:nvPr>
        </p:nvSpPr>
        <p:spPr>
          <a:xfrm>
            <a:off x="756000" y="756000"/>
            <a:ext cx="10658475" cy="1027049"/>
          </a:xfrm>
        </p:spPr>
        <p:txBody>
          <a:bodyPr anchor="t">
            <a:normAutofit/>
          </a:bodyPr>
          <a:lstStyle/>
          <a:p>
            <a:r>
              <a:rPr lang="en-US" dirty="0"/>
              <a:t>De (</a:t>
            </a:r>
            <a:r>
              <a:rPr lang="en-US" dirty="0" err="1"/>
              <a:t>arbeids</a:t>
            </a:r>
            <a:r>
              <a:rPr lang="en-US" dirty="0"/>
              <a:t>)</a:t>
            </a:r>
            <a:r>
              <a:rPr lang="en-US" dirty="0" err="1"/>
              <a:t>rechter</a:t>
            </a:r>
            <a:r>
              <a:rPr lang="en-US" dirty="0"/>
              <a:t> en mediation</a:t>
            </a:r>
          </a:p>
        </p:txBody>
      </p:sp>
      <p:sp>
        <p:nvSpPr>
          <p:cNvPr id="14" name="Text Placeholder 2">
            <a:extLst>
              <a:ext uri="{FF2B5EF4-FFF2-40B4-BE49-F238E27FC236}">
                <a16:creationId xmlns:a16="http://schemas.microsoft.com/office/drawing/2014/main" id="{070A9652-7D03-E19A-1302-EA0E5B9CE69E}"/>
              </a:ext>
            </a:extLst>
          </p:cNvPr>
          <p:cNvSpPr>
            <a:spLocks noGrp="1"/>
          </p:cNvSpPr>
          <p:nvPr>
            <p:ph type="body" sz="quarter" idx="12"/>
          </p:nvPr>
        </p:nvSpPr>
        <p:spPr>
          <a:xfrm>
            <a:off x="756000" y="1800000"/>
            <a:ext cx="4393237" cy="4300601"/>
          </a:xfrm>
        </p:spPr>
        <p:txBody>
          <a:bodyPr>
            <a:normAutofit/>
          </a:bodyPr>
          <a:lstStyle/>
          <a:p>
            <a:endParaRPr lang="en-US" dirty="0"/>
          </a:p>
          <a:p>
            <a:endParaRPr lang="en-US" dirty="0"/>
          </a:p>
          <a:p>
            <a:endParaRPr lang="en-US" dirty="0"/>
          </a:p>
          <a:p>
            <a:endParaRPr lang="en-US" dirty="0"/>
          </a:p>
          <a:p>
            <a:pPr marL="0" indent="0">
              <a:buNone/>
            </a:pPr>
            <a:r>
              <a:rPr lang="en-US" sz="2400" b="1" dirty="0">
                <a:solidFill>
                  <a:schemeClr val="tx1"/>
                </a:solidFill>
              </a:rPr>
              <a:t>Pascal Besselink</a:t>
            </a:r>
          </a:p>
          <a:p>
            <a:pPr marL="0" indent="0">
              <a:buNone/>
            </a:pPr>
            <a:r>
              <a:rPr lang="en-US" sz="2400" b="1" dirty="0" err="1">
                <a:solidFill>
                  <a:schemeClr val="tx1"/>
                </a:solidFill>
              </a:rPr>
              <a:t>Vereniging</a:t>
            </a:r>
            <a:r>
              <a:rPr lang="en-US" sz="2400" b="1" dirty="0">
                <a:solidFill>
                  <a:schemeClr val="tx1"/>
                </a:solidFill>
              </a:rPr>
              <a:t> </a:t>
            </a:r>
            <a:r>
              <a:rPr lang="en-US" sz="2400" b="1" dirty="0" err="1">
                <a:solidFill>
                  <a:schemeClr val="tx1"/>
                </a:solidFill>
              </a:rPr>
              <a:t>voor</a:t>
            </a:r>
            <a:r>
              <a:rPr lang="en-US" sz="2400" b="1" dirty="0">
                <a:solidFill>
                  <a:schemeClr val="tx1"/>
                </a:solidFill>
              </a:rPr>
              <a:t> Arbeidsrecht</a:t>
            </a:r>
          </a:p>
          <a:p>
            <a:pPr marL="0" indent="0">
              <a:buNone/>
            </a:pPr>
            <a:r>
              <a:rPr lang="en-US" sz="2400" b="1" dirty="0">
                <a:solidFill>
                  <a:schemeClr val="tx1"/>
                </a:solidFill>
              </a:rPr>
              <a:t>18 </a:t>
            </a:r>
            <a:r>
              <a:rPr lang="en-US" sz="2400" b="1" dirty="0" err="1">
                <a:solidFill>
                  <a:schemeClr val="tx1"/>
                </a:solidFill>
              </a:rPr>
              <a:t>maart</a:t>
            </a:r>
            <a:r>
              <a:rPr lang="en-US" sz="2400" b="1" dirty="0">
                <a:solidFill>
                  <a:schemeClr val="tx1"/>
                </a:solidFill>
              </a:rPr>
              <a:t> 2025</a:t>
            </a:r>
          </a:p>
        </p:txBody>
      </p:sp>
      <p:pic>
        <p:nvPicPr>
          <p:cNvPr id="7" name="Tijdelijke aanduiding voor afbeelding 6" descr="Afbeelding met tekst, meubels, tafel, stoel&#10;&#10;Door AI gegenereerde inhoud is mogelijk onjuist.">
            <a:extLst>
              <a:ext uri="{FF2B5EF4-FFF2-40B4-BE49-F238E27FC236}">
                <a16:creationId xmlns:a16="http://schemas.microsoft.com/office/drawing/2014/main" id="{FF0A7129-D773-A376-F541-C1778B7CEDAD}"/>
              </a:ext>
            </a:extLst>
          </p:cNvPr>
          <p:cNvPicPr>
            <a:picLocks noGrp="1" noChangeAspect="1"/>
          </p:cNvPicPr>
          <p:nvPr>
            <p:ph type="pic" sz="quarter" idx="19"/>
          </p:nvPr>
        </p:nvPicPr>
        <p:blipFill>
          <a:blip r:embed="rId3"/>
          <a:srcRect t="20624" b="20624"/>
          <a:stretch/>
        </p:blipFill>
        <p:spPr>
          <a:xfrm>
            <a:off x="5600700" y="1689104"/>
            <a:ext cx="5638800" cy="4206866"/>
          </a:xfrm>
          <a:noFill/>
        </p:spPr>
      </p:pic>
    </p:spTree>
    <p:extLst>
      <p:ext uri="{BB962C8B-B14F-4D97-AF65-F5344CB8AC3E}">
        <p14:creationId xmlns:p14="http://schemas.microsoft.com/office/powerpoint/2010/main" val="86995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59E347-2C92-F064-F537-DEA3E039890C}"/>
              </a:ext>
            </a:extLst>
          </p:cNvPr>
          <p:cNvSpPr>
            <a:spLocks noGrp="1"/>
          </p:cNvSpPr>
          <p:nvPr>
            <p:ph type="title"/>
          </p:nvPr>
        </p:nvSpPr>
        <p:spPr/>
        <p:txBody>
          <a:bodyPr/>
          <a:lstStyle/>
          <a:p>
            <a:r>
              <a:rPr lang="nl-NL" dirty="0"/>
              <a:t>Onderwerpen</a:t>
            </a:r>
          </a:p>
        </p:txBody>
      </p:sp>
      <p:sp>
        <p:nvSpPr>
          <p:cNvPr id="3" name="Tijdelijke aanduiding voor tekst 2">
            <a:extLst>
              <a:ext uri="{FF2B5EF4-FFF2-40B4-BE49-F238E27FC236}">
                <a16:creationId xmlns:a16="http://schemas.microsoft.com/office/drawing/2014/main" id="{442872FA-6FD6-98F0-5C9C-C3FFC8C669E0}"/>
              </a:ext>
            </a:extLst>
          </p:cNvPr>
          <p:cNvSpPr>
            <a:spLocks noGrp="1"/>
          </p:cNvSpPr>
          <p:nvPr>
            <p:ph type="body" sz="quarter" idx="12"/>
          </p:nvPr>
        </p:nvSpPr>
        <p:spPr>
          <a:xfrm>
            <a:off x="756000" y="1801399"/>
            <a:ext cx="4393237" cy="4300601"/>
          </a:xfrm>
        </p:spPr>
        <p:txBody>
          <a:bodyPr/>
          <a:lstStyle/>
          <a:p>
            <a:r>
              <a:rPr lang="nl-NL" dirty="0"/>
              <a:t>Wanneer </a:t>
            </a:r>
            <a:r>
              <a:rPr lang="nl-NL" dirty="0" err="1"/>
              <a:t>mediation</a:t>
            </a:r>
            <a:r>
              <a:rPr lang="nl-NL" dirty="0"/>
              <a:t> in arbeidszaken?</a:t>
            </a:r>
          </a:p>
          <a:p>
            <a:r>
              <a:rPr lang="nl-NL" dirty="0"/>
              <a:t>Redelijk voorschrift</a:t>
            </a:r>
          </a:p>
          <a:p>
            <a:r>
              <a:rPr lang="nl-NL" dirty="0"/>
              <a:t>Weigeren door werknemer</a:t>
            </a:r>
          </a:p>
          <a:p>
            <a:r>
              <a:rPr lang="nl-NL" dirty="0"/>
              <a:t>Weigeren door werkgever</a:t>
            </a:r>
          </a:p>
          <a:p>
            <a:r>
              <a:rPr lang="nl-NL" dirty="0"/>
              <a:t>Geheimhouding / vertrouwelijkheid</a:t>
            </a:r>
          </a:p>
          <a:p>
            <a:pPr marL="0" indent="0">
              <a:buNone/>
            </a:pPr>
            <a:endParaRPr lang="nl-NL" dirty="0"/>
          </a:p>
          <a:p>
            <a:endParaRPr lang="nl-NL" dirty="0"/>
          </a:p>
          <a:p>
            <a:endParaRPr lang="nl-NL" dirty="0"/>
          </a:p>
        </p:txBody>
      </p:sp>
      <p:pic>
        <p:nvPicPr>
          <p:cNvPr id="6" name="Tijdelijke aanduiding voor afbeelding 5" descr="Afbeelding met tekst, Lettertype, schermopname, grafische vormgeving&#10;&#10;Door AI gegenereerde inhoud is mogelijk onjuist.">
            <a:extLst>
              <a:ext uri="{FF2B5EF4-FFF2-40B4-BE49-F238E27FC236}">
                <a16:creationId xmlns:a16="http://schemas.microsoft.com/office/drawing/2014/main" id="{F7A091AC-CE77-04A5-829C-3136F3B1A24D}"/>
              </a:ext>
            </a:extLst>
          </p:cNvPr>
          <p:cNvPicPr>
            <a:picLocks noGrp="1" noChangeAspect="1"/>
          </p:cNvPicPr>
          <p:nvPr>
            <p:ph type="pic" sz="quarter" idx="19"/>
          </p:nvPr>
        </p:nvPicPr>
        <p:blipFill>
          <a:blip r:embed="rId3"/>
          <a:srcRect t="930" b="930"/>
          <a:stretch>
            <a:fillRect/>
          </a:stretch>
        </p:blipFill>
        <p:spPr/>
      </p:pic>
    </p:spTree>
    <p:extLst>
      <p:ext uri="{BB962C8B-B14F-4D97-AF65-F5344CB8AC3E}">
        <p14:creationId xmlns:p14="http://schemas.microsoft.com/office/powerpoint/2010/main" val="2126611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791F45-0DEC-CE7A-A219-3F31CE4DC23A}"/>
              </a:ext>
            </a:extLst>
          </p:cNvPr>
          <p:cNvSpPr>
            <a:spLocks noGrp="1"/>
          </p:cNvSpPr>
          <p:nvPr>
            <p:ph type="title"/>
          </p:nvPr>
        </p:nvSpPr>
        <p:spPr>
          <a:xfrm>
            <a:off x="756000" y="756000"/>
            <a:ext cx="10658475" cy="1027049"/>
          </a:xfrm>
        </p:spPr>
        <p:txBody>
          <a:bodyPr anchor="t">
            <a:normAutofit/>
          </a:bodyPr>
          <a:lstStyle/>
          <a:p>
            <a:r>
              <a:rPr lang="nl-NL" dirty="0"/>
              <a:t>Wanneer </a:t>
            </a:r>
            <a:r>
              <a:rPr lang="nl-NL" dirty="0" err="1"/>
              <a:t>mediation</a:t>
            </a:r>
            <a:r>
              <a:rPr lang="nl-NL" dirty="0"/>
              <a:t> in arbeidszaken?</a:t>
            </a:r>
            <a:br>
              <a:rPr lang="nl-NL" dirty="0"/>
            </a:br>
            <a:endParaRPr lang="nl-NL" dirty="0"/>
          </a:p>
        </p:txBody>
      </p:sp>
      <p:sp>
        <p:nvSpPr>
          <p:cNvPr id="3" name="Tijdelijke aanduiding voor tekst 2">
            <a:extLst>
              <a:ext uri="{FF2B5EF4-FFF2-40B4-BE49-F238E27FC236}">
                <a16:creationId xmlns:a16="http://schemas.microsoft.com/office/drawing/2014/main" id="{D6FB910D-374C-7A5E-7FF6-73596AD2A634}"/>
              </a:ext>
            </a:extLst>
          </p:cNvPr>
          <p:cNvSpPr>
            <a:spLocks noGrp="1"/>
          </p:cNvSpPr>
          <p:nvPr>
            <p:ph type="body" sz="quarter" idx="12"/>
          </p:nvPr>
        </p:nvSpPr>
        <p:spPr>
          <a:xfrm>
            <a:off x="766763" y="1792224"/>
            <a:ext cx="5138737" cy="4300601"/>
          </a:xfrm>
        </p:spPr>
        <p:txBody>
          <a:bodyPr>
            <a:normAutofit lnSpcReduction="10000"/>
          </a:bodyPr>
          <a:lstStyle/>
          <a:p>
            <a:pPr marL="0" indent="0">
              <a:buNone/>
            </a:pPr>
            <a:endParaRPr lang="nl-NL" b="1" dirty="0"/>
          </a:p>
          <a:p>
            <a:pPr marL="0" indent="0">
              <a:buNone/>
            </a:pPr>
            <a:r>
              <a:rPr lang="nl-NL" b="1" dirty="0"/>
              <a:t>STECR: </a:t>
            </a:r>
            <a:r>
              <a:rPr lang="nl-NL" dirty="0"/>
              <a:t>Stichting Expertisecentrum Re-integratie en Participatie</a:t>
            </a:r>
          </a:p>
          <a:p>
            <a:pPr marL="0" indent="0">
              <a:buNone/>
            </a:pPr>
            <a:r>
              <a:rPr lang="nl-NL" b="1" dirty="0"/>
              <a:t>STECR-richtlijn: </a:t>
            </a:r>
            <a:r>
              <a:rPr lang="nl-NL" dirty="0"/>
              <a:t>handvatten voor bedrijfs- en </a:t>
            </a:r>
            <a:r>
              <a:rPr lang="nl-NL" dirty="0" err="1"/>
              <a:t>arbo</a:t>
            </a:r>
            <a:r>
              <a:rPr lang="nl-NL" dirty="0"/>
              <a:t>-artsen wanneer werknemer zich ziek meldt als gevolg van (o.a.) een arbeidsconflict</a:t>
            </a:r>
            <a:endParaRPr lang="nl-NL" b="1" dirty="0"/>
          </a:p>
          <a:p>
            <a:pPr marL="0" indent="0">
              <a:buNone/>
            </a:pPr>
            <a:r>
              <a:rPr lang="nl-NL" b="1" dirty="0"/>
              <a:t>STECR Werkwijzer Arbeidsconflicten</a:t>
            </a:r>
            <a:r>
              <a:rPr lang="nl-NL" dirty="0"/>
              <a:t>: beschrijft wanneer </a:t>
            </a:r>
            <a:r>
              <a:rPr lang="nl-NL" dirty="0" err="1"/>
              <a:t>arbeidsmediation</a:t>
            </a:r>
            <a:r>
              <a:rPr lang="nl-NL" dirty="0"/>
              <a:t> o.a. geschikte oplossing is om een arbeidsconflict op te lossen (conflict dat partijen niet zelf kunnen oplossen, wanneer escalatie dreigt, kans op arbeidsongeschiktheid toeneemt/niet afneemt, partijen begeleiding willen bij maken afspraken over terugkeer of exit)</a:t>
            </a:r>
          </a:p>
          <a:p>
            <a:pPr marL="0" indent="0">
              <a:buNone/>
            </a:pPr>
            <a:endParaRPr lang="nl-NL" dirty="0"/>
          </a:p>
          <a:p>
            <a:pPr marL="0" indent="0">
              <a:buNone/>
            </a:pPr>
            <a:r>
              <a:rPr lang="nl-NL" dirty="0"/>
              <a:t>Bedrijfsarts moet aanbeveling tot </a:t>
            </a:r>
            <a:r>
              <a:rPr lang="nl-NL" dirty="0" err="1"/>
              <a:t>mediation</a:t>
            </a:r>
            <a:r>
              <a:rPr lang="nl-NL" dirty="0"/>
              <a:t> </a:t>
            </a:r>
            <a:r>
              <a:rPr lang="nl-NL" u="sng" dirty="0"/>
              <a:t>motiveren</a:t>
            </a:r>
            <a:r>
              <a:rPr lang="nl-NL" dirty="0"/>
              <a:t>.</a:t>
            </a:r>
          </a:p>
          <a:p>
            <a:pPr marL="0" indent="0">
              <a:buNone/>
            </a:pPr>
            <a:endParaRPr lang="nl-NL" dirty="0"/>
          </a:p>
          <a:p>
            <a:pPr marL="0" indent="0">
              <a:buNone/>
            </a:pPr>
            <a:r>
              <a:rPr lang="nl-NL" dirty="0"/>
              <a:t>Wat is een </a:t>
            </a:r>
            <a:r>
              <a:rPr lang="nl-NL" dirty="0" err="1"/>
              <a:t>mediation</a:t>
            </a:r>
            <a:r>
              <a:rPr lang="nl-NL" dirty="0"/>
              <a:t> advies?</a:t>
            </a:r>
          </a:p>
        </p:txBody>
      </p:sp>
      <p:pic>
        <p:nvPicPr>
          <p:cNvPr id="1028" name="Picture 4" descr="Stecr logo">
            <a:extLst>
              <a:ext uri="{FF2B5EF4-FFF2-40B4-BE49-F238E27FC236}">
                <a16:creationId xmlns:a16="http://schemas.microsoft.com/office/drawing/2014/main" id="{3FD5359E-D74B-8092-62A7-6AF0950BF0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89" r="7115" b="2"/>
          <a:stretch/>
        </p:blipFill>
        <p:spPr bwMode="auto">
          <a:xfrm>
            <a:off x="6284913" y="1792224"/>
            <a:ext cx="5138737" cy="4300601"/>
          </a:xfrm>
          <a:prstGeom prst="roundRect">
            <a:avLst>
              <a:gd name="adj" fmla="val 8868"/>
            </a:avLst>
          </a:prstGeom>
          <a:solidFill>
            <a:srgbClr val="FFFFFF"/>
          </a:solidFill>
        </p:spPr>
      </p:pic>
    </p:spTree>
    <p:extLst>
      <p:ext uri="{BB962C8B-B14F-4D97-AF65-F5344CB8AC3E}">
        <p14:creationId xmlns:p14="http://schemas.microsoft.com/office/powerpoint/2010/main" val="1319097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B089D-34D3-7775-FCB6-D9BE5D2A3C02}"/>
              </a:ext>
            </a:extLst>
          </p:cNvPr>
          <p:cNvSpPr>
            <a:spLocks noGrp="1"/>
          </p:cNvSpPr>
          <p:nvPr>
            <p:ph type="title"/>
          </p:nvPr>
        </p:nvSpPr>
        <p:spPr/>
        <p:txBody>
          <a:bodyPr/>
          <a:lstStyle/>
          <a:p>
            <a:r>
              <a:rPr lang="nl-NL" dirty="0"/>
              <a:t>Redelijk voorschrift</a:t>
            </a:r>
          </a:p>
        </p:txBody>
      </p:sp>
      <p:sp>
        <p:nvSpPr>
          <p:cNvPr id="3" name="Tijdelijke aanduiding voor tekst 2">
            <a:extLst>
              <a:ext uri="{FF2B5EF4-FFF2-40B4-BE49-F238E27FC236}">
                <a16:creationId xmlns:a16="http://schemas.microsoft.com/office/drawing/2014/main" id="{21CE2046-3E0E-0480-FB9B-6205630965A1}"/>
              </a:ext>
            </a:extLst>
          </p:cNvPr>
          <p:cNvSpPr>
            <a:spLocks noGrp="1"/>
          </p:cNvSpPr>
          <p:nvPr>
            <p:ph type="body" sz="quarter" idx="12"/>
          </p:nvPr>
        </p:nvSpPr>
        <p:spPr/>
        <p:txBody>
          <a:bodyPr/>
          <a:lstStyle/>
          <a:p>
            <a:r>
              <a:rPr lang="nl-NL" dirty="0"/>
              <a:t>Art. 7:629 lid 3 sub d. BW: werknemer heeft geen recht op loon tijdens ziekte als hij niet meewerkt aan door de werkgever of aangewezen deskundige (bijv. een bedrijfsarts) gegeven </a:t>
            </a:r>
            <a:r>
              <a:rPr lang="nl-NL" u="sng" dirty="0"/>
              <a:t>redelijke voorschriften</a:t>
            </a:r>
            <a:r>
              <a:rPr lang="nl-NL" dirty="0"/>
              <a:t>.</a:t>
            </a:r>
          </a:p>
          <a:p>
            <a:endParaRPr lang="nl-NL" dirty="0"/>
          </a:p>
          <a:p>
            <a:r>
              <a:rPr lang="nl-NL" dirty="0"/>
              <a:t>Artikel 7:660a lid 1 sub a. BW: werknemer die in verband met ongeschiktheid ten gevolge van ziekte verhinderd is de bedongen arbeid te verrichten, is verplicht gevolg te geven aan door de werkgever of een door hem aangewezen deskundige gegeven </a:t>
            </a:r>
            <a:r>
              <a:rPr lang="nl-NL" u="sng" dirty="0"/>
              <a:t>redelijke voorschriften</a:t>
            </a:r>
            <a:r>
              <a:rPr lang="nl-NL" dirty="0"/>
              <a:t> en mee te werken aan door de werkgever of een door hem aangewezen deskundige getroffen maatregelen als bedoeld in artikel 658a lid 2.</a:t>
            </a:r>
          </a:p>
          <a:p>
            <a:endParaRPr lang="nl-NL" dirty="0"/>
          </a:p>
          <a:p>
            <a:r>
              <a:rPr lang="nl-NL" dirty="0"/>
              <a:t>Artikel 7:658a lid 2 BW: werkgever is verplicht zo tijdig mogelijk zodanige </a:t>
            </a:r>
            <a:r>
              <a:rPr lang="nl-NL" u="sng" dirty="0"/>
              <a:t>maatregelen</a:t>
            </a:r>
            <a:r>
              <a:rPr lang="nl-NL" dirty="0"/>
              <a:t> te treffen en aanwijzingen te verstrekken als </a:t>
            </a:r>
            <a:r>
              <a:rPr lang="nl-NL" u="sng" dirty="0"/>
              <a:t>redelijkerwijs</a:t>
            </a:r>
            <a:r>
              <a:rPr lang="nl-NL" dirty="0"/>
              <a:t> nodig is, opdat de werknemer, die in verband met ongeschiktheid ten gevolge van ziekte verhinderd is de bedongen arbeid te verrichten, in staat wordt gesteld de eigen of andere passende arbeid te verrichten.</a:t>
            </a:r>
          </a:p>
          <a:p>
            <a:pPr marL="0" indent="0">
              <a:buNone/>
            </a:pPr>
            <a:endParaRPr lang="nl-NL" dirty="0"/>
          </a:p>
          <a:p>
            <a:r>
              <a:rPr lang="nl-NL" dirty="0"/>
              <a:t>Hoge Raad 27 juni 2008, ECLI:NL:HR:2008:BC7669 (</a:t>
            </a:r>
            <a:r>
              <a:rPr lang="nl-NL" i="1" dirty="0"/>
              <a:t>Mak/SGBO</a:t>
            </a:r>
            <a:r>
              <a:rPr lang="nl-NL" dirty="0"/>
              <a:t>): De werknemer is in beginsel gehouden alle medewerking te verlenen aan inspanningen die erop gericht zijn de oorzaken van het conflict weg te nemen.</a:t>
            </a:r>
          </a:p>
        </p:txBody>
      </p:sp>
    </p:spTree>
    <p:extLst>
      <p:ext uri="{BB962C8B-B14F-4D97-AF65-F5344CB8AC3E}">
        <p14:creationId xmlns:p14="http://schemas.microsoft.com/office/powerpoint/2010/main" val="1883694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64105E-8F2F-31C8-0E76-3A6CD449D23D}"/>
              </a:ext>
            </a:extLst>
          </p:cNvPr>
          <p:cNvSpPr>
            <a:spLocks noGrp="1"/>
          </p:cNvSpPr>
          <p:nvPr>
            <p:ph type="title"/>
          </p:nvPr>
        </p:nvSpPr>
        <p:spPr/>
        <p:txBody>
          <a:bodyPr/>
          <a:lstStyle/>
          <a:p>
            <a:r>
              <a:rPr lang="nl-NL" dirty="0"/>
              <a:t>Is </a:t>
            </a:r>
            <a:r>
              <a:rPr lang="nl-NL" dirty="0" err="1"/>
              <a:t>mediation</a:t>
            </a:r>
            <a:r>
              <a:rPr lang="nl-NL" dirty="0"/>
              <a:t> redelijk voorschrift?</a:t>
            </a:r>
          </a:p>
        </p:txBody>
      </p:sp>
      <p:sp>
        <p:nvSpPr>
          <p:cNvPr id="3" name="Tijdelijke aanduiding voor tekst 2">
            <a:extLst>
              <a:ext uri="{FF2B5EF4-FFF2-40B4-BE49-F238E27FC236}">
                <a16:creationId xmlns:a16="http://schemas.microsoft.com/office/drawing/2014/main" id="{43996116-646A-CCCF-342B-2C71FE16FBB4}"/>
              </a:ext>
            </a:extLst>
          </p:cNvPr>
          <p:cNvSpPr>
            <a:spLocks noGrp="1"/>
          </p:cNvSpPr>
          <p:nvPr>
            <p:ph type="body" sz="quarter" idx="12"/>
          </p:nvPr>
        </p:nvSpPr>
        <p:spPr/>
        <p:txBody>
          <a:bodyPr/>
          <a:lstStyle/>
          <a:p>
            <a:pPr marL="0" indent="0">
              <a:buNone/>
            </a:pPr>
            <a:r>
              <a:rPr lang="nl-NL" dirty="0"/>
              <a:t>Niet uitgewerkt in de wet wat wordt verstaan onder redelijk voorschrift.</a:t>
            </a:r>
          </a:p>
          <a:p>
            <a:pPr marL="0" indent="0">
              <a:buNone/>
            </a:pPr>
            <a:endParaRPr lang="nl-NL" dirty="0"/>
          </a:p>
          <a:p>
            <a:pPr marL="0" indent="0">
              <a:buNone/>
            </a:pPr>
            <a:r>
              <a:rPr lang="nl-NL" dirty="0"/>
              <a:t>Gelet op strekking van art. 7:629 BW moet worden uitgegaan dat sprake is van een redelijk voorschrift als is voldaan aan deze voorwaarden:</a:t>
            </a:r>
          </a:p>
          <a:p>
            <a:pPr marL="0" indent="0">
              <a:buNone/>
            </a:pPr>
            <a:r>
              <a:rPr lang="nl-NL" dirty="0"/>
              <a:t>	I.   gegeven aard van de arbeidsongeschiktheid en stand van zaken in de re-integratie is het voorschrift gepast;</a:t>
            </a:r>
          </a:p>
          <a:p>
            <a:pPr marL="0" indent="0">
              <a:buNone/>
            </a:pPr>
            <a:r>
              <a:rPr lang="nl-NL" dirty="0"/>
              <a:t>	II.  aannemelijk is dat (het resultaat van) het voorschrift de re-integratie zal bevorderen;</a:t>
            </a:r>
          </a:p>
          <a:p>
            <a:pPr marL="0" indent="0">
              <a:buNone/>
            </a:pPr>
            <a:r>
              <a:rPr lang="nl-NL" dirty="0"/>
              <a:t>	III. van de werknemer kan in redelijkheid worden gevergd dat hij het voorschrift opvolgt.</a:t>
            </a:r>
          </a:p>
          <a:p>
            <a:pPr marL="0" indent="0">
              <a:buNone/>
            </a:pPr>
            <a:endParaRPr lang="nl-NL" dirty="0"/>
          </a:p>
          <a:p>
            <a:pPr marL="0" indent="0">
              <a:buNone/>
            </a:pPr>
            <a:r>
              <a:rPr lang="nl-NL" dirty="0"/>
              <a:t>Hierbij komt gewicht toe aan wat de bedrijfsarts, arbeidsdeskundige of andere deskundige in dat verband heeft geadviseerd.</a:t>
            </a:r>
          </a:p>
          <a:p>
            <a:pPr marL="0" indent="0">
              <a:buNone/>
            </a:pPr>
            <a:endParaRPr lang="nl-NL" dirty="0"/>
          </a:p>
          <a:p>
            <a:pPr marL="0" indent="0">
              <a:buNone/>
            </a:pPr>
            <a:r>
              <a:rPr lang="nl-NL" dirty="0"/>
              <a:t>Consensus in (lagere) rechtspraak dat </a:t>
            </a:r>
            <a:r>
              <a:rPr lang="nl-NL" b="1" dirty="0" err="1"/>
              <a:t>mediation</a:t>
            </a:r>
            <a:r>
              <a:rPr lang="nl-NL" dirty="0"/>
              <a:t> (indien voldaan aan hiervoor opgesomde voorwaarden) is aan te merken als </a:t>
            </a:r>
            <a:r>
              <a:rPr lang="nl-NL" b="1" dirty="0"/>
              <a:t>redelijk voorschrift</a:t>
            </a:r>
            <a:r>
              <a:rPr lang="nl-NL" dirty="0"/>
              <a:t>! Zie recent o.a. </a:t>
            </a:r>
            <a:r>
              <a:rPr lang="nl-NL" dirty="0" err="1"/>
              <a:t>Ktr</a:t>
            </a:r>
            <a:r>
              <a:rPr lang="nl-NL" dirty="0"/>
              <a:t>. Alkmaar 8 februari 2024, ECLI:NL:RBNHO:2024:1164 en </a:t>
            </a:r>
            <a:r>
              <a:rPr lang="nl-NL" dirty="0" err="1"/>
              <a:t>Ktr</a:t>
            </a:r>
            <a:r>
              <a:rPr lang="nl-NL" dirty="0"/>
              <a:t>. Haarlem 27 mei 2024, ECLI:NL:RBNHO:2024:5684.</a:t>
            </a:r>
          </a:p>
        </p:txBody>
      </p:sp>
    </p:spTree>
    <p:extLst>
      <p:ext uri="{BB962C8B-B14F-4D97-AF65-F5344CB8AC3E}">
        <p14:creationId xmlns:p14="http://schemas.microsoft.com/office/powerpoint/2010/main" val="655535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8A0439-428E-A52E-F53F-FFB8EFE84786}"/>
              </a:ext>
            </a:extLst>
          </p:cNvPr>
          <p:cNvSpPr>
            <a:spLocks noGrp="1"/>
          </p:cNvSpPr>
          <p:nvPr>
            <p:ph type="title"/>
          </p:nvPr>
        </p:nvSpPr>
        <p:spPr/>
        <p:txBody>
          <a:bodyPr/>
          <a:lstStyle/>
          <a:p>
            <a:r>
              <a:rPr lang="nl-NL" dirty="0"/>
              <a:t>Weigeren/niet meewerken aan </a:t>
            </a:r>
            <a:r>
              <a:rPr lang="nl-NL" dirty="0" err="1"/>
              <a:t>mediation</a:t>
            </a:r>
            <a:r>
              <a:rPr lang="nl-NL" dirty="0"/>
              <a:t> werknemer</a:t>
            </a:r>
          </a:p>
        </p:txBody>
      </p:sp>
      <p:sp>
        <p:nvSpPr>
          <p:cNvPr id="3" name="Tijdelijke aanduiding voor tekst 2">
            <a:extLst>
              <a:ext uri="{FF2B5EF4-FFF2-40B4-BE49-F238E27FC236}">
                <a16:creationId xmlns:a16="http://schemas.microsoft.com/office/drawing/2014/main" id="{5D06F8D0-9283-225B-E44C-AE874E4CC50D}"/>
              </a:ext>
            </a:extLst>
          </p:cNvPr>
          <p:cNvSpPr>
            <a:spLocks noGrp="1"/>
          </p:cNvSpPr>
          <p:nvPr>
            <p:ph type="body" sz="quarter" idx="12"/>
          </p:nvPr>
        </p:nvSpPr>
        <p:spPr/>
        <p:txBody>
          <a:bodyPr/>
          <a:lstStyle/>
          <a:p>
            <a:pPr marL="0" indent="0">
              <a:buNone/>
            </a:pPr>
            <a:r>
              <a:rPr lang="nl-NL" dirty="0"/>
              <a:t>Werknemer mag </a:t>
            </a:r>
            <a:r>
              <a:rPr lang="nl-NL" dirty="0" err="1"/>
              <a:t>mediation</a:t>
            </a:r>
            <a:r>
              <a:rPr lang="nl-NL" dirty="0"/>
              <a:t> weigeren als:</a:t>
            </a:r>
          </a:p>
          <a:p>
            <a:endParaRPr lang="nl-NL" dirty="0"/>
          </a:p>
          <a:p>
            <a:pPr marL="0" indent="0">
              <a:buNone/>
            </a:pPr>
            <a:r>
              <a:rPr lang="nl-NL" dirty="0"/>
              <a:t>1.)  </a:t>
            </a:r>
            <a:r>
              <a:rPr lang="nl-NL" dirty="0" err="1"/>
              <a:t>mediation</a:t>
            </a:r>
            <a:r>
              <a:rPr lang="nl-NL" dirty="0"/>
              <a:t> enkel op beëindiging van de arbeidsovereenkomst is gericht en niet (ook) op re-integratie / terugkeer (zie o.a. </a:t>
            </a:r>
            <a:r>
              <a:rPr lang="nl-NL" dirty="0" err="1"/>
              <a:t>Ktr</a:t>
            </a:r>
            <a:r>
              <a:rPr lang="nl-NL" dirty="0"/>
              <a:t>. Utrecht 7 mei 2019, ECLI:NL:RBMNE:2019:2009 en Hof ‘s-Hertogenbosch 27 oktober 2015, ECLI:NL:GHSHE:2015:4348 </a:t>
            </a:r>
            <a:r>
              <a:rPr lang="nl-NL" dirty="0">
                <a:sym typeface="Wingdings" panose="05000000000000000000" pitchFamily="2" charset="2"/>
              </a:rPr>
              <a:t></a:t>
            </a:r>
            <a:r>
              <a:rPr lang="nl-NL" dirty="0"/>
              <a:t> loonstop onterecht);</a:t>
            </a:r>
          </a:p>
          <a:p>
            <a:pPr marL="0" indent="0">
              <a:buNone/>
            </a:pPr>
            <a:endParaRPr lang="nl-NL" dirty="0"/>
          </a:p>
          <a:p>
            <a:pPr marL="0" indent="0">
              <a:buNone/>
            </a:pPr>
            <a:r>
              <a:rPr lang="nl-NL" dirty="0"/>
              <a:t>2.)  de mediator eenzijdig door werkgever wordt aangesteld/voorgedragen.</a:t>
            </a:r>
          </a:p>
          <a:p>
            <a:pPr marL="0" indent="0">
              <a:buNone/>
            </a:pPr>
            <a:endParaRPr lang="nl-NL" dirty="0"/>
          </a:p>
          <a:p>
            <a:pPr marL="0" indent="0">
              <a:buNone/>
            </a:pPr>
            <a:r>
              <a:rPr lang="nl-NL" dirty="0" err="1"/>
              <a:t>Ktr</a:t>
            </a:r>
            <a:r>
              <a:rPr lang="nl-NL" dirty="0"/>
              <a:t>. Utrecht 30 september 2016, ECLI:NL:RBMNE:2016:7760: bedrijfsarts adviseert </a:t>
            </a:r>
            <a:r>
              <a:rPr lang="nl-NL" dirty="0" err="1"/>
              <a:t>mediation</a:t>
            </a:r>
            <a:r>
              <a:rPr lang="nl-NL" dirty="0"/>
              <a:t>, werkgever stelt HR manager als mediator voor, werknemer weigert en stelt voor dat zij 3 mediators voordraagt waaruit werkgever er dan één mag kiezen, werkgever gaat daar niet op in en stelt zelf één mediator voor, werknemer weigert dit omdat die niet gezamenlijk is uitgekozen en herhaalt haar voorstel. Werkgever stopt het loon. </a:t>
            </a:r>
            <a:r>
              <a:rPr lang="nl-NL" dirty="0" err="1"/>
              <a:t>Ktr</a:t>
            </a:r>
            <a:r>
              <a:rPr lang="nl-NL" dirty="0"/>
              <a:t>: loonstop onterecht en doet suggestie dat partijen beiden één mediator benaderen en dat die twee samen dan een derde mediator voordragen die de uiteindelijke </a:t>
            </a:r>
            <a:r>
              <a:rPr lang="nl-NL" dirty="0" err="1"/>
              <a:t>mediation</a:t>
            </a:r>
            <a:r>
              <a:rPr lang="nl-NL" dirty="0"/>
              <a:t> kan uitvoeren.</a:t>
            </a:r>
          </a:p>
          <a:p>
            <a:endParaRPr lang="nl-NL" dirty="0"/>
          </a:p>
          <a:p>
            <a:endParaRPr lang="nl-NL" dirty="0"/>
          </a:p>
          <a:p>
            <a:endParaRPr lang="nl-NL" dirty="0"/>
          </a:p>
        </p:txBody>
      </p:sp>
    </p:spTree>
    <p:extLst>
      <p:ext uri="{BB962C8B-B14F-4D97-AF65-F5344CB8AC3E}">
        <p14:creationId xmlns:p14="http://schemas.microsoft.com/office/powerpoint/2010/main" val="3322304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6CD25C-B086-C0F9-68D5-A24D09F35669}"/>
              </a:ext>
            </a:extLst>
          </p:cNvPr>
          <p:cNvSpPr>
            <a:spLocks noGrp="1"/>
          </p:cNvSpPr>
          <p:nvPr>
            <p:ph type="title"/>
          </p:nvPr>
        </p:nvSpPr>
        <p:spPr/>
        <p:txBody>
          <a:bodyPr/>
          <a:lstStyle/>
          <a:p>
            <a:r>
              <a:rPr lang="nl-NL" dirty="0"/>
              <a:t>Lijn rechtspraak</a:t>
            </a:r>
          </a:p>
        </p:txBody>
      </p:sp>
      <p:sp>
        <p:nvSpPr>
          <p:cNvPr id="3" name="Tijdelijke aanduiding voor tekst 2">
            <a:extLst>
              <a:ext uri="{FF2B5EF4-FFF2-40B4-BE49-F238E27FC236}">
                <a16:creationId xmlns:a16="http://schemas.microsoft.com/office/drawing/2014/main" id="{50235C38-1410-3AB5-A5CF-A9621CB2DDC1}"/>
              </a:ext>
            </a:extLst>
          </p:cNvPr>
          <p:cNvSpPr>
            <a:spLocks noGrp="1"/>
          </p:cNvSpPr>
          <p:nvPr>
            <p:ph type="body" sz="quarter" idx="12"/>
          </p:nvPr>
        </p:nvSpPr>
        <p:spPr>
          <a:xfrm>
            <a:off x="766763" y="1801399"/>
            <a:ext cx="10658475" cy="4300601"/>
          </a:xfrm>
        </p:spPr>
        <p:txBody>
          <a:bodyPr/>
          <a:lstStyle/>
          <a:p>
            <a:pPr marL="0" indent="0">
              <a:buNone/>
            </a:pPr>
            <a:r>
              <a:rPr lang="nl-NL" dirty="0"/>
              <a:t>als </a:t>
            </a:r>
            <a:r>
              <a:rPr lang="nl-NL" b="1" dirty="0" err="1"/>
              <a:t>mediation</a:t>
            </a:r>
            <a:r>
              <a:rPr lang="nl-NL" b="1" dirty="0"/>
              <a:t> door de bedrijfsarts</a:t>
            </a:r>
            <a:r>
              <a:rPr lang="nl-NL" dirty="0"/>
              <a:t> wordt </a:t>
            </a:r>
            <a:r>
              <a:rPr lang="nl-NL" b="1" dirty="0"/>
              <a:t>geadviseerd</a:t>
            </a:r>
            <a:r>
              <a:rPr lang="nl-NL" dirty="0"/>
              <a:t> én;</a:t>
            </a:r>
          </a:p>
          <a:p>
            <a:pPr marL="0" indent="0">
              <a:buNone/>
            </a:pPr>
            <a:endParaRPr lang="nl-NL" dirty="0"/>
          </a:p>
          <a:p>
            <a:pPr marL="0" indent="0">
              <a:buNone/>
            </a:pPr>
            <a:r>
              <a:rPr lang="nl-NL" dirty="0"/>
              <a:t>werkgever aan de </a:t>
            </a:r>
            <a:r>
              <a:rPr lang="nl-NL" dirty="0" err="1"/>
              <a:t>mediation</a:t>
            </a:r>
            <a:r>
              <a:rPr lang="nl-NL" dirty="0"/>
              <a:t> </a:t>
            </a:r>
            <a:r>
              <a:rPr lang="nl-NL" b="1" dirty="0"/>
              <a:t>redelijke voorwaarden</a:t>
            </a:r>
            <a:r>
              <a:rPr lang="nl-NL" dirty="0"/>
              <a:t> verbindt (lees: niet enkel inzet op exit) én;</a:t>
            </a:r>
          </a:p>
          <a:p>
            <a:pPr marL="0" indent="0">
              <a:buNone/>
            </a:pPr>
            <a:endParaRPr lang="nl-NL" dirty="0"/>
          </a:p>
          <a:p>
            <a:pPr marL="0" indent="0">
              <a:buNone/>
            </a:pPr>
            <a:r>
              <a:rPr lang="nl-NL" dirty="0"/>
              <a:t>werkgever met werknemer </a:t>
            </a:r>
            <a:r>
              <a:rPr lang="nl-NL" b="1" dirty="0"/>
              <a:t>overlegt over de aan te stellen mediator</a:t>
            </a:r>
            <a:r>
              <a:rPr lang="nl-NL" dirty="0"/>
              <a:t> én;</a:t>
            </a:r>
          </a:p>
          <a:p>
            <a:pPr marL="0" indent="0">
              <a:buNone/>
            </a:pPr>
            <a:endParaRPr lang="nl-NL" dirty="0"/>
          </a:p>
          <a:p>
            <a:pPr marL="0" indent="0">
              <a:buNone/>
            </a:pPr>
            <a:r>
              <a:rPr lang="nl-NL" b="1" dirty="0"/>
              <a:t>werknemer weigert</a:t>
            </a:r>
            <a:r>
              <a:rPr lang="nl-NL" dirty="0"/>
              <a:t> de </a:t>
            </a:r>
            <a:r>
              <a:rPr lang="nl-NL" dirty="0" err="1"/>
              <a:t>mediation</a:t>
            </a:r>
            <a:r>
              <a:rPr lang="nl-NL" dirty="0"/>
              <a:t>;</a:t>
            </a:r>
          </a:p>
          <a:p>
            <a:pPr marL="0" indent="0">
              <a:buNone/>
            </a:pPr>
            <a:endParaRPr lang="nl-NL" dirty="0"/>
          </a:p>
          <a:p>
            <a:endParaRPr lang="nl-NL" dirty="0"/>
          </a:p>
          <a:p>
            <a:pPr marL="0" indent="0">
              <a:buNone/>
            </a:pPr>
            <a:r>
              <a:rPr lang="nl-NL" b="1" dirty="0"/>
              <a:t>KAN</a:t>
            </a:r>
            <a:r>
              <a:rPr lang="nl-NL" dirty="0"/>
              <a:t> dit grond zijn voor het stop zetten van het loon.</a:t>
            </a:r>
          </a:p>
        </p:txBody>
      </p:sp>
      <p:pic>
        <p:nvPicPr>
          <p:cNvPr id="5" name="Afbeelding 4">
            <a:extLst>
              <a:ext uri="{FF2B5EF4-FFF2-40B4-BE49-F238E27FC236}">
                <a16:creationId xmlns:a16="http://schemas.microsoft.com/office/drawing/2014/main" id="{9B58E26A-E545-9F54-32BE-7F8C2B5713C3}"/>
              </a:ext>
            </a:extLst>
          </p:cNvPr>
          <p:cNvPicPr>
            <a:picLocks noChangeAspect="1"/>
          </p:cNvPicPr>
          <p:nvPr/>
        </p:nvPicPr>
        <p:blipFill>
          <a:blip r:embed="rId3"/>
          <a:stretch>
            <a:fillRect/>
          </a:stretch>
        </p:blipFill>
        <p:spPr>
          <a:xfrm>
            <a:off x="6543675" y="3645036"/>
            <a:ext cx="4104270" cy="2736714"/>
          </a:xfrm>
          <a:prstGeom prst="rect">
            <a:avLst/>
          </a:prstGeom>
        </p:spPr>
      </p:pic>
    </p:spTree>
    <p:extLst>
      <p:ext uri="{BB962C8B-B14F-4D97-AF65-F5344CB8AC3E}">
        <p14:creationId xmlns:p14="http://schemas.microsoft.com/office/powerpoint/2010/main" val="919235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E73D4-857E-70DD-268D-D932825462B5}"/>
              </a:ext>
            </a:extLst>
          </p:cNvPr>
          <p:cNvSpPr>
            <a:spLocks noGrp="1"/>
          </p:cNvSpPr>
          <p:nvPr>
            <p:ph type="title"/>
          </p:nvPr>
        </p:nvSpPr>
        <p:spPr/>
        <p:txBody>
          <a:bodyPr/>
          <a:lstStyle/>
          <a:p>
            <a:r>
              <a:rPr lang="nl-NL" dirty="0"/>
              <a:t>Wanneer terechte loonstop?</a:t>
            </a:r>
          </a:p>
        </p:txBody>
      </p:sp>
      <p:sp>
        <p:nvSpPr>
          <p:cNvPr id="3" name="Tijdelijke aanduiding voor tekst 2">
            <a:extLst>
              <a:ext uri="{FF2B5EF4-FFF2-40B4-BE49-F238E27FC236}">
                <a16:creationId xmlns:a16="http://schemas.microsoft.com/office/drawing/2014/main" id="{AE1AD084-0128-B6F2-0813-DF78E353A353}"/>
              </a:ext>
            </a:extLst>
          </p:cNvPr>
          <p:cNvSpPr>
            <a:spLocks noGrp="1"/>
          </p:cNvSpPr>
          <p:nvPr>
            <p:ph type="body" sz="quarter" idx="12"/>
          </p:nvPr>
        </p:nvSpPr>
        <p:spPr/>
        <p:txBody>
          <a:bodyPr/>
          <a:lstStyle/>
          <a:p>
            <a:pPr marL="0" indent="0">
              <a:buNone/>
            </a:pPr>
            <a:r>
              <a:rPr lang="nl-NL" dirty="0" err="1"/>
              <a:t>Ktr</a:t>
            </a:r>
            <a:r>
              <a:rPr lang="nl-NL" dirty="0"/>
              <a:t>. Haarlem 27 mei 2024, ECLI:NL:RBNHO:2024:5684  </a:t>
            </a:r>
          </a:p>
          <a:p>
            <a:pPr marL="0" indent="0">
              <a:buNone/>
            </a:pPr>
            <a:r>
              <a:rPr lang="nl-NL" dirty="0"/>
              <a:t>Werknemer stelt bij herhaling voorwaarden en werpt belemmeringen op (er trokken zich maar liefst 8! –potentiële- mediators terug, werknemer wilde geen geheimhouding en was gewaarschuwd voor loonstop). </a:t>
            </a:r>
          </a:p>
          <a:p>
            <a:pPr marL="0" indent="0">
              <a:buNone/>
            </a:pPr>
            <a:endParaRPr lang="nl-NL" dirty="0"/>
          </a:p>
          <a:p>
            <a:pPr marL="0" indent="0">
              <a:buNone/>
            </a:pPr>
            <a:r>
              <a:rPr lang="nl-NL" dirty="0"/>
              <a:t>Hof ‘s-Hertogenbosch 6 februari 2020, ECLI:NLGHSHE:2020:372</a:t>
            </a:r>
          </a:p>
          <a:p>
            <a:pPr marL="0" indent="0">
              <a:buNone/>
            </a:pPr>
            <a:r>
              <a:rPr lang="nl-NL" dirty="0"/>
              <a:t>Bedrijfsarts concludeert dat sprake is van arbeidsconflict en adviseert </a:t>
            </a:r>
            <a:r>
              <a:rPr lang="nl-NL" dirty="0" err="1"/>
              <a:t>mediation</a:t>
            </a:r>
            <a:r>
              <a:rPr lang="nl-NL" dirty="0"/>
              <a:t>. Werkgever nodigt werknemer uit voorstel voor mediator te doen. Werknemer weigert, waarna werkgever mediator voorstelt. Gemachtigde werknemer bericht werkgever vervolgens dat </a:t>
            </a:r>
            <a:r>
              <a:rPr lang="nl-NL" dirty="0" err="1"/>
              <a:t>mediation</a:t>
            </a:r>
            <a:r>
              <a:rPr lang="nl-NL" dirty="0"/>
              <a:t> volgens werknemer niet noodzakelijk is, hij </a:t>
            </a:r>
            <a:r>
              <a:rPr lang="nl-NL" u="sng" dirty="0"/>
              <a:t>niet akkoord</a:t>
            </a:r>
            <a:r>
              <a:rPr lang="nl-NL" dirty="0"/>
              <a:t> is met de voorgestelde mediator…en </a:t>
            </a:r>
            <a:r>
              <a:rPr lang="nl-NL" u="sng" dirty="0"/>
              <a:t>met welke mediator dan ook</a:t>
            </a:r>
            <a:r>
              <a:rPr lang="nl-NL" dirty="0"/>
              <a:t>. Werkgever stelt dan zelf datum voor kennismakingsgesprek met de door haar voorgestelde mediator voor. Werknemer laat weten niet te zullen verschijnen. Werkgever stopt het loon (na aankondiging). Hof (anders dan de </a:t>
            </a:r>
            <a:r>
              <a:rPr lang="nl-NL" dirty="0" err="1"/>
              <a:t>ktr</a:t>
            </a:r>
            <a:r>
              <a:rPr lang="nl-NL" dirty="0"/>
              <a:t>.): loonmaatregel niet te snel gegeven. Mediation kon van werknemer worden gevergd.</a:t>
            </a:r>
          </a:p>
          <a:p>
            <a:pPr marL="0" indent="0">
              <a:buNone/>
            </a:pPr>
            <a:endParaRPr lang="nl-NL" dirty="0"/>
          </a:p>
          <a:p>
            <a:pPr marL="0" indent="0">
              <a:buNone/>
            </a:pPr>
            <a:r>
              <a:rPr lang="nl-NL" dirty="0"/>
              <a:t>Hof Amsterdam 7 januari 2020, ECLI:NL:GHAMS:2020:30</a:t>
            </a:r>
          </a:p>
          <a:p>
            <a:pPr marL="0" indent="0">
              <a:buNone/>
            </a:pPr>
            <a:r>
              <a:rPr lang="nl-NL" dirty="0"/>
              <a:t>Werknemer moet o.g.v. art. 7:660a lid 1 BW meewerken aan re-integratie. Afhouden contact door werknemer en niet, conform advies bedrijfsarts, meewerken aan oplossen arbeidsconflict rechtvaardigt loonstop.</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1413893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7FA7CC-4045-F3BD-F363-21110E40C057}"/>
              </a:ext>
            </a:extLst>
          </p:cNvPr>
          <p:cNvSpPr>
            <a:spLocks noGrp="1"/>
          </p:cNvSpPr>
          <p:nvPr>
            <p:ph type="title"/>
          </p:nvPr>
        </p:nvSpPr>
        <p:spPr/>
        <p:txBody>
          <a:bodyPr/>
          <a:lstStyle/>
          <a:p>
            <a:r>
              <a:rPr lang="nl-NL" dirty="0"/>
              <a:t>Ontbinding </a:t>
            </a:r>
          </a:p>
        </p:txBody>
      </p:sp>
      <p:sp>
        <p:nvSpPr>
          <p:cNvPr id="3" name="Tijdelijke aanduiding voor tekst 2">
            <a:extLst>
              <a:ext uri="{FF2B5EF4-FFF2-40B4-BE49-F238E27FC236}">
                <a16:creationId xmlns:a16="http://schemas.microsoft.com/office/drawing/2014/main" id="{07A90EBB-A1E4-5ADF-630E-DF2D93C1CDD9}"/>
              </a:ext>
            </a:extLst>
          </p:cNvPr>
          <p:cNvSpPr>
            <a:spLocks noGrp="1"/>
          </p:cNvSpPr>
          <p:nvPr>
            <p:ph type="body" sz="quarter" idx="12"/>
          </p:nvPr>
        </p:nvSpPr>
        <p:spPr>
          <a:xfrm>
            <a:off x="743535" y="1402610"/>
            <a:ext cx="10658475" cy="4300601"/>
          </a:xfrm>
        </p:spPr>
        <p:txBody>
          <a:bodyPr/>
          <a:lstStyle/>
          <a:p>
            <a:pPr marL="0" indent="0">
              <a:buNone/>
            </a:pPr>
            <a:endParaRPr lang="nl-NL" dirty="0"/>
          </a:p>
          <a:p>
            <a:pPr marL="0" indent="0">
              <a:buNone/>
            </a:pPr>
            <a:r>
              <a:rPr lang="nl-NL" dirty="0"/>
              <a:t>Hof Den Haag 14 februari 2023, ECLI:NL:GDHA:2023:250</a:t>
            </a:r>
          </a:p>
          <a:p>
            <a:pPr marL="0" indent="0">
              <a:buNone/>
            </a:pPr>
            <a:r>
              <a:rPr lang="nl-NL" dirty="0"/>
              <a:t>Ontbinding op e-grond (onvoldoende meewerken aan re-integratie en weigeren </a:t>
            </a:r>
            <a:r>
              <a:rPr lang="nl-NL" dirty="0" err="1"/>
              <a:t>mediation</a:t>
            </a:r>
            <a:r>
              <a:rPr lang="nl-NL" dirty="0"/>
              <a:t>). Géén TV.</a:t>
            </a:r>
          </a:p>
          <a:p>
            <a:pPr marL="0" indent="0">
              <a:buNone/>
            </a:pPr>
            <a:r>
              <a:rPr lang="nl-NL" dirty="0"/>
              <a:t>Werknemer weigert </a:t>
            </a:r>
            <a:r>
              <a:rPr lang="nl-NL" dirty="0" err="1"/>
              <a:t>mediation</a:t>
            </a:r>
            <a:r>
              <a:rPr lang="nl-NL" dirty="0"/>
              <a:t> omdat zij in de privé sfeer geen goede ervaring met </a:t>
            </a:r>
            <a:r>
              <a:rPr lang="nl-NL" dirty="0" err="1"/>
              <a:t>mediation</a:t>
            </a:r>
            <a:r>
              <a:rPr lang="nl-NL" dirty="0"/>
              <a:t> had. Dat laat volgens het Hof haar verplichting onverlet om wél mee te werken aan </a:t>
            </a:r>
            <a:r>
              <a:rPr lang="nl-NL" dirty="0" err="1"/>
              <a:t>mediation</a:t>
            </a:r>
            <a:r>
              <a:rPr lang="nl-NL" dirty="0"/>
              <a:t> met haar werkgever.</a:t>
            </a:r>
          </a:p>
          <a:p>
            <a:pPr marL="0" indent="0">
              <a:buNone/>
            </a:pPr>
            <a:endParaRPr lang="nl-NL" dirty="0"/>
          </a:p>
          <a:p>
            <a:pPr marL="0" indent="0">
              <a:buNone/>
            </a:pPr>
            <a:r>
              <a:rPr lang="nl-NL" dirty="0" err="1"/>
              <a:t>Ktr</a:t>
            </a:r>
            <a:r>
              <a:rPr lang="nl-NL" dirty="0"/>
              <a:t>. Almelo 30 juni 2023, ECLI:NL:RBOVE:2023:2483</a:t>
            </a:r>
          </a:p>
          <a:p>
            <a:pPr marL="0" indent="0">
              <a:buNone/>
            </a:pPr>
            <a:r>
              <a:rPr lang="nl-NL" dirty="0"/>
              <a:t>Ontbinding op g-grond (TV, géén BV)</a:t>
            </a:r>
          </a:p>
          <a:p>
            <a:pPr marL="0" indent="0">
              <a:buNone/>
            </a:pPr>
            <a:r>
              <a:rPr lang="nl-NL" dirty="0"/>
              <a:t>Werknemer (OR-lid) weigert </a:t>
            </a:r>
            <a:r>
              <a:rPr lang="nl-NL" dirty="0" err="1"/>
              <a:t>mediation</a:t>
            </a:r>
            <a:r>
              <a:rPr lang="nl-NL" dirty="0"/>
              <a:t>, o.a. omdat die volgens werknemer zou zijn bedoeld om de arbeidsovereenkomst te beëindigen. Dat blijkt echter niet uit de tekst voor de uitnodiging. Hieruit blijkt juist dat de gesprekken bedoeld waren om uit de impasse te komen en er achter te komen wat er allemaal speelde. Als werknemer aanbod tot </a:t>
            </a:r>
            <a:r>
              <a:rPr lang="nl-NL" dirty="0" err="1"/>
              <a:t>mediation</a:t>
            </a:r>
            <a:r>
              <a:rPr lang="nl-NL" dirty="0"/>
              <a:t> te vaag vond, had werknemer werkgever om toelichting kunnen vragen.</a:t>
            </a:r>
          </a:p>
          <a:p>
            <a:pPr marL="0" indent="0">
              <a:buNone/>
            </a:pPr>
            <a:endParaRPr lang="nl-NL" sz="1100" dirty="0"/>
          </a:p>
          <a:p>
            <a:pPr marL="0" indent="0">
              <a:buNone/>
            </a:pPr>
            <a:endParaRPr lang="nl-NL" sz="1400" dirty="0"/>
          </a:p>
        </p:txBody>
      </p:sp>
    </p:spTree>
    <p:extLst>
      <p:ext uri="{BB962C8B-B14F-4D97-AF65-F5344CB8AC3E}">
        <p14:creationId xmlns:p14="http://schemas.microsoft.com/office/powerpoint/2010/main" val="1883873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B43405-92BB-8AB6-387A-89C9BDFC9B69}"/>
              </a:ext>
            </a:extLst>
          </p:cNvPr>
          <p:cNvSpPr>
            <a:spLocks noGrp="1"/>
          </p:cNvSpPr>
          <p:nvPr>
            <p:ph type="title"/>
          </p:nvPr>
        </p:nvSpPr>
        <p:spPr/>
        <p:txBody>
          <a:bodyPr/>
          <a:lstStyle/>
          <a:p>
            <a:r>
              <a:rPr lang="nl-NL" dirty="0"/>
              <a:t>Ontbinding</a:t>
            </a:r>
          </a:p>
        </p:txBody>
      </p:sp>
      <p:sp>
        <p:nvSpPr>
          <p:cNvPr id="3" name="Tijdelijke aanduiding voor tekst 2">
            <a:extLst>
              <a:ext uri="{FF2B5EF4-FFF2-40B4-BE49-F238E27FC236}">
                <a16:creationId xmlns:a16="http://schemas.microsoft.com/office/drawing/2014/main" id="{60189D4D-4462-EF96-C8F6-00DBCA0EAFB4}"/>
              </a:ext>
            </a:extLst>
          </p:cNvPr>
          <p:cNvSpPr>
            <a:spLocks noGrp="1"/>
          </p:cNvSpPr>
          <p:nvPr>
            <p:ph type="body" sz="quarter" idx="12"/>
          </p:nvPr>
        </p:nvSpPr>
        <p:spPr/>
        <p:txBody>
          <a:bodyPr/>
          <a:lstStyle/>
          <a:p>
            <a:pPr marL="0" indent="0">
              <a:buNone/>
            </a:pPr>
            <a:r>
              <a:rPr lang="nl-NL" sz="1600" dirty="0" err="1"/>
              <a:t>Ktr</a:t>
            </a:r>
            <a:r>
              <a:rPr lang="nl-NL" sz="1600" dirty="0"/>
              <a:t>. Maastricht 9 juli 2020, ECLI:NL:RBLIM:2020:5199</a:t>
            </a:r>
          </a:p>
          <a:p>
            <a:pPr marL="0" indent="0">
              <a:buNone/>
            </a:pPr>
            <a:r>
              <a:rPr lang="nl-NL" sz="1600" dirty="0"/>
              <a:t>Ontbinding op e-grond, per direct zonder vergoeding</a:t>
            </a:r>
          </a:p>
          <a:p>
            <a:pPr marL="0" indent="0">
              <a:buNone/>
            </a:pPr>
            <a:r>
              <a:rPr lang="nl-NL" sz="1600" dirty="0"/>
              <a:t>Werknemer frustreerde </a:t>
            </a:r>
            <a:r>
              <a:rPr lang="nl-NL" sz="1600" dirty="0" err="1"/>
              <a:t>mediationtraject</a:t>
            </a:r>
            <a:r>
              <a:rPr lang="nl-NL" sz="1600" dirty="0"/>
              <a:t> door, zonder afmelding, twee keer niet te verschijnen voor </a:t>
            </a:r>
            <a:r>
              <a:rPr lang="nl-NL" sz="1600" dirty="0" err="1"/>
              <a:t>mediationgesprek</a:t>
            </a:r>
            <a:r>
              <a:rPr lang="nl-NL" sz="1600" dirty="0"/>
              <a:t>. Door dat te doen heeft werknemer geen gevolg gegeven aan door werkgever gegeven redelijke voorschriften als bedoeld in art. 7:660a BW.</a:t>
            </a:r>
          </a:p>
          <a:p>
            <a:pPr marL="0" indent="0">
              <a:buNone/>
            </a:pPr>
            <a:endParaRPr lang="nl-NL" sz="1600" dirty="0"/>
          </a:p>
          <a:p>
            <a:pPr marL="0" indent="0">
              <a:buNone/>
            </a:pPr>
            <a:r>
              <a:rPr lang="nl-NL" sz="1600" dirty="0" err="1"/>
              <a:t>Ktr</a:t>
            </a:r>
            <a:r>
              <a:rPr lang="nl-NL" sz="1600" dirty="0"/>
              <a:t>. Eindhoven 11 maart 2025, ECLI:NL:RBOBR:2025:1339</a:t>
            </a:r>
          </a:p>
          <a:p>
            <a:pPr marL="0" indent="0">
              <a:buNone/>
            </a:pPr>
            <a:r>
              <a:rPr lang="nl-NL" sz="1600" dirty="0"/>
              <a:t>Ontbinding op e-grond (TV, géén BV)</a:t>
            </a:r>
          </a:p>
          <a:p>
            <a:pPr marL="0" indent="0">
              <a:buNone/>
            </a:pPr>
            <a:r>
              <a:rPr lang="nl-NL" sz="1600" dirty="0"/>
              <a:t>Werkgever doet meerdere voorstellen en pogingen om in gesprek te komen, waaronder </a:t>
            </a:r>
            <a:r>
              <a:rPr lang="nl-NL" sz="1600" dirty="0" err="1"/>
              <a:t>mediation</a:t>
            </a:r>
            <a:r>
              <a:rPr lang="nl-NL" sz="1600" dirty="0"/>
              <a:t>. Werknemer blokkeert iedere poging om tot een oplossing te komen. Dat werkgever werknemer tot </a:t>
            </a:r>
            <a:r>
              <a:rPr lang="nl-NL" sz="1600" dirty="0" err="1"/>
              <a:t>mediation</a:t>
            </a:r>
            <a:r>
              <a:rPr lang="nl-NL" sz="1600" dirty="0"/>
              <a:t> zou hebben verplicht en dat het alleen een zogenaamde exit </a:t>
            </a:r>
            <a:r>
              <a:rPr lang="nl-NL" sz="1600" dirty="0" err="1"/>
              <a:t>mediation</a:t>
            </a:r>
            <a:r>
              <a:rPr lang="nl-NL" sz="1600" dirty="0"/>
              <a:t> zou betreffen blijkt nergens uit. </a:t>
            </a:r>
          </a:p>
          <a:p>
            <a:endParaRPr lang="nl-NL" dirty="0"/>
          </a:p>
        </p:txBody>
      </p:sp>
    </p:spTree>
    <p:extLst>
      <p:ext uri="{BB962C8B-B14F-4D97-AF65-F5344CB8AC3E}">
        <p14:creationId xmlns:p14="http://schemas.microsoft.com/office/powerpoint/2010/main" val="3503592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312B8D-B341-DEF2-21EE-7C13E4BBFF79}"/>
              </a:ext>
            </a:extLst>
          </p:cNvPr>
          <p:cNvSpPr>
            <a:spLocks noGrp="1"/>
          </p:cNvSpPr>
          <p:nvPr>
            <p:ph type="title"/>
          </p:nvPr>
        </p:nvSpPr>
        <p:spPr>
          <a:xfrm>
            <a:off x="756000" y="756000"/>
            <a:ext cx="10658475" cy="1027049"/>
          </a:xfrm>
        </p:spPr>
        <p:txBody>
          <a:bodyPr anchor="t">
            <a:normAutofit/>
          </a:bodyPr>
          <a:lstStyle/>
          <a:p>
            <a:r>
              <a:rPr lang="nl-NL" dirty="0"/>
              <a:t>Weigeren </a:t>
            </a:r>
            <a:r>
              <a:rPr lang="nl-NL" dirty="0" err="1"/>
              <a:t>mediation</a:t>
            </a:r>
            <a:r>
              <a:rPr lang="nl-NL" dirty="0"/>
              <a:t> door werkgever</a:t>
            </a:r>
          </a:p>
        </p:txBody>
      </p:sp>
      <p:sp>
        <p:nvSpPr>
          <p:cNvPr id="3" name="Tijdelijke aanduiding voor tekst 2">
            <a:extLst>
              <a:ext uri="{FF2B5EF4-FFF2-40B4-BE49-F238E27FC236}">
                <a16:creationId xmlns:a16="http://schemas.microsoft.com/office/drawing/2014/main" id="{F7D27670-E26F-BADE-2B1B-E3AB01D27CC3}"/>
              </a:ext>
            </a:extLst>
          </p:cNvPr>
          <p:cNvSpPr>
            <a:spLocks noGrp="1"/>
          </p:cNvSpPr>
          <p:nvPr>
            <p:ph type="body" sz="quarter" idx="12"/>
          </p:nvPr>
        </p:nvSpPr>
        <p:spPr>
          <a:xfrm>
            <a:off x="756000" y="1800000"/>
            <a:ext cx="4393237" cy="4300601"/>
          </a:xfrm>
        </p:spPr>
        <p:txBody>
          <a:bodyPr>
            <a:normAutofit/>
          </a:bodyPr>
          <a:lstStyle/>
          <a:p>
            <a:pPr>
              <a:lnSpc>
                <a:spcPct val="90000"/>
              </a:lnSpc>
            </a:pPr>
            <a:r>
              <a:rPr lang="nl-NL" sz="1400"/>
              <a:t>Als werkgever een door de bedrijfsarts geadviseerde </a:t>
            </a:r>
            <a:r>
              <a:rPr lang="nl-NL" sz="1400" err="1"/>
              <a:t>mediation</a:t>
            </a:r>
            <a:r>
              <a:rPr lang="nl-NL" sz="1400"/>
              <a:t> niet uitvoert handelt hij in strijd met art. 7:658a BW.</a:t>
            </a:r>
          </a:p>
          <a:p>
            <a:pPr marL="0" indent="0">
              <a:lnSpc>
                <a:spcPct val="90000"/>
              </a:lnSpc>
              <a:buNone/>
            </a:pPr>
            <a:endParaRPr lang="nl-NL" sz="1400"/>
          </a:p>
          <a:p>
            <a:pPr marL="0" indent="0">
              <a:lnSpc>
                <a:spcPct val="90000"/>
              </a:lnSpc>
              <a:buNone/>
            </a:pPr>
            <a:r>
              <a:rPr lang="nl-NL" sz="1400" b="1"/>
              <a:t>Gevolgen</a:t>
            </a:r>
            <a:r>
              <a:rPr lang="nl-NL" sz="1400"/>
              <a:t>: </a:t>
            </a:r>
          </a:p>
          <a:p>
            <a:pPr>
              <a:lnSpc>
                <a:spcPct val="90000"/>
              </a:lnSpc>
            </a:pPr>
            <a:r>
              <a:rPr lang="nl-NL" sz="1400"/>
              <a:t>zo lang werknemer arbeidsongeschikt is én conflict (middels </a:t>
            </a:r>
            <a:r>
              <a:rPr lang="nl-NL" sz="1400" err="1"/>
              <a:t>mediation</a:t>
            </a:r>
            <a:r>
              <a:rPr lang="nl-NL" sz="1400"/>
              <a:t>) niet is opgelost moet loon tijdens ziekte worden doorbetaald (zie o.a. Hof ‘s-Hertogenbosch 5 april 2016, ECLI:NL:GHSHE:2016:1311)</a:t>
            </a:r>
          </a:p>
          <a:p>
            <a:pPr>
              <a:lnSpc>
                <a:spcPct val="90000"/>
              </a:lnSpc>
            </a:pPr>
            <a:r>
              <a:rPr lang="nl-NL" sz="1400"/>
              <a:t>als werknemer ontbindingsverzoek indient risico toewijzing (hoge) billijke vergoeding</a:t>
            </a:r>
          </a:p>
          <a:p>
            <a:pPr>
              <a:lnSpc>
                <a:spcPct val="90000"/>
              </a:lnSpc>
            </a:pPr>
            <a:r>
              <a:rPr lang="nl-NL" sz="1400"/>
              <a:t>als werkgever ontbindingsverzoek indient risico veroordeling betaling billijke vergoeding of afwijzing (of herstel in hoger beroep)</a:t>
            </a:r>
          </a:p>
          <a:p>
            <a:pPr marL="0" indent="0">
              <a:lnSpc>
                <a:spcPct val="90000"/>
              </a:lnSpc>
              <a:buNone/>
            </a:pPr>
            <a:endParaRPr lang="nl-NL" sz="1400"/>
          </a:p>
          <a:p>
            <a:pPr marL="0" indent="0">
              <a:lnSpc>
                <a:spcPct val="90000"/>
              </a:lnSpc>
              <a:buNone/>
            </a:pPr>
            <a:r>
              <a:rPr lang="nl-NL" sz="1400"/>
              <a:t>NB: geldt ook wanneer werkgever weliswaar </a:t>
            </a:r>
            <a:r>
              <a:rPr lang="nl-NL" sz="1400" err="1"/>
              <a:t>mediation</a:t>
            </a:r>
            <a:r>
              <a:rPr lang="nl-NL" sz="1400"/>
              <a:t> advies opvolgt, maar het in die </a:t>
            </a:r>
            <a:r>
              <a:rPr lang="nl-NL" sz="1400" err="1"/>
              <a:t>mediation</a:t>
            </a:r>
            <a:r>
              <a:rPr lang="nl-NL" sz="1400"/>
              <a:t> alleen maar wil hebben over beëindiging/exit.</a:t>
            </a:r>
          </a:p>
        </p:txBody>
      </p:sp>
      <p:pic>
        <p:nvPicPr>
          <p:cNvPr id="8" name="Tijdelijke aanduiding voor afbeelding 7" descr="Afbeelding met tekst, kleding, Menselijk gezicht, Tekenfilm&#10;&#10;Door AI gegenereerde inhoud is mogelijk onjuist.">
            <a:extLst>
              <a:ext uri="{FF2B5EF4-FFF2-40B4-BE49-F238E27FC236}">
                <a16:creationId xmlns:a16="http://schemas.microsoft.com/office/drawing/2014/main" id="{8FCCC99C-4004-2B79-D06B-35F3349F805C}"/>
              </a:ext>
            </a:extLst>
          </p:cNvPr>
          <p:cNvPicPr>
            <a:picLocks noGrp="1" noChangeAspect="1"/>
          </p:cNvPicPr>
          <p:nvPr>
            <p:ph type="pic" sz="quarter" idx="19"/>
          </p:nvPr>
        </p:nvPicPr>
        <p:blipFill>
          <a:blip r:embed="rId3"/>
          <a:srcRect l="2752" r="2752"/>
          <a:stretch/>
        </p:blipFill>
        <p:spPr>
          <a:xfrm>
            <a:off x="5600718" y="1689100"/>
            <a:ext cx="5638763" cy="4206875"/>
          </a:xfrm>
          <a:noFill/>
        </p:spPr>
      </p:pic>
    </p:spTree>
    <p:extLst>
      <p:ext uri="{BB962C8B-B14F-4D97-AF65-F5344CB8AC3E}">
        <p14:creationId xmlns:p14="http://schemas.microsoft.com/office/powerpoint/2010/main" val="507877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12D78B-B565-62DC-4252-5EDDBD145C4F}"/>
              </a:ext>
            </a:extLst>
          </p:cNvPr>
          <p:cNvSpPr>
            <a:spLocks noGrp="1"/>
          </p:cNvSpPr>
          <p:nvPr>
            <p:ph type="title"/>
          </p:nvPr>
        </p:nvSpPr>
        <p:spPr/>
        <p:txBody>
          <a:bodyPr/>
          <a:lstStyle/>
          <a:p>
            <a:r>
              <a:rPr lang="nl-NL" dirty="0"/>
              <a:t>Rechtspraak </a:t>
            </a:r>
          </a:p>
        </p:txBody>
      </p:sp>
      <p:sp>
        <p:nvSpPr>
          <p:cNvPr id="3" name="Tijdelijke aanduiding voor tekst 2">
            <a:extLst>
              <a:ext uri="{FF2B5EF4-FFF2-40B4-BE49-F238E27FC236}">
                <a16:creationId xmlns:a16="http://schemas.microsoft.com/office/drawing/2014/main" id="{21D89445-1DE6-01BD-3DCD-4D2F7CA9306B}"/>
              </a:ext>
            </a:extLst>
          </p:cNvPr>
          <p:cNvSpPr>
            <a:spLocks noGrp="1"/>
          </p:cNvSpPr>
          <p:nvPr>
            <p:ph type="body" sz="quarter" idx="12"/>
          </p:nvPr>
        </p:nvSpPr>
        <p:spPr/>
        <p:txBody>
          <a:bodyPr/>
          <a:lstStyle/>
          <a:p>
            <a:pPr marL="0" indent="0">
              <a:buNone/>
            </a:pPr>
            <a:r>
              <a:rPr lang="nl-NL" dirty="0" err="1"/>
              <a:t>Ktr</a:t>
            </a:r>
            <a:r>
              <a:rPr lang="nl-NL" dirty="0"/>
              <a:t>. Amsterdam 14 juli 2022, ECLI:NL:RBAMS:2022:8609 (ontbindingsverzoek werknemer g-grond)</a:t>
            </a:r>
          </a:p>
          <a:p>
            <a:pPr marL="0" indent="0">
              <a:buNone/>
            </a:pPr>
            <a:endParaRPr lang="nl-NL" dirty="0"/>
          </a:p>
          <a:p>
            <a:pPr marL="0" indent="0">
              <a:buNone/>
            </a:pPr>
            <a:r>
              <a:rPr lang="nl-NL" dirty="0"/>
              <a:t>“</a:t>
            </a:r>
            <a:r>
              <a:rPr lang="nl-NL" i="1" dirty="0"/>
              <a:t>de door u vermelde zogenaamde punten hebben niets te maken met conflicten die door een mediator opgelost zouden moeten worden</a:t>
            </a:r>
            <a:r>
              <a:rPr lang="nl-NL" dirty="0"/>
              <a:t>”</a:t>
            </a:r>
          </a:p>
          <a:p>
            <a:pPr marL="0" indent="0">
              <a:buNone/>
            </a:pPr>
            <a:endParaRPr lang="nl-NL" dirty="0"/>
          </a:p>
          <a:p>
            <a:pPr marL="0" indent="0">
              <a:buNone/>
            </a:pPr>
            <a:r>
              <a:rPr lang="nl-NL" dirty="0"/>
              <a:t>Bedrijfsarts adviseerde in deze zaak waarin werknemer </a:t>
            </a:r>
            <a:r>
              <a:rPr lang="nl-NL" dirty="0" err="1"/>
              <a:t>a.o</a:t>
            </a:r>
            <a:r>
              <a:rPr lang="nl-NL" dirty="0"/>
              <a:t>. was en sprake van een arbeidsconflict “professionele bemiddeling”. Werkgever weigert dit, ook na herhaling van dit advies door de bedrijfsarts. De kantonrechter acht de “botte weigering” om bemiddeling in te zetten ernstig verwijtbaar. Gevolg: BV van 45.000 (naast TV).</a:t>
            </a:r>
          </a:p>
          <a:p>
            <a:pPr marL="0" indent="0">
              <a:buNone/>
            </a:pPr>
            <a:endParaRPr lang="nl-NL" dirty="0"/>
          </a:p>
          <a:p>
            <a:pPr marL="0" indent="0">
              <a:buNone/>
            </a:pPr>
            <a:r>
              <a:rPr lang="nl-NL" dirty="0"/>
              <a:t>Hof Amsterdam 5 september 2023, ECLI:NL:GHAMS:2023:2133</a:t>
            </a:r>
          </a:p>
          <a:p>
            <a:pPr marL="0" indent="0">
              <a:buNone/>
            </a:pPr>
            <a:r>
              <a:rPr lang="nl-NL" dirty="0"/>
              <a:t>Weigeren </a:t>
            </a:r>
            <a:r>
              <a:rPr lang="nl-NL" dirty="0" err="1"/>
              <a:t>mediation</a:t>
            </a:r>
            <a:r>
              <a:rPr lang="nl-NL" dirty="0"/>
              <a:t>, vervolgens geven officiële waarschuwing, dreigen met loonstop en na herhaald advies bedrijfsarts schrijven bereid te zijn professionele bemiddeling in te zetten onder de voorwaarde dat werknemer eerst moest aangeven welke conflicten er speelden omdat die bij werkgever niet bekend waren is ernstig verwijtbaar.</a:t>
            </a:r>
          </a:p>
          <a:p>
            <a:pPr marL="0" indent="0">
              <a:buNone/>
            </a:pPr>
            <a:r>
              <a:rPr lang="nl-NL" dirty="0"/>
              <a:t>BV verhoogd van 45.000 naar 65.000.</a:t>
            </a:r>
          </a:p>
          <a:p>
            <a:pPr marL="0" indent="0">
              <a:buNone/>
            </a:pPr>
            <a:endParaRPr lang="nl-NL" dirty="0"/>
          </a:p>
          <a:p>
            <a:pPr marL="0" indent="0">
              <a:buNone/>
            </a:pPr>
            <a:endParaRPr lang="nl-NL" dirty="0"/>
          </a:p>
          <a:p>
            <a:pPr marL="0" indent="0">
              <a:buNone/>
            </a:pPr>
            <a:endParaRPr lang="nl-NL" dirty="0"/>
          </a:p>
          <a:p>
            <a:pPr marL="0" indent="0">
              <a:buNone/>
            </a:pPr>
            <a:endParaRPr lang="nl-NL" dirty="0"/>
          </a:p>
        </p:txBody>
      </p:sp>
      <p:pic>
        <p:nvPicPr>
          <p:cNvPr id="1026" name="Picture 2">
            <a:extLst>
              <a:ext uri="{FF2B5EF4-FFF2-40B4-BE49-F238E27FC236}">
                <a16:creationId xmlns:a16="http://schemas.microsoft.com/office/drawing/2014/main" id="{A6C9C5C7-9BD8-D059-B670-12821A3CC4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0037" y="226696"/>
            <a:ext cx="1685963" cy="2189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517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F5B9C-FBB4-DE6D-0BAC-0C41462B754B}"/>
              </a:ext>
            </a:extLst>
          </p:cNvPr>
          <p:cNvSpPr>
            <a:spLocks noGrp="1"/>
          </p:cNvSpPr>
          <p:nvPr>
            <p:ph type="title"/>
          </p:nvPr>
        </p:nvSpPr>
        <p:spPr/>
        <p:txBody>
          <a:bodyPr/>
          <a:lstStyle/>
          <a:p>
            <a:r>
              <a:rPr lang="nl-NL" dirty="0"/>
              <a:t>Rechtspraak</a:t>
            </a:r>
          </a:p>
        </p:txBody>
      </p:sp>
      <p:sp>
        <p:nvSpPr>
          <p:cNvPr id="3" name="Tijdelijke aanduiding voor tekst 2">
            <a:extLst>
              <a:ext uri="{FF2B5EF4-FFF2-40B4-BE49-F238E27FC236}">
                <a16:creationId xmlns:a16="http://schemas.microsoft.com/office/drawing/2014/main" id="{D188D8FC-4514-1B6C-41DE-61D397EDB85D}"/>
              </a:ext>
            </a:extLst>
          </p:cNvPr>
          <p:cNvSpPr>
            <a:spLocks noGrp="1"/>
          </p:cNvSpPr>
          <p:nvPr>
            <p:ph type="body" sz="quarter" idx="12"/>
          </p:nvPr>
        </p:nvSpPr>
        <p:spPr>
          <a:xfrm>
            <a:off x="766763" y="1801399"/>
            <a:ext cx="10658475" cy="4300601"/>
          </a:xfrm>
        </p:spPr>
        <p:txBody>
          <a:bodyPr/>
          <a:lstStyle/>
          <a:p>
            <a:pPr marL="0" indent="0">
              <a:buNone/>
            </a:pPr>
            <a:r>
              <a:rPr lang="nl-NL" dirty="0" err="1"/>
              <a:t>Ktr</a:t>
            </a:r>
            <a:r>
              <a:rPr lang="nl-NL" dirty="0"/>
              <a:t>. Haarlem 11 februari 2025, ECLI:NL:RBNHO:2025:1388</a:t>
            </a:r>
          </a:p>
          <a:p>
            <a:pPr marL="0" indent="0">
              <a:buNone/>
            </a:pPr>
            <a:endParaRPr lang="nl-NL" dirty="0"/>
          </a:p>
          <a:p>
            <a:pPr marL="0" indent="0">
              <a:buNone/>
            </a:pPr>
            <a:r>
              <a:rPr lang="nl-NL" dirty="0"/>
              <a:t>Werkgever geeft onredelijke re-integratie instructies, voert druk op werknemer hoog op, weigert vervolgens </a:t>
            </a:r>
            <a:r>
              <a:rPr lang="nl-NL" dirty="0" err="1"/>
              <a:t>mediation</a:t>
            </a:r>
            <a:r>
              <a:rPr lang="nl-NL" dirty="0"/>
              <a:t> advies bedrijfsarts, voert loonstop door, ontslaat werknemer op staande voet, trekt dat weer in, maar verzoekt wel ontbinding.</a:t>
            </a:r>
          </a:p>
          <a:p>
            <a:pPr marL="0" indent="0">
              <a:buNone/>
            </a:pPr>
            <a:endParaRPr lang="nl-NL" dirty="0"/>
          </a:p>
          <a:p>
            <a:pPr marL="0" indent="0">
              <a:buNone/>
            </a:pPr>
            <a:r>
              <a:rPr lang="nl-NL" dirty="0"/>
              <a:t>Mede het, ondanks een daartoe strekkend advies van de bedrijfsarts, weigeren van </a:t>
            </a:r>
            <a:r>
              <a:rPr lang="nl-NL" dirty="0" err="1"/>
              <a:t>mediation</a:t>
            </a:r>
            <a:r>
              <a:rPr lang="nl-NL" dirty="0"/>
              <a:t> maken dat werkgever volgens de kantonrechter ernstig verwijtbaar heeft gehandeld.</a:t>
            </a:r>
          </a:p>
          <a:p>
            <a:pPr marL="0" indent="0">
              <a:buNone/>
            </a:pPr>
            <a:endParaRPr lang="nl-NL" dirty="0"/>
          </a:p>
          <a:p>
            <a:pPr marL="0" indent="0">
              <a:buNone/>
            </a:pPr>
            <a:r>
              <a:rPr lang="nl-NL" dirty="0"/>
              <a:t>BV van 20.000 (naast TV van 9.460).  </a:t>
            </a:r>
          </a:p>
          <a:p>
            <a:pPr marL="0" indent="0">
              <a:buNone/>
            </a:pPr>
            <a:r>
              <a:rPr lang="nl-NL" dirty="0"/>
              <a:t> </a:t>
            </a:r>
          </a:p>
          <a:p>
            <a:pPr marL="0" indent="0">
              <a:buNone/>
            </a:pPr>
            <a:endParaRPr lang="nl-NL" dirty="0"/>
          </a:p>
          <a:p>
            <a:pPr marL="0" indent="0">
              <a:buNone/>
            </a:pPr>
            <a:endParaRPr lang="nl-NL" dirty="0"/>
          </a:p>
          <a:p>
            <a:pPr marL="0" indent="0">
              <a:buNone/>
            </a:pPr>
            <a:endParaRPr lang="nl-NL" dirty="0"/>
          </a:p>
        </p:txBody>
      </p:sp>
    </p:spTree>
    <p:extLst>
      <p:ext uri="{BB962C8B-B14F-4D97-AF65-F5344CB8AC3E}">
        <p14:creationId xmlns:p14="http://schemas.microsoft.com/office/powerpoint/2010/main" val="1849110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214582-4342-36D4-257E-7963D68CF03C}"/>
              </a:ext>
            </a:extLst>
          </p:cNvPr>
          <p:cNvSpPr>
            <a:spLocks noGrp="1"/>
          </p:cNvSpPr>
          <p:nvPr>
            <p:ph type="title"/>
          </p:nvPr>
        </p:nvSpPr>
        <p:spPr>
          <a:xfrm>
            <a:off x="756000" y="756000"/>
            <a:ext cx="10658475" cy="1027049"/>
          </a:xfrm>
        </p:spPr>
        <p:txBody>
          <a:bodyPr anchor="t">
            <a:normAutofit/>
          </a:bodyPr>
          <a:lstStyle/>
          <a:p>
            <a:r>
              <a:rPr lang="nl-NL" dirty="0"/>
              <a:t>Rechtspraak</a:t>
            </a:r>
          </a:p>
        </p:txBody>
      </p:sp>
      <p:sp>
        <p:nvSpPr>
          <p:cNvPr id="3" name="Tijdelijke aanduiding voor tekst 2">
            <a:extLst>
              <a:ext uri="{FF2B5EF4-FFF2-40B4-BE49-F238E27FC236}">
                <a16:creationId xmlns:a16="http://schemas.microsoft.com/office/drawing/2014/main" id="{7CAF3AA0-400B-A189-E9FE-8832017DFF3F}"/>
              </a:ext>
            </a:extLst>
          </p:cNvPr>
          <p:cNvSpPr>
            <a:spLocks noGrp="1"/>
          </p:cNvSpPr>
          <p:nvPr>
            <p:ph type="body" sz="quarter" idx="12"/>
          </p:nvPr>
        </p:nvSpPr>
        <p:spPr>
          <a:xfrm>
            <a:off x="766763" y="1792224"/>
            <a:ext cx="5138737" cy="4300601"/>
          </a:xfrm>
        </p:spPr>
        <p:txBody>
          <a:bodyPr>
            <a:normAutofit/>
          </a:bodyPr>
          <a:lstStyle/>
          <a:p>
            <a:pPr marL="0" indent="0">
              <a:lnSpc>
                <a:spcPct val="90000"/>
              </a:lnSpc>
              <a:buNone/>
            </a:pPr>
            <a:r>
              <a:rPr lang="nl-NL" sz="1200" dirty="0" err="1"/>
              <a:t>Ktr</a:t>
            </a:r>
            <a:r>
              <a:rPr lang="nl-NL" sz="1200" dirty="0"/>
              <a:t>. Amsterdam 20 december 2024, ECLI:NL:RBAMS:2024:8358</a:t>
            </a:r>
          </a:p>
          <a:p>
            <a:pPr marL="0" indent="0">
              <a:lnSpc>
                <a:spcPct val="90000"/>
              </a:lnSpc>
              <a:buNone/>
            </a:pPr>
            <a:endParaRPr lang="nl-NL" sz="1200" dirty="0"/>
          </a:p>
          <a:p>
            <a:pPr marL="0" indent="0">
              <a:lnSpc>
                <a:spcPct val="90000"/>
              </a:lnSpc>
              <a:buNone/>
            </a:pPr>
            <a:r>
              <a:rPr lang="nl-NL" sz="1200" dirty="0"/>
              <a:t>Ontbindingsprocedure tussen </a:t>
            </a:r>
            <a:r>
              <a:rPr lang="nl-NL" sz="1200" dirty="0" err="1"/>
              <a:t>Zuidas</a:t>
            </a:r>
            <a:r>
              <a:rPr lang="nl-NL" sz="1200" dirty="0"/>
              <a:t>-kantoor en kandidaat-notaris </a:t>
            </a:r>
            <a:r>
              <a:rPr lang="nl-NL" sz="1200" dirty="0" err="1"/>
              <a:t>ogv</a:t>
            </a:r>
            <a:r>
              <a:rPr lang="nl-NL" sz="1200" dirty="0"/>
              <a:t> ernstig en duurzaam verstoorde arbeidsverhouding. </a:t>
            </a:r>
          </a:p>
          <a:p>
            <a:pPr marL="0" indent="0">
              <a:lnSpc>
                <a:spcPct val="90000"/>
              </a:lnSpc>
              <a:buNone/>
            </a:pPr>
            <a:endParaRPr lang="nl-NL" sz="1200" dirty="0"/>
          </a:p>
          <a:p>
            <a:pPr marL="0" indent="0">
              <a:lnSpc>
                <a:spcPct val="90000"/>
              </a:lnSpc>
              <a:buNone/>
            </a:pPr>
            <a:r>
              <a:rPr lang="nl-NL" sz="1200" dirty="0"/>
              <a:t>Kantonrechter oordeelt dat handelwijze van werkgever de druk, om te komen tot beëindiging arbeidsovereenkomst middels een vso op ongepaste wijze en in strijd met goed werkgeverschap, steeds verder op te voeren ernstig verwijtbaar is. Werkgever is namelijk blijven aandringen op ondertekening van een vso of het bespreken van de voorwaarden om tot beëindiging te komen, al dan niet met behulp van een </a:t>
            </a:r>
            <a:r>
              <a:rPr lang="nl-NL" sz="1200" b="1" dirty="0"/>
              <a:t>mediator</a:t>
            </a:r>
            <a:r>
              <a:rPr lang="nl-NL" sz="1200" dirty="0"/>
              <a:t>.</a:t>
            </a:r>
          </a:p>
          <a:p>
            <a:pPr marL="0" indent="0">
              <a:lnSpc>
                <a:spcPct val="90000"/>
              </a:lnSpc>
              <a:buNone/>
            </a:pPr>
            <a:endParaRPr lang="nl-NL" sz="1200" dirty="0"/>
          </a:p>
          <a:p>
            <a:pPr marL="0" indent="0">
              <a:lnSpc>
                <a:spcPct val="90000"/>
              </a:lnSpc>
              <a:buNone/>
            </a:pPr>
            <a:r>
              <a:rPr lang="nl-NL" sz="1200" dirty="0"/>
              <a:t>Werkgever heeft ten onrechte loonstop doorgevoerd omdat werknemer niet wilde meewerken aan </a:t>
            </a:r>
            <a:r>
              <a:rPr lang="nl-NL" sz="1200" b="1" dirty="0" err="1"/>
              <a:t>mediation</a:t>
            </a:r>
            <a:r>
              <a:rPr lang="nl-NL" sz="1200" dirty="0"/>
              <a:t>. Van werknemer kan volgens de kantonrechter niet worden verwacht om met haar werkgever in gesprek te gaan over de beëindiging van de arbeidsovereenkomst.</a:t>
            </a:r>
          </a:p>
          <a:p>
            <a:pPr marL="0" indent="0">
              <a:lnSpc>
                <a:spcPct val="90000"/>
              </a:lnSpc>
              <a:buNone/>
            </a:pPr>
            <a:endParaRPr lang="nl-NL" sz="1200" dirty="0"/>
          </a:p>
          <a:p>
            <a:pPr marL="0" indent="0">
              <a:lnSpc>
                <a:spcPct val="90000"/>
              </a:lnSpc>
              <a:buNone/>
            </a:pPr>
            <a:r>
              <a:rPr lang="nl-NL" sz="1200" dirty="0"/>
              <a:t>BV: 150.000</a:t>
            </a:r>
          </a:p>
          <a:p>
            <a:pPr marL="0" indent="0">
              <a:lnSpc>
                <a:spcPct val="90000"/>
              </a:lnSpc>
              <a:buNone/>
            </a:pPr>
            <a:endParaRPr lang="nl-NL" sz="1200" dirty="0"/>
          </a:p>
          <a:p>
            <a:pPr marL="0" indent="0">
              <a:lnSpc>
                <a:spcPct val="90000"/>
              </a:lnSpc>
              <a:buNone/>
            </a:pPr>
            <a:endParaRPr lang="nl-NL" sz="1200" dirty="0"/>
          </a:p>
        </p:txBody>
      </p:sp>
      <p:pic>
        <p:nvPicPr>
          <p:cNvPr id="2050" name="Picture 2" descr="3D bierpul hoed pluche muts gebreide muts - grappige warme wintermuts -  grappige mutsen ademende elastische 3D-cup-vormige zachte gebreide muts -  huidvriendelijke wintermutsen, 1, 25 x 14 x 3 cm : Amazon.nl: Kleding,  schoenen &amp; sieraden">
            <a:extLst>
              <a:ext uri="{FF2B5EF4-FFF2-40B4-BE49-F238E27FC236}">
                <a16:creationId xmlns:a16="http://schemas.microsoft.com/office/drawing/2014/main" id="{591CB829-CB6A-12AF-288E-7E48DE523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184" r="1" b="1"/>
          <a:stretch/>
        </p:blipFill>
        <p:spPr bwMode="auto">
          <a:xfrm>
            <a:off x="6284913" y="1792224"/>
            <a:ext cx="5138737" cy="4300601"/>
          </a:xfrm>
          <a:prstGeom prst="roundRect">
            <a:avLst>
              <a:gd name="adj" fmla="val 8868"/>
            </a:avLst>
          </a:prstGeom>
          <a:solidFill>
            <a:srgbClr val="FFFFFF"/>
          </a:solidFill>
        </p:spPr>
      </p:pic>
    </p:spTree>
    <p:extLst>
      <p:ext uri="{BB962C8B-B14F-4D97-AF65-F5344CB8AC3E}">
        <p14:creationId xmlns:p14="http://schemas.microsoft.com/office/powerpoint/2010/main" val="2701224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C64428-9008-F95E-47D8-A7982919F89F}"/>
              </a:ext>
            </a:extLst>
          </p:cNvPr>
          <p:cNvSpPr>
            <a:spLocks noGrp="1"/>
          </p:cNvSpPr>
          <p:nvPr>
            <p:ph type="title"/>
          </p:nvPr>
        </p:nvSpPr>
        <p:spPr/>
        <p:txBody>
          <a:bodyPr/>
          <a:lstStyle/>
          <a:p>
            <a:r>
              <a:rPr lang="nl-NL" dirty="0"/>
              <a:t>Rechtspraak</a:t>
            </a:r>
          </a:p>
        </p:txBody>
      </p:sp>
      <p:sp>
        <p:nvSpPr>
          <p:cNvPr id="3" name="Tijdelijke aanduiding voor tekst 2">
            <a:extLst>
              <a:ext uri="{FF2B5EF4-FFF2-40B4-BE49-F238E27FC236}">
                <a16:creationId xmlns:a16="http://schemas.microsoft.com/office/drawing/2014/main" id="{D55371F9-4620-CD11-EF94-353FFA684879}"/>
              </a:ext>
            </a:extLst>
          </p:cNvPr>
          <p:cNvSpPr>
            <a:spLocks noGrp="1"/>
          </p:cNvSpPr>
          <p:nvPr>
            <p:ph type="body" sz="quarter" idx="12"/>
          </p:nvPr>
        </p:nvSpPr>
        <p:spPr/>
        <p:txBody>
          <a:bodyPr/>
          <a:lstStyle/>
          <a:p>
            <a:pPr marL="0" indent="0">
              <a:buNone/>
            </a:pPr>
            <a:r>
              <a:rPr lang="nl-NL" sz="1400" dirty="0" err="1"/>
              <a:t>Ktr</a:t>
            </a:r>
            <a:r>
              <a:rPr lang="nl-NL" sz="1400" dirty="0"/>
              <a:t>. Groningen 23 juli 2021, ECLI:NL:RBNNE:2021:3686</a:t>
            </a:r>
          </a:p>
          <a:p>
            <a:pPr marL="0" indent="0">
              <a:buNone/>
            </a:pPr>
            <a:r>
              <a:rPr lang="nl-NL" sz="1400" dirty="0"/>
              <a:t>Ontbinding wegens verstoorde verhouding. Werkgever heeft volgens kantonrechter ten onrechte (enkel) aangestuurd op een einde van de arbeidsovereenkomst.</a:t>
            </a:r>
          </a:p>
          <a:p>
            <a:pPr marL="0" indent="0">
              <a:buNone/>
            </a:pPr>
            <a:endParaRPr lang="nl-NL" sz="1400" dirty="0"/>
          </a:p>
          <a:p>
            <a:pPr marL="0" indent="0">
              <a:buNone/>
            </a:pPr>
            <a:r>
              <a:rPr lang="nl-NL" sz="1400" i="1" dirty="0"/>
              <a:t>“Voor zover de kritiek van [werknemer] op de persoon van [directeur] gericht was, had het voor de hand gelegen om </a:t>
            </a:r>
            <a:r>
              <a:rPr lang="nl-NL" sz="1400" i="1" dirty="0" err="1"/>
              <a:t>mediation</a:t>
            </a:r>
            <a:r>
              <a:rPr lang="nl-NL" sz="1400" i="1" dirty="0"/>
              <a:t> te starten en op die manier de verhoudingen te herstellen. Dat </a:t>
            </a:r>
            <a:r>
              <a:rPr lang="nl-NL" sz="1400" i="1" dirty="0" err="1"/>
              <a:t>mediation</a:t>
            </a:r>
            <a:r>
              <a:rPr lang="nl-NL" sz="1400" i="1" dirty="0"/>
              <a:t> niet aangewezen zou zijn omdat [werknemer] binnen (vrijwel) de gehele wiskundesectie niet goed zou liggen, is absoluut niet gebleken.”</a:t>
            </a:r>
          </a:p>
          <a:p>
            <a:pPr marL="0" indent="0">
              <a:buNone/>
            </a:pPr>
            <a:endParaRPr lang="nl-NL" sz="1400" i="1" dirty="0"/>
          </a:p>
          <a:p>
            <a:pPr marL="0" indent="0">
              <a:buNone/>
            </a:pPr>
            <a:r>
              <a:rPr lang="nl-NL" sz="1400" dirty="0"/>
              <a:t>Het o.a. aansturen op beëindigen zonder de verstoorde (persoonlijke) verhouding op andere wijze op te lossen is ernstig verwijtbaar. BV: 35.000. Werknemer gaat in beroep.</a:t>
            </a:r>
          </a:p>
          <a:p>
            <a:pPr marL="0" indent="0">
              <a:buNone/>
            </a:pPr>
            <a:endParaRPr lang="nl-NL" sz="1400" dirty="0"/>
          </a:p>
          <a:p>
            <a:pPr marL="0" indent="0">
              <a:buNone/>
            </a:pPr>
            <a:r>
              <a:rPr lang="nl-NL" sz="1400" dirty="0"/>
              <a:t>Hof Arnhem-Leeuwarden 28 februari 2022, ECLI:NL:GHARL:2022:1533</a:t>
            </a:r>
          </a:p>
          <a:p>
            <a:pPr marL="0" indent="0">
              <a:buNone/>
            </a:pPr>
            <a:r>
              <a:rPr lang="nl-NL" sz="1400" dirty="0"/>
              <a:t>Geen redelijke grond voor ontbinding. Herstel arbeidsovereenkomst.</a:t>
            </a:r>
          </a:p>
          <a:p>
            <a:pPr marL="0" indent="0">
              <a:buNone/>
            </a:pPr>
            <a:endParaRPr lang="nl-NL" sz="1400" dirty="0"/>
          </a:p>
          <a:p>
            <a:pPr marL="0" indent="0">
              <a:buNone/>
            </a:pPr>
            <a:r>
              <a:rPr lang="nl-NL" sz="1400" i="1" dirty="0"/>
              <a:t>“Dit terwijl [werknemer] om </a:t>
            </a:r>
            <a:r>
              <a:rPr lang="nl-NL" sz="1400" i="1" dirty="0" err="1"/>
              <a:t>mediation</a:t>
            </a:r>
            <a:r>
              <a:rPr lang="nl-NL" sz="1400" i="1" dirty="0"/>
              <a:t> heeft verzocht en niet voldoende is gebleken waarom in de gegeven omstandigheden een dergelijk traject van [werkgever] niet kan worden gevergd”</a:t>
            </a:r>
          </a:p>
        </p:txBody>
      </p:sp>
      <p:pic>
        <p:nvPicPr>
          <p:cNvPr id="1026" name="Picture 2" descr="Wiskunde - Wikipedia">
            <a:extLst>
              <a:ext uri="{FF2B5EF4-FFF2-40B4-BE49-F238E27FC236}">
                <a16:creationId xmlns:a16="http://schemas.microsoft.com/office/drawing/2014/main" id="{945A0C27-EA91-59B1-932B-60A2B1EE15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119" y="519848"/>
            <a:ext cx="2249027" cy="1499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656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CD950B-23B5-292F-7D2E-77A53AA246D3}"/>
              </a:ext>
            </a:extLst>
          </p:cNvPr>
          <p:cNvSpPr>
            <a:spLocks noGrp="1"/>
          </p:cNvSpPr>
          <p:nvPr>
            <p:ph type="title"/>
          </p:nvPr>
        </p:nvSpPr>
        <p:spPr/>
        <p:txBody>
          <a:bodyPr/>
          <a:lstStyle/>
          <a:p>
            <a:r>
              <a:rPr lang="nl-NL" dirty="0"/>
              <a:t>Rechtspraak</a:t>
            </a:r>
          </a:p>
        </p:txBody>
      </p:sp>
      <p:sp>
        <p:nvSpPr>
          <p:cNvPr id="3" name="Tijdelijke aanduiding voor tekst 2">
            <a:extLst>
              <a:ext uri="{FF2B5EF4-FFF2-40B4-BE49-F238E27FC236}">
                <a16:creationId xmlns:a16="http://schemas.microsoft.com/office/drawing/2014/main" id="{6D3DFB5F-98CF-38C6-F195-8D0C75A11F82}"/>
              </a:ext>
            </a:extLst>
          </p:cNvPr>
          <p:cNvSpPr>
            <a:spLocks noGrp="1"/>
          </p:cNvSpPr>
          <p:nvPr>
            <p:ph type="body" sz="quarter" idx="12"/>
          </p:nvPr>
        </p:nvSpPr>
        <p:spPr/>
        <p:txBody>
          <a:bodyPr/>
          <a:lstStyle/>
          <a:p>
            <a:pPr marL="0" indent="0">
              <a:buNone/>
            </a:pPr>
            <a:r>
              <a:rPr lang="nl-NL" dirty="0" err="1"/>
              <a:t>Ktr</a:t>
            </a:r>
            <a:r>
              <a:rPr lang="nl-NL" dirty="0"/>
              <a:t>. Haarlem 7 april 2023, ECLI:NL:RBNHO:2023:3200</a:t>
            </a:r>
          </a:p>
          <a:p>
            <a:pPr marL="0" indent="0">
              <a:buNone/>
            </a:pPr>
            <a:endParaRPr lang="nl-NL" dirty="0"/>
          </a:p>
          <a:p>
            <a:pPr marL="0" indent="0">
              <a:buNone/>
            </a:pPr>
            <a:r>
              <a:rPr lang="nl-NL" i="1" dirty="0"/>
              <a:t>“Daarbij heeft [werkgever], (…), geen </a:t>
            </a:r>
            <a:r>
              <a:rPr lang="nl-NL" i="1" dirty="0" err="1"/>
              <a:t>mediation</a:t>
            </a:r>
            <a:r>
              <a:rPr lang="nl-NL" i="1" dirty="0"/>
              <a:t> ingezet om de verhoudingen vlot te trekken. De kantonrechter is van oordeel dat dit alsnog kan gebeuren en dat partijen daarna in staat geacht moeten worden de arbeidsrelatie te herstellen en opnieuw in te vullen.” </a:t>
            </a:r>
            <a:r>
              <a:rPr lang="nl-NL" dirty="0"/>
              <a:t>Arbeidsovereenkomst wordt </a:t>
            </a:r>
            <a:r>
              <a:rPr lang="nl-NL" u="sng" dirty="0"/>
              <a:t>niet</a:t>
            </a:r>
            <a:r>
              <a:rPr lang="nl-NL" dirty="0"/>
              <a:t> ontbonden.</a:t>
            </a:r>
          </a:p>
          <a:p>
            <a:pPr marL="0" indent="0">
              <a:buNone/>
            </a:pPr>
            <a:endParaRPr lang="nl-NL" i="1" dirty="0"/>
          </a:p>
          <a:p>
            <a:pPr marL="0" indent="0">
              <a:buNone/>
            </a:pPr>
            <a:r>
              <a:rPr lang="nl-NL" dirty="0"/>
              <a:t>Hof Amsterdam 26 april 2022, ECLI:NL:GHAMS:2022:1264</a:t>
            </a:r>
          </a:p>
          <a:p>
            <a:pPr marL="0" indent="0">
              <a:buNone/>
            </a:pPr>
            <a:endParaRPr lang="nl-NL" i="1" dirty="0"/>
          </a:p>
          <a:p>
            <a:pPr marL="0" indent="0">
              <a:buNone/>
            </a:pPr>
            <a:r>
              <a:rPr lang="nl-NL" i="1" dirty="0"/>
              <a:t>“Het feit dat nádat het vertrouwen was opgezegd, (…) alsnog een </a:t>
            </a:r>
            <a:r>
              <a:rPr lang="nl-NL" i="1" dirty="0" err="1"/>
              <a:t>mediation</a:t>
            </a:r>
            <a:r>
              <a:rPr lang="nl-NL" i="1" dirty="0"/>
              <a:t> traject is opgestart doet aan het voorgaande niet af. [Werknemer] heeft onweersproken gesteld dat de inzet van deze </a:t>
            </a:r>
            <a:r>
              <a:rPr lang="nl-NL" i="1" dirty="0" err="1"/>
              <a:t>mediation</a:t>
            </a:r>
            <a:r>
              <a:rPr lang="nl-NL" i="1" dirty="0"/>
              <a:t> van de zijde van [werkgever] een exit traject was.” </a:t>
            </a:r>
          </a:p>
          <a:p>
            <a:pPr marL="0" indent="0">
              <a:buNone/>
            </a:pPr>
            <a:endParaRPr lang="nl-NL" dirty="0"/>
          </a:p>
          <a:p>
            <a:pPr marL="0" indent="0">
              <a:buNone/>
            </a:pPr>
            <a:r>
              <a:rPr lang="nl-NL" dirty="0"/>
              <a:t>Prematuur streven naar beëindiging is ernstig verwijtbaar. BV: 60.000</a:t>
            </a:r>
          </a:p>
        </p:txBody>
      </p:sp>
    </p:spTree>
    <p:extLst>
      <p:ext uri="{BB962C8B-B14F-4D97-AF65-F5344CB8AC3E}">
        <p14:creationId xmlns:p14="http://schemas.microsoft.com/office/powerpoint/2010/main" val="2090496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9163F3-00E0-39D0-BEAC-FFFC30966C99}"/>
              </a:ext>
            </a:extLst>
          </p:cNvPr>
          <p:cNvSpPr>
            <a:spLocks noGrp="1"/>
          </p:cNvSpPr>
          <p:nvPr>
            <p:ph type="title"/>
          </p:nvPr>
        </p:nvSpPr>
        <p:spPr/>
        <p:txBody>
          <a:bodyPr/>
          <a:lstStyle/>
          <a:p>
            <a:r>
              <a:rPr lang="nl-NL" dirty="0"/>
              <a:t>Intermezzo</a:t>
            </a:r>
          </a:p>
        </p:txBody>
      </p:sp>
      <p:sp>
        <p:nvSpPr>
          <p:cNvPr id="3" name="Tijdelijke aanduiding voor tekst 2">
            <a:extLst>
              <a:ext uri="{FF2B5EF4-FFF2-40B4-BE49-F238E27FC236}">
                <a16:creationId xmlns:a16="http://schemas.microsoft.com/office/drawing/2014/main" id="{9824B5CC-62DB-C616-0285-E4BE8CA7FAE8}"/>
              </a:ext>
            </a:extLst>
          </p:cNvPr>
          <p:cNvSpPr>
            <a:spLocks noGrp="1"/>
          </p:cNvSpPr>
          <p:nvPr>
            <p:ph type="body" sz="quarter" idx="12"/>
          </p:nvPr>
        </p:nvSpPr>
        <p:spPr>
          <a:xfrm>
            <a:off x="766763" y="1801399"/>
            <a:ext cx="10658475" cy="4300601"/>
          </a:xfrm>
        </p:spPr>
        <p:txBody>
          <a:bodyPr/>
          <a:lstStyle/>
          <a:p>
            <a:pPr marL="0" indent="0">
              <a:buNone/>
            </a:pPr>
            <a:r>
              <a:rPr lang="nl-NL" dirty="0" err="1"/>
              <a:t>Ktr</a:t>
            </a:r>
            <a:r>
              <a:rPr lang="nl-NL" dirty="0"/>
              <a:t>. Rotterdam 29 december 2022, ECLI:NL:RBROT:2022:11600</a:t>
            </a:r>
          </a:p>
          <a:p>
            <a:pPr marL="0" indent="0">
              <a:buNone/>
            </a:pPr>
            <a:endParaRPr lang="nl-NL" dirty="0"/>
          </a:p>
          <a:p>
            <a:pPr marL="0" indent="0">
              <a:buNone/>
            </a:pPr>
            <a:r>
              <a:rPr lang="nl-NL" i="1" dirty="0"/>
              <a:t>“[Werkgever] kan niet worden veroordeeld tot het opvolgen van de adviezen van de bedrijfsarts voor zover die het volgen van een </a:t>
            </a:r>
            <a:r>
              <a:rPr lang="nl-NL" i="1" dirty="0" err="1"/>
              <a:t>mediationtraject</a:t>
            </a:r>
            <a:r>
              <a:rPr lang="nl-NL" i="1" dirty="0"/>
              <a:t> inhouden. Basis voor </a:t>
            </a:r>
            <a:r>
              <a:rPr lang="nl-NL" i="1" dirty="0" err="1"/>
              <a:t>mediation</a:t>
            </a:r>
            <a:r>
              <a:rPr lang="nl-NL" i="1" dirty="0"/>
              <a:t> is immers de vrijwillige bereidheid van de deelnemers daartoe. Wel dient [werkgever] de adviezen van de bedrijfsarts meer in het algemeen op te volgen, op grond van de wet.”</a:t>
            </a:r>
          </a:p>
        </p:txBody>
      </p:sp>
      <p:pic>
        <p:nvPicPr>
          <p:cNvPr id="3074" name="Picture 2" descr="Wat betekenen de nieuwe Emoji's in macOS en iOS? - MacHelp">
            <a:extLst>
              <a:ext uri="{FF2B5EF4-FFF2-40B4-BE49-F238E27FC236}">
                <a16:creationId xmlns:a16="http://schemas.microsoft.com/office/drawing/2014/main" id="{10005A4B-F7F0-BAF3-CC57-237563B147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8095" y="3588026"/>
            <a:ext cx="19431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064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94D67-FDB5-5C4F-16FB-DEE5FA0F48C5}"/>
              </a:ext>
            </a:extLst>
          </p:cNvPr>
          <p:cNvSpPr>
            <a:spLocks noGrp="1"/>
          </p:cNvSpPr>
          <p:nvPr>
            <p:ph type="title"/>
          </p:nvPr>
        </p:nvSpPr>
        <p:spPr>
          <a:xfrm>
            <a:off x="756000" y="756000"/>
            <a:ext cx="10658475" cy="1027049"/>
          </a:xfrm>
        </p:spPr>
        <p:txBody>
          <a:bodyPr anchor="t">
            <a:normAutofit/>
          </a:bodyPr>
          <a:lstStyle/>
          <a:p>
            <a:r>
              <a:rPr lang="nl-NL" dirty="0"/>
              <a:t>Geheimhouding/vertrouwelijkheid</a:t>
            </a:r>
          </a:p>
        </p:txBody>
      </p:sp>
      <p:sp>
        <p:nvSpPr>
          <p:cNvPr id="3" name="Tijdelijke aanduiding voor tekst 2">
            <a:extLst>
              <a:ext uri="{FF2B5EF4-FFF2-40B4-BE49-F238E27FC236}">
                <a16:creationId xmlns:a16="http://schemas.microsoft.com/office/drawing/2014/main" id="{6738D850-A0A4-32F7-407B-8BBCFB96E906}"/>
              </a:ext>
            </a:extLst>
          </p:cNvPr>
          <p:cNvSpPr>
            <a:spLocks noGrp="1"/>
          </p:cNvSpPr>
          <p:nvPr>
            <p:ph type="body" sz="quarter" idx="12"/>
          </p:nvPr>
        </p:nvSpPr>
        <p:spPr>
          <a:xfrm>
            <a:off x="756000" y="1800000"/>
            <a:ext cx="6672262" cy="4300601"/>
          </a:xfrm>
        </p:spPr>
        <p:txBody>
          <a:bodyPr>
            <a:normAutofit/>
          </a:bodyPr>
          <a:lstStyle/>
          <a:p>
            <a:pPr>
              <a:lnSpc>
                <a:spcPct val="90000"/>
              </a:lnSpc>
            </a:pPr>
            <a:r>
              <a:rPr lang="nl-NL" dirty="0"/>
              <a:t>Essentieel onderdeel </a:t>
            </a:r>
            <a:r>
              <a:rPr lang="nl-NL" dirty="0" err="1"/>
              <a:t>mediation</a:t>
            </a:r>
            <a:endParaRPr lang="nl-NL" dirty="0"/>
          </a:p>
          <a:p>
            <a:pPr>
              <a:lnSpc>
                <a:spcPct val="90000"/>
              </a:lnSpc>
            </a:pPr>
            <a:r>
              <a:rPr lang="nl-NL" dirty="0"/>
              <a:t>Partijen moeten in </a:t>
            </a:r>
            <a:r>
              <a:rPr lang="nl-NL" dirty="0" err="1"/>
              <a:t>mediation</a:t>
            </a:r>
            <a:r>
              <a:rPr lang="nl-NL" dirty="0"/>
              <a:t> eerlijk en open kunnen zijn</a:t>
            </a:r>
          </a:p>
          <a:p>
            <a:pPr>
              <a:lnSpc>
                <a:spcPct val="90000"/>
              </a:lnSpc>
            </a:pPr>
            <a:endParaRPr lang="nl-NL" dirty="0"/>
          </a:p>
          <a:p>
            <a:pPr marL="0" indent="0">
              <a:lnSpc>
                <a:spcPct val="90000"/>
              </a:lnSpc>
              <a:buNone/>
            </a:pPr>
            <a:r>
              <a:rPr lang="nl-NL" dirty="0"/>
              <a:t>Hof Amsterdam 22 februari 2011, ECLI:NL:GHAMS:2011:358</a:t>
            </a:r>
          </a:p>
          <a:p>
            <a:pPr marL="0" indent="0">
              <a:lnSpc>
                <a:spcPct val="90000"/>
              </a:lnSpc>
              <a:buNone/>
            </a:pPr>
            <a:r>
              <a:rPr lang="nl-NL" dirty="0"/>
              <a:t>I.c. weegt geheimhoudingsplicht minder zwaar dan waarheidsplicht en mocht werknemer aantal passages uit </a:t>
            </a:r>
            <a:r>
              <a:rPr lang="nl-NL" dirty="0" err="1"/>
              <a:t>mediationverslagen</a:t>
            </a:r>
            <a:r>
              <a:rPr lang="nl-NL" dirty="0"/>
              <a:t> overleggen. </a:t>
            </a:r>
          </a:p>
          <a:p>
            <a:pPr marL="0" indent="0">
              <a:lnSpc>
                <a:spcPct val="90000"/>
              </a:lnSpc>
              <a:buNone/>
            </a:pPr>
            <a:endParaRPr lang="nl-NL" dirty="0"/>
          </a:p>
          <a:p>
            <a:pPr marL="0" indent="0">
              <a:lnSpc>
                <a:spcPct val="90000"/>
              </a:lnSpc>
              <a:buNone/>
            </a:pPr>
            <a:r>
              <a:rPr lang="nl-NL" i="1" dirty="0"/>
              <a:t>“Gelet op het feit dat de wijze waarop de </a:t>
            </a:r>
            <a:r>
              <a:rPr lang="nl-NL" i="1" dirty="0" err="1"/>
              <a:t>mediation</a:t>
            </a:r>
            <a:r>
              <a:rPr lang="nl-NL" i="1" dirty="0"/>
              <a:t> is geëindigd voor [werknemer] een doorslaggevende rol heeft gespeeld om niet op het werk te verschijnen, is er sprake van een zwaarwegend belang aan de zijde van [werknemer] om het hof kennis te laten nemen van een deel van de </a:t>
            </a:r>
            <a:r>
              <a:rPr lang="nl-NL" i="1" dirty="0" err="1"/>
              <a:t>mediationverslagen</a:t>
            </a:r>
            <a:r>
              <a:rPr lang="nl-NL" i="1" dirty="0"/>
              <a:t>. Tegen die achtergrond weegt de geheimhoudingsplicht niet zo zwaar dat [werknemer] deze verslagen niet voor het bovenomschreven doel zou mogen gebruiken.”</a:t>
            </a:r>
          </a:p>
          <a:p>
            <a:pPr marL="0" indent="0">
              <a:lnSpc>
                <a:spcPct val="90000"/>
              </a:lnSpc>
              <a:buNone/>
            </a:pPr>
            <a:endParaRPr lang="nl-NL" sz="1200" dirty="0"/>
          </a:p>
        </p:txBody>
      </p:sp>
      <p:pic>
        <p:nvPicPr>
          <p:cNvPr id="4098" name="Picture 2" descr="Een geheim bewaren? Zo lukt het om je mond te houden - Blijtijds.nl">
            <a:extLst>
              <a:ext uri="{FF2B5EF4-FFF2-40B4-BE49-F238E27FC236}">
                <a16:creationId xmlns:a16="http://schemas.microsoft.com/office/drawing/2014/main" id="{324485FE-DE23-99D8-4923-7E4D97FC44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0688" r="28398" b="2"/>
          <a:stretch/>
        </p:blipFill>
        <p:spPr bwMode="auto">
          <a:xfrm>
            <a:off x="7818441" y="885299"/>
            <a:ext cx="2402976" cy="5172600"/>
          </a:xfrm>
          <a:custGeom>
            <a:avLst/>
            <a:gdLst>
              <a:gd name="connsiteX0" fmla="*/ 232799 w 1839292"/>
              <a:gd name="connsiteY0" fmla="*/ 0 h 3959225"/>
              <a:gd name="connsiteX1" fmla="*/ 574675 w 1839292"/>
              <a:gd name="connsiteY1" fmla="*/ 0 h 3959225"/>
              <a:gd name="connsiteX2" fmla="*/ 574675 w 1839292"/>
              <a:gd name="connsiteY2" fmla="*/ 28576 h 3959225"/>
              <a:gd name="connsiteX3" fmla="*/ 695324 w 1839292"/>
              <a:gd name="connsiteY3" fmla="*/ 149225 h 3959225"/>
              <a:gd name="connsiteX4" fmla="*/ 1150939 w 1839292"/>
              <a:gd name="connsiteY4" fmla="*/ 149225 h 3959225"/>
              <a:gd name="connsiteX5" fmla="*/ 1271588 w 1839292"/>
              <a:gd name="connsiteY5" fmla="*/ 28576 h 3959225"/>
              <a:gd name="connsiteX6" fmla="*/ 1271588 w 1839292"/>
              <a:gd name="connsiteY6" fmla="*/ 0 h 3959225"/>
              <a:gd name="connsiteX7" fmla="*/ 1606493 w 1839292"/>
              <a:gd name="connsiteY7" fmla="*/ 0 h 3959225"/>
              <a:gd name="connsiteX8" fmla="*/ 1839292 w 1839292"/>
              <a:gd name="connsiteY8" fmla="*/ 232799 h 3959225"/>
              <a:gd name="connsiteX9" fmla="*/ 1839292 w 1839292"/>
              <a:gd name="connsiteY9" fmla="*/ 3726426 h 3959225"/>
              <a:gd name="connsiteX10" fmla="*/ 1606493 w 1839292"/>
              <a:gd name="connsiteY10" fmla="*/ 3959225 h 3959225"/>
              <a:gd name="connsiteX11" fmla="*/ 232799 w 1839292"/>
              <a:gd name="connsiteY11" fmla="*/ 3959225 h 3959225"/>
              <a:gd name="connsiteX12" fmla="*/ 0 w 1839292"/>
              <a:gd name="connsiteY12" fmla="*/ 3726426 h 3959225"/>
              <a:gd name="connsiteX13" fmla="*/ 0 w 1839292"/>
              <a:gd name="connsiteY13" fmla="*/ 232799 h 3959225"/>
              <a:gd name="connsiteX14" fmla="*/ 232799 w 1839292"/>
              <a:gd name="connsiteY14" fmla="*/ 0 h 395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39292" h="3959225">
                <a:moveTo>
                  <a:pt x="232799" y="0"/>
                </a:moveTo>
                <a:lnTo>
                  <a:pt x="574675" y="0"/>
                </a:lnTo>
                <a:lnTo>
                  <a:pt x="574675" y="28576"/>
                </a:lnTo>
                <a:cubicBezTo>
                  <a:pt x="574675" y="95209"/>
                  <a:pt x="628691" y="149225"/>
                  <a:pt x="695324" y="149225"/>
                </a:cubicBezTo>
                <a:lnTo>
                  <a:pt x="1150939" y="149225"/>
                </a:lnTo>
                <a:cubicBezTo>
                  <a:pt x="1217572" y="149225"/>
                  <a:pt x="1271588" y="95209"/>
                  <a:pt x="1271588" y="28576"/>
                </a:cubicBezTo>
                <a:lnTo>
                  <a:pt x="1271588" y="0"/>
                </a:lnTo>
                <a:lnTo>
                  <a:pt x="1606493" y="0"/>
                </a:lnTo>
                <a:cubicBezTo>
                  <a:pt x="1735064" y="0"/>
                  <a:pt x="1839292" y="104228"/>
                  <a:pt x="1839292" y="232799"/>
                </a:cubicBezTo>
                <a:lnTo>
                  <a:pt x="1839292" y="3726426"/>
                </a:lnTo>
                <a:cubicBezTo>
                  <a:pt x="1839292" y="3854997"/>
                  <a:pt x="1735064" y="3959225"/>
                  <a:pt x="1606493" y="3959225"/>
                </a:cubicBezTo>
                <a:lnTo>
                  <a:pt x="232799" y="3959225"/>
                </a:lnTo>
                <a:cubicBezTo>
                  <a:pt x="104228" y="3959225"/>
                  <a:pt x="0" y="3854997"/>
                  <a:pt x="0" y="3726426"/>
                </a:cubicBezTo>
                <a:lnTo>
                  <a:pt x="0" y="232799"/>
                </a:lnTo>
                <a:cubicBezTo>
                  <a:pt x="0" y="104228"/>
                  <a:pt x="104228" y="0"/>
                  <a:pt x="232799" y="0"/>
                </a:cubicBezTo>
                <a:close/>
              </a:path>
            </a:pathLst>
          </a:custGeom>
          <a:solidFill>
            <a:srgbClr val="FFFFFF"/>
          </a:solidFill>
        </p:spPr>
      </p:pic>
    </p:spTree>
    <p:extLst>
      <p:ext uri="{BB962C8B-B14F-4D97-AF65-F5344CB8AC3E}">
        <p14:creationId xmlns:p14="http://schemas.microsoft.com/office/powerpoint/2010/main" val="2704300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46D5B-BBB2-7F52-CFF2-3060C9F56258}"/>
              </a:ext>
            </a:extLst>
          </p:cNvPr>
          <p:cNvSpPr>
            <a:spLocks noGrp="1"/>
          </p:cNvSpPr>
          <p:nvPr>
            <p:ph type="title"/>
          </p:nvPr>
        </p:nvSpPr>
        <p:spPr/>
        <p:txBody>
          <a:bodyPr/>
          <a:lstStyle/>
          <a:p>
            <a:r>
              <a:rPr lang="nl-NL" dirty="0"/>
              <a:t>Geheimhouding/vertrouwelijkheid</a:t>
            </a:r>
          </a:p>
        </p:txBody>
      </p:sp>
      <p:sp>
        <p:nvSpPr>
          <p:cNvPr id="3" name="Tijdelijke aanduiding voor tekst 2">
            <a:extLst>
              <a:ext uri="{FF2B5EF4-FFF2-40B4-BE49-F238E27FC236}">
                <a16:creationId xmlns:a16="http://schemas.microsoft.com/office/drawing/2014/main" id="{8C45B956-2F6B-9BFD-1A2B-91237EBCF26C}"/>
              </a:ext>
            </a:extLst>
          </p:cNvPr>
          <p:cNvSpPr>
            <a:spLocks noGrp="1"/>
          </p:cNvSpPr>
          <p:nvPr>
            <p:ph type="body" sz="quarter" idx="12"/>
          </p:nvPr>
        </p:nvSpPr>
        <p:spPr/>
        <p:txBody>
          <a:bodyPr/>
          <a:lstStyle/>
          <a:p>
            <a:pPr marL="0" indent="0">
              <a:lnSpc>
                <a:spcPct val="90000"/>
              </a:lnSpc>
              <a:buNone/>
            </a:pPr>
            <a:r>
              <a:rPr lang="nl-NL" sz="1600" dirty="0" err="1"/>
              <a:t>Ktr</a:t>
            </a:r>
            <a:r>
              <a:rPr lang="nl-NL" sz="1600" dirty="0"/>
              <a:t>. Amsterdam 23 november 2021, ECLI:NL:RBAMS:2021:7251</a:t>
            </a:r>
          </a:p>
          <a:p>
            <a:pPr marL="0" indent="0">
              <a:lnSpc>
                <a:spcPct val="90000"/>
              </a:lnSpc>
              <a:buNone/>
            </a:pPr>
            <a:r>
              <a:rPr lang="nl-NL" sz="1600" dirty="0"/>
              <a:t>Vordering werknemer om in het kader van ontbindingsprocedure te worden ontheven uit haar geheimhoudingsverplichting wordt afgewezen omdat die verplichting essentieel is voor het slagen van een </a:t>
            </a:r>
            <a:r>
              <a:rPr lang="nl-NL" sz="1600" dirty="0" err="1"/>
              <a:t>mediation</a:t>
            </a:r>
            <a:r>
              <a:rPr lang="nl-NL" sz="1600" dirty="0"/>
              <a:t>. Dit is de kernbepaling uit de </a:t>
            </a:r>
            <a:r>
              <a:rPr lang="nl-NL" sz="1600" dirty="0" err="1"/>
              <a:t>mediationovereenkomst</a:t>
            </a:r>
            <a:r>
              <a:rPr lang="nl-NL" sz="1600" dirty="0"/>
              <a:t>. Slechts in urgente noodsituatie kan hiervan worden afgeweken. Mogelijkheid van baanverlies haalt die drempel niet.</a:t>
            </a:r>
          </a:p>
          <a:p>
            <a:pPr marL="0" indent="0">
              <a:lnSpc>
                <a:spcPct val="90000"/>
              </a:lnSpc>
              <a:buNone/>
            </a:pPr>
            <a:endParaRPr lang="nl-NL" sz="1600" dirty="0"/>
          </a:p>
          <a:p>
            <a:pPr marL="0" indent="0">
              <a:lnSpc>
                <a:spcPct val="90000"/>
              </a:lnSpc>
              <a:buNone/>
            </a:pPr>
            <a:r>
              <a:rPr lang="nl-NL" sz="1600" dirty="0" err="1"/>
              <a:t>Ktr</a:t>
            </a:r>
            <a:r>
              <a:rPr lang="nl-NL" sz="1600" dirty="0"/>
              <a:t>. Gouda 27 mei 2022, ECLI:NL:RBDHA:2022:6669</a:t>
            </a:r>
          </a:p>
          <a:p>
            <a:pPr marL="0" indent="0">
              <a:lnSpc>
                <a:spcPct val="90000"/>
              </a:lnSpc>
              <a:buNone/>
            </a:pPr>
            <a:r>
              <a:rPr lang="nl-NL" sz="1600" dirty="0"/>
              <a:t>Kantonrechter staat het in geding brengen van berichten aangaande een </a:t>
            </a:r>
            <a:r>
              <a:rPr lang="nl-NL" sz="1600" dirty="0" err="1"/>
              <a:t>mediationtraject</a:t>
            </a:r>
            <a:r>
              <a:rPr lang="nl-NL" sz="1600" dirty="0"/>
              <a:t> niet toe. </a:t>
            </a:r>
          </a:p>
          <a:p>
            <a:pPr marL="0" indent="0">
              <a:lnSpc>
                <a:spcPct val="90000"/>
              </a:lnSpc>
              <a:buNone/>
            </a:pPr>
            <a:r>
              <a:rPr lang="nl-NL" sz="1600" i="1" dirty="0"/>
              <a:t>“De vertrouwelijkheid van de </a:t>
            </a:r>
            <a:r>
              <a:rPr lang="nl-NL" sz="1600" i="1" dirty="0" err="1"/>
              <a:t>mediation</a:t>
            </a:r>
            <a:r>
              <a:rPr lang="nl-NL" sz="1600" i="1" dirty="0"/>
              <a:t>-gesprekken waarborgt dat partijen al wat daartoe nodig is aan de orde kunnen stellen, zonder dat dit in rechte tot enig nadeel leidt.”</a:t>
            </a:r>
          </a:p>
          <a:p>
            <a:endParaRPr lang="nl-NL" dirty="0"/>
          </a:p>
        </p:txBody>
      </p:sp>
      <p:pic>
        <p:nvPicPr>
          <p:cNvPr id="2050" name="Picture 2" descr="Het spanningsveld tussen informeren en zwijgen: de geheimhoudingsplicht van  de ondernemingsraad - De Voort Advocaten | Mediators">
            <a:extLst>
              <a:ext uri="{FF2B5EF4-FFF2-40B4-BE49-F238E27FC236}">
                <a16:creationId xmlns:a16="http://schemas.microsoft.com/office/drawing/2014/main" id="{9037C263-2666-4EBD-4F57-FA1285FF58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4225" y="4250593"/>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134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C9AD7-5206-CC46-2EC2-171D5CC65594}"/>
              </a:ext>
            </a:extLst>
          </p:cNvPr>
          <p:cNvSpPr>
            <a:spLocks noGrp="1"/>
          </p:cNvSpPr>
          <p:nvPr>
            <p:ph type="title"/>
          </p:nvPr>
        </p:nvSpPr>
        <p:spPr/>
        <p:txBody>
          <a:bodyPr/>
          <a:lstStyle/>
          <a:p>
            <a:r>
              <a:rPr lang="nl-NL" dirty="0"/>
              <a:t>Geheimhouding/vertrouwelijkheid</a:t>
            </a:r>
          </a:p>
        </p:txBody>
      </p:sp>
      <p:sp>
        <p:nvSpPr>
          <p:cNvPr id="3" name="Tijdelijke aanduiding voor tekst 2">
            <a:extLst>
              <a:ext uri="{FF2B5EF4-FFF2-40B4-BE49-F238E27FC236}">
                <a16:creationId xmlns:a16="http://schemas.microsoft.com/office/drawing/2014/main" id="{D359DCE1-983B-52B9-B65E-B5A36D556511}"/>
              </a:ext>
            </a:extLst>
          </p:cNvPr>
          <p:cNvSpPr>
            <a:spLocks noGrp="1"/>
          </p:cNvSpPr>
          <p:nvPr>
            <p:ph type="body" sz="quarter" idx="12"/>
          </p:nvPr>
        </p:nvSpPr>
        <p:spPr/>
        <p:txBody>
          <a:bodyPr/>
          <a:lstStyle/>
          <a:p>
            <a:pPr marL="0" indent="0">
              <a:buNone/>
            </a:pPr>
            <a:r>
              <a:rPr lang="nl-NL" dirty="0"/>
              <a:t>Maar let op: stukken worden niet opeens vertrouwelijk wanneer ze in de </a:t>
            </a:r>
            <a:r>
              <a:rPr lang="nl-NL" dirty="0" err="1"/>
              <a:t>mediation</a:t>
            </a:r>
            <a:r>
              <a:rPr lang="nl-NL" dirty="0"/>
              <a:t> worden ingebracht.</a:t>
            </a:r>
          </a:p>
          <a:p>
            <a:pPr marL="0" indent="0">
              <a:buNone/>
            </a:pPr>
            <a:endParaRPr lang="nl-NL" dirty="0"/>
          </a:p>
          <a:p>
            <a:pPr marL="0" indent="0">
              <a:buNone/>
            </a:pPr>
            <a:r>
              <a:rPr lang="nl-NL" dirty="0"/>
              <a:t>Rb. Amsterdam 13 oktober 2022, ECLI:NL:RBAMS:2022:5871</a:t>
            </a:r>
          </a:p>
          <a:p>
            <a:pPr marL="0" indent="0">
              <a:buNone/>
            </a:pPr>
            <a:endParaRPr lang="nl-NL" dirty="0"/>
          </a:p>
          <a:p>
            <a:pPr marL="0" indent="0">
              <a:buNone/>
            </a:pPr>
            <a:r>
              <a:rPr lang="nl-NL" i="1" dirty="0"/>
              <a:t>“De achtergrond van de vertrouwelijkheid bij </a:t>
            </a:r>
            <a:r>
              <a:rPr lang="nl-NL" i="1" dirty="0" err="1"/>
              <a:t>mediation</a:t>
            </a:r>
            <a:r>
              <a:rPr lang="nl-NL" i="1" dirty="0"/>
              <a:t> is dat betrokkenen zich niet of minder vrij voelen om te praten en tot een oplossing te komen als zij het risico lopen naderhand, in of buiten rechte, hun in die </a:t>
            </a:r>
            <a:r>
              <a:rPr lang="nl-NL" i="1" dirty="0" err="1"/>
              <a:t>mediation</a:t>
            </a:r>
            <a:r>
              <a:rPr lang="nl-NL" i="1" dirty="0"/>
              <a:t> ingenomen standpunten tegengeworpen te krijgen. De vertrouwelijkheid en de daaruit voortvloeiende geheimhoudingsplichten brengen echter niet met zich mee dat al bestaande stukken, doordat zij worden ingebracht in de </a:t>
            </a:r>
            <a:r>
              <a:rPr lang="nl-NL" i="1" dirty="0" err="1"/>
              <a:t>mediation</a:t>
            </a:r>
            <a:r>
              <a:rPr lang="nl-NL" i="1" dirty="0"/>
              <a:t>, ineens vertrouwelijk worden. In artikel 7.2 van het </a:t>
            </a:r>
            <a:r>
              <a:rPr lang="nl-NL" i="1" dirty="0" err="1"/>
              <a:t>MfN-Mediationreglement</a:t>
            </a:r>
            <a:r>
              <a:rPr lang="nl-NL" i="1" dirty="0"/>
              <a:t> is op dit punt ook bepaald dat onder de geheimhouding niet valt informatie die onafhankelijk van de </a:t>
            </a:r>
            <a:r>
              <a:rPr lang="nl-NL" i="1" dirty="0" err="1"/>
              <a:t>mediation</a:t>
            </a:r>
            <a:r>
              <a:rPr lang="nl-NL" i="1" dirty="0"/>
              <a:t> al bekend was of had kunnen of moeten zijn. Informatie kan niet ‘geheim gemaakt’ worden doordat een </a:t>
            </a:r>
            <a:r>
              <a:rPr lang="nl-NL" i="1" dirty="0" err="1"/>
              <a:t>mediationovereenkomst</a:t>
            </a:r>
            <a:r>
              <a:rPr lang="nl-NL" i="1" dirty="0"/>
              <a:t> wordt aangegaan.”</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4145617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461766-420F-3CC3-9EF4-F360F7AE4418}"/>
              </a:ext>
            </a:extLst>
          </p:cNvPr>
          <p:cNvSpPr>
            <a:spLocks noGrp="1"/>
          </p:cNvSpPr>
          <p:nvPr>
            <p:ph type="title"/>
          </p:nvPr>
        </p:nvSpPr>
        <p:spPr/>
        <p:txBody>
          <a:bodyPr/>
          <a:lstStyle/>
          <a:p>
            <a:r>
              <a:rPr lang="nl-NL" dirty="0"/>
              <a:t>Gevolgen schending geheimhouding</a:t>
            </a:r>
          </a:p>
        </p:txBody>
      </p:sp>
      <p:sp>
        <p:nvSpPr>
          <p:cNvPr id="3" name="Tijdelijke aanduiding voor tekst 2">
            <a:extLst>
              <a:ext uri="{FF2B5EF4-FFF2-40B4-BE49-F238E27FC236}">
                <a16:creationId xmlns:a16="http://schemas.microsoft.com/office/drawing/2014/main" id="{EF21FFD5-6E3A-0983-AF10-B8398A4B7452}"/>
              </a:ext>
            </a:extLst>
          </p:cNvPr>
          <p:cNvSpPr>
            <a:spLocks noGrp="1"/>
          </p:cNvSpPr>
          <p:nvPr>
            <p:ph type="body" sz="quarter" idx="12"/>
          </p:nvPr>
        </p:nvSpPr>
        <p:spPr/>
        <p:txBody>
          <a:bodyPr/>
          <a:lstStyle/>
          <a:p>
            <a:r>
              <a:rPr lang="nl-NL" dirty="0"/>
              <a:t>Wanprestatie en schadevergoeding</a:t>
            </a:r>
          </a:p>
          <a:p>
            <a:r>
              <a:rPr lang="nl-NL" dirty="0"/>
              <a:t>Maar wat nu als er geen schade wordt geleden of niet aannemelijk kan worden gemaakt?</a:t>
            </a:r>
          </a:p>
          <a:p>
            <a:r>
              <a:rPr lang="nl-NL" dirty="0"/>
              <a:t>Voor advocaten: Gedragsregels / tuchtrecht</a:t>
            </a:r>
          </a:p>
          <a:p>
            <a:r>
              <a:rPr lang="nl-NL" dirty="0"/>
              <a:t>Voor niet-advocaten en partijen zelf?</a:t>
            </a:r>
          </a:p>
        </p:txBody>
      </p:sp>
      <p:pic>
        <p:nvPicPr>
          <p:cNvPr id="4" name="Afbeelding 3">
            <a:extLst>
              <a:ext uri="{FF2B5EF4-FFF2-40B4-BE49-F238E27FC236}">
                <a16:creationId xmlns:a16="http://schemas.microsoft.com/office/drawing/2014/main" id="{6ABA7F48-1918-9C32-EC7F-BA452E88DDDE}"/>
              </a:ext>
            </a:extLst>
          </p:cNvPr>
          <p:cNvPicPr>
            <a:picLocks noChangeAspect="1"/>
          </p:cNvPicPr>
          <p:nvPr/>
        </p:nvPicPr>
        <p:blipFill>
          <a:blip r:embed="rId3"/>
          <a:stretch>
            <a:fillRect/>
          </a:stretch>
        </p:blipFill>
        <p:spPr>
          <a:xfrm>
            <a:off x="5733222" y="2859074"/>
            <a:ext cx="5257800" cy="2952750"/>
          </a:xfrm>
          <a:prstGeom prst="rect">
            <a:avLst/>
          </a:prstGeom>
        </p:spPr>
      </p:pic>
    </p:spTree>
    <p:extLst>
      <p:ext uri="{BB962C8B-B14F-4D97-AF65-F5344CB8AC3E}">
        <p14:creationId xmlns:p14="http://schemas.microsoft.com/office/powerpoint/2010/main" val="2789586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608EDD-9BB6-3B46-A87E-0ED839F76EC1}"/>
              </a:ext>
            </a:extLst>
          </p:cNvPr>
          <p:cNvSpPr txBox="1"/>
          <p:nvPr/>
        </p:nvSpPr>
        <p:spPr>
          <a:xfrm>
            <a:off x="766763" y="6294229"/>
            <a:ext cx="10629625" cy="167675"/>
          </a:xfrm>
          <a:prstGeom prst="rect">
            <a:avLst/>
          </a:prstGeom>
          <a:noFill/>
        </p:spPr>
        <p:txBody>
          <a:bodyPr wrap="square" lIns="0" tIns="0" rIns="0" bIns="0" rtlCol="0">
            <a:spAutoFit/>
          </a:bodyPr>
          <a:lstStyle/>
          <a:p>
            <a:pPr algn="ctr">
              <a:lnSpc>
                <a:spcPct val="120000"/>
              </a:lnSpc>
            </a:pPr>
            <a:r>
              <a:rPr lang="nl-NL" sz="1000" dirty="0">
                <a:solidFill>
                  <a:srgbClr val="0062AB"/>
                </a:solidFill>
                <a:latin typeface="Arial" panose="020B0604020202020204" pitchFamily="34" charset="0"/>
                <a:cs typeface="Arial" panose="020B0604020202020204" pitchFamily="34" charset="0"/>
              </a:rPr>
              <a:t>00 </a:t>
            </a:r>
            <a:r>
              <a:rPr lang="nl-NL" sz="1000" dirty="0">
                <a:solidFill>
                  <a:srgbClr val="0062AB">
                    <a:alpha val="20000"/>
                  </a:srgbClr>
                </a:solidFill>
                <a:latin typeface="Arial" panose="020B0604020202020204" pitchFamily="34" charset="0"/>
                <a:cs typeface="Arial" panose="020B0604020202020204" pitchFamily="34" charset="0"/>
              </a:rPr>
              <a:t>|</a:t>
            </a:r>
            <a:r>
              <a:rPr lang="nl-NL" sz="1000" dirty="0">
                <a:solidFill>
                  <a:srgbClr val="0062AB"/>
                </a:solidFill>
                <a:latin typeface="Arial" panose="020B0604020202020204" pitchFamily="34" charset="0"/>
                <a:cs typeface="Arial" panose="020B0604020202020204" pitchFamily="34" charset="0"/>
              </a:rPr>
              <a:t> 00 </a:t>
            </a:r>
            <a:r>
              <a:rPr lang="nl-NL" sz="1000" dirty="0">
                <a:solidFill>
                  <a:srgbClr val="0062AB">
                    <a:alpha val="20000"/>
                  </a:srgbClr>
                </a:solidFill>
                <a:latin typeface="Arial" panose="020B0604020202020204" pitchFamily="34" charset="0"/>
                <a:cs typeface="Arial" panose="020B0604020202020204" pitchFamily="34" charset="0"/>
              </a:rPr>
              <a:t>|</a:t>
            </a:r>
            <a:r>
              <a:rPr lang="nl-NL" sz="1000" dirty="0">
                <a:solidFill>
                  <a:srgbClr val="0062AB"/>
                </a:solidFill>
                <a:latin typeface="Arial" panose="020B0604020202020204" pitchFamily="34" charset="0"/>
                <a:cs typeface="Arial" panose="020B0604020202020204" pitchFamily="34" charset="0"/>
              </a:rPr>
              <a:t> 2021</a:t>
            </a:r>
          </a:p>
        </p:txBody>
      </p:sp>
    </p:spTree>
    <p:extLst>
      <p:ext uri="{BB962C8B-B14F-4D97-AF65-F5344CB8AC3E}">
        <p14:creationId xmlns:p14="http://schemas.microsoft.com/office/powerpoint/2010/main" val="7896881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AS 2024">
  <a:themeElements>
    <a:clrScheme name="DAS 2024 - FEB">
      <a:dk1>
        <a:srgbClr val="0262AC"/>
      </a:dk1>
      <a:lt1>
        <a:srgbClr val="FFFFFF"/>
      </a:lt1>
      <a:dk2>
        <a:srgbClr val="012745"/>
      </a:dk2>
      <a:lt2>
        <a:srgbClr val="CCCCCC"/>
      </a:lt2>
      <a:accent1>
        <a:srgbClr val="0262AC"/>
      </a:accent1>
      <a:accent2>
        <a:srgbClr val="024E8A"/>
      </a:accent2>
      <a:accent3>
        <a:srgbClr val="E94F62"/>
      </a:accent3>
      <a:accent4>
        <a:srgbClr val="012745"/>
      </a:accent4>
      <a:accent5>
        <a:srgbClr val="CAD49E"/>
      </a:accent5>
      <a:accent6>
        <a:srgbClr val="F5F9FC"/>
      </a:accent6>
      <a:hlink>
        <a:srgbClr val="0262AC"/>
      </a:hlink>
      <a:folHlink>
        <a:srgbClr val="0262A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jabloon Presentatie DAS 10-2024" id="{2467AE01-5314-4BE8-90A7-08B6F09ADBFF}" vid="{EBFC0448-899F-4567-8497-F34148E766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Sjabloon Presentatie DAS 10-2024</Template>
  <TotalTime>0</TotalTime>
  <Words>2687</Words>
  <Application>Microsoft Office PowerPoint</Application>
  <PresentationFormat>Breedbeeld</PresentationFormat>
  <Paragraphs>203</Paragraphs>
  <Slides>22</Slides>
  <Notes>20</Notes>
  <HiddenSlides>0</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22</vt:i4>
      </vt:variant>
    </vt:vector>
  </HeadingPairs>
  <TitlesOfParts>
    <vt:vector size="27" baseType="lpstr">
      <vt:lpstr>Arial</vt:lpstr>
      <vt:lpstr>Calibri</vt:lpstr>
      <vt:lpstr>Wingdings</vt:lpstr>
      <vt:lpstr>DAS 2024</vt:lpstr>
      <vt:lpstr>think-cell Slide</vt:lpstr>
      <vt:lpstr>De (arbeids)rechter en mediation</vt:lpstr>
      <vt:lpstr>Onderwerpen</vt:lpstr>
      <vt:lpstr>Wanneer mediation in arbeidszaken? </vt:lpstr>
      <vt:lpstr>Redelijk voorschrift</vt:lpstr>
      <vt:lpstr>Is mediation redelijk voorschrift?</vt:lpstr>
      <vt:lpstr>Weigeren/niet meewerken aan mediation werknemer</vt:lpstr>
      <vt:lpstr>Lijn rechtspraak</vt:lpstr>
      <vt:lpstr>Wanneer terechte loonstop?</vt:lpstr>
      <vt:lpstr>Ontbinding </vt:lpstr>
      <vt:lpstr>Ontbinding</vt:lpstr>
      <vt:lpstr>Weigeren mediation door werkgever</vt:lpstr>
      <vt:lpstr>Rechtspraak </vt:lpstr>
      <vt:lpstr>Rechtspraak</vt:lpstr>
      <vt:lpstr>Rechtspraak</vt:lpstr>
      <vt:lpstr>Rechtspraak</vt:lpstr>
      <vt:lpstr>Rechtspraak</vt:lpstr>
      <vt:lpstr>Intermezzo</vt:lpstr>
      <vt:lpstr>Geheimhouding/vertrouwelijkheid</vt:lpstr>
      <vt:lpstr>Geheimhouding/vertrouwelijkheid</vt:lpstr>
      <vt:lpstr>Geheimhouding/vertrouwelijkheid</vt:lpstr>
      <vt:lpstr>Gevolgen schending geheimhouding</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Wendy de Langen</dc:creator>
  <cp:lastModifiedBy>Pascal Besselink</cp:lastModifiedBy>
  <cp:revision>5</cp:revision>
  <cp:lastPrinted>2025-03-10T07:17:14Z</cp:lastPrinted>
  <dcterms:created xsi:type="dcterms:W3CDTF">2024-11-18T09:15:55Z</dcterms:created>
  <dcterms:modified xsi:type="dcterms:W3CDTF">2025-03-14T13:05:41Z</dcterms:modified>
</cp:coreProperties>
</file>